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4.xml" ContentType="application/vnd.openxmlformats-officedocument.theme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9" r:id="rId6"/>
  </p:sldMasterIdLst>
  <p:notesMasterIdLst>
    <p:notesMasterId r:id="rId14"/>
  </p:notesMasterIdLst>
  <p:sldIdLst>
    <p:sldId id="268" r:id="rId7"/>
    <p:sldId id="269" r:id="rId8"/>
    <p:sldId id="258" r:id="rId9"/>
    <p:sldId id="262" r:id="rId10"/>
    <p:sldId id="260" r:id="rId11"/>
    <p:sldId id="261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58" d="100"/>
          <a:sy n="58" d="100"/>
        </p:scale>
        <p:origin x="78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e Venter" userId="3c5df903-9cd5-4336-8c23-011bb9ba58ed" providerId="ADAL" clId="{1DBBD7FB-E7F1-48FD-96E4-B97B86DD9E5D}"/>
    <pc:docChg chg="custSel delSld modSld">
      <pc:chgData name="Elize Venter" userId="3c5df903-9cd5-4336-8c23-011bb9ba58ed" providerId="ADAL" clId="{1DBBD7FB-E7F1-48FD-96E4-B97B86DD9E5D}" dt="2019-09-26T13:13:18.967" v="68" actId="47"/>
      <pc:docMkLst>
        <pc:docMk/>
      </pc:docMkLst>
      <pc:sldChg chg="modSp">
        <pc:chgData name="Elize Venter" userId="3c5df903-9cd5-4336-8c23-011bb9ba58ed" providerId="ADAL" clId="{1DBBD7FB-E7F1-48FD-96E4-B97B86DD9E5D}" dt="2019-09-26T13:13:03.919" v="63" actId="20577"/>
        <pc:sldMkLst>
          <pc:docMk/>
          <pc:sldMk cId="80594451" sldId="260"/>
        </pc:sldMkLst>
        <pc:spChg chg="mod">
          <ac:chgData name="Elize Venter" userId="3c5df903-9cd5-4336-8c23-011bb9ba58ed" providerId="ADAL" clId="{1DBBD7FB-E7F1-48FD-96E4-B97B86DD9E5D}" dt="2019-09-26T13:13:03.919" v="63" actId="20577"/>
          <ac:spMkLst>
            <pc:docMk/>
            <pc:sldMk cId="80594451" sldId="260"/>
            <ac:spMk id="3" creationId="{16DE1575-0AFC-4F51-8E3D-50FBD925598F}"/>
          </ac:spMkLst>
        </pc:spChg>
      </pc:sldChg>
      <pc:sldChg chg="del">
        <pc:chgData name="Elize Venter" userId="3c5df903-9cd5-4336-8c23-011bb9ba58ed" providerId="ADAL" clId="{1DBBD7FB-E7F1-48FD-96E4-B97B86DD9E5D}" dt="2019-09-26T13:13:11.121" v="64" actId="47"/>
        <pc:sldMkLst>
          <pc:docMk/>
          <pc:sldMk cId="1256423233" sldId="263"/>
        </pc:sldMkLst>
      </pc:sldChg>
      <pc:sldChg chg="del">
        <pc:chgData name="Elize Venter" userId="3c5df903-9cd5-4336-8c23-011bb9ba58ed" providerId="ADAL" clId="{1DBBD7FB-E7F1-48FD-96E4-B97B86DD9E5D}" dt="2019-09-26T13:13:12.355" v="65" actId="47"/>
        <pc:sldMkLst>
          <pc:docMk/>
          <pc:sldMk cId="3746555734" sldId="264"/>
        </pc:sldMkLst>
      </pc:sldChg>
      <pc:sldChg chg="del">
        <pc:chgData name="Elize Venter" userId="3c5df903-9cd5-4336-8c23-011bb9ba58ed" providerId="ADAL" clId="{1DBBD7FB-E7F1-48FD-96E4-B97B86DD9E5D}" dt="2019-09-26T13:13:13.538" v="66" actId="47"/>
        <pc:sldMkLst>
          <pc:docMk/>
          <pc:sldMk cId="3441225652" sldId="265"/>
        </pc:sldMkLst>
      </pc:sldChg>
      <pc:sldChg chg="del">
        <pc:chgData name="Elize Venter" userId="3c5df903-9cd5-4336-8c23-011bb9ba58ed" providerId="ADAL" clId="{1DBBD7FB-E7F1-48FD-96E4-B97B86DD9E5D}" dt="2019-09-26T13:13:15.194" v="67" actId="47"/>
        <pc:sldMkLst>
          <pc:docMk/>
          <pc:sldMk cId="3256178856" sldId="266"/>
        </pc:sldMkLst>
      </pc:sldChg>
      <pc:sldChg chg="del">
        <pc:chgData name="Elize Venter" userId="3c5df903-9cd5-4336-8c23-011bb9ba58ed" providerId="ADAL" clId="{1DBBD7FB-E7F1-48FD-96E4-B97B86DD9E5D}" dt="2019-09-26T13:13:18.967" v="68" actId="47"/>
        <pc:sldMkLst>
          <pc:docMk/>
          <pc:sldMk cId="702929259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8A23E-8BB3-4454-B42A-756B7E392D06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6B1F2-EC18-44FB-972E-D2446A5150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2359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EEECAA-3C84-430A-95A1-B4F460996DB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68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62CDA921-CD8C-4BEC-9E10-D0A619AF27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FEE8636E-0836-4200-8E26-E0B1A705A0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332D6A3B-DD53-41C2-B13B-E6F53900D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B7DA1C-4C18-40EA-8C66-F4843FE0B126}" type="slidenum">
              <a:rPr kumimoji="0" lang="en-ZA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ZA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7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29332-0D08-4DC4-AECA-59A3811D3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7E314-9803-48D3-96A0-D606988D1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B90C-AF0D-4DD5-A08C-31B530B4E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A4BA-481A-445D-BB64-9FCACF8D7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60526-7300-4961-8050-43311DF4E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285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3EAF9-46C7-45BE-90B4-FB51570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291A9-ED9E-4A71-A8B2-7ED36DD041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8A181-F936-4A60-9AA4-C1310F82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55686-BD82-47B6-BBF8-E7A46AF3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9FB8E-3515-43D4-A6DD-661B7852B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693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AEEE80-0AF4-4473-9298-BD3D8C2C3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D6BB2B-CA52-41A4-9DD4-0768EBFBB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0CD35-77D5-43D3-AE71-F296421D8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38092-09B6-484E-A430-87F267834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D39E7-B59D-4B34-BB65-1E3D4BE8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8125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lideshow p1.jpg">
            <a:extLst>
              <a:ext uri="{FF2B5EF4-FFF2-40B4-BE49-F238E27FC236}">
                <a16:creationId xmlns:a16="http://schemas.microsoft.com/office/drawing/2014/main" id="{EAD41EA3-A583-4AAE-AF8A-E054E0534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26"/>
            <a:ext cx="12192000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75D5F9A6-B4D0-465C-B532-4DE98F995D63}"/>
              </a:ext>
            </a:extLst>
          </p:cNvPr>
          <p:cNvSpPr txBox="1">
            <a:spLocks/>
          </p:cNvSpPr>
          <p:nvPr userDrawn="1"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lIns="80131" tIns="40066" rIns="80131" bIns="40066" anchor="ctr"/>
          <a:lstStyle>
            <a:lvl1pPr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455613" indent="1588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912813" indent="1588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370013" indent="1588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827213" indent="1588" defTabSz="9128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2844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7416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1988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656013" indent="1588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35E42DFD-218D-4D56-B6F1-2DE2607A13F5}" type="slidenum">
              <a:rPr lang="en-ZA" altLang="en-US" sz="1200" smtClean="0">
                <a:solidFill>
                  <a:srgbClr val="898989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‹#›</a:t>
            </a:fld>
            <a:endParaRPr lang="en-ZA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8A4B45D-C521-4E23-8640-9BA77733181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667501" y="241300"/>
            <a:ext cx="5255684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278" y="1665236"/>
            <a:ext cx="10363201" cy="1175968"/>
          </a:xfrm>
        </p:spPr>
        <p:txBody>
          <a:bodyPr anchor="t"/>
          <a:lstStyle>
            <a:lvl1pPr algn="l">
              <a:defRPr sz="3500" b="1" cap="all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275" y="3082320"/>
            <a:ext cx="10389887" cy="653081"/>
          </a:xfrm>
        </p:spPr>
        <p:txBody>
          <a:bodyPr/>
          <a:lstStyle>
            <a:lvl1pPr marL="0" indent="0" algn="l">
              <a:buNone/>
              <a:defRPr sz="2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00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1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1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3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3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4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5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91D325A-2158-4A9D-869D-56A74EAD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2013/08/01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7E330E-FCAB-4223-91C9-D77696AF4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ZA"/>
              <a:t>TUT Branding</a:t>
            </a:r>
          </a:p>
        </p:txBody>
      </p:sp>
    </p:spTree>
    <p:extLst>
      <p:ext uri="{BB962C8B-B14F-4D97-AF65-F5344CB8AC3E}">
        <p14:creationId xmlns:p14="http://schemas.microsoft.com/office/powerpoint/2010/main" val="729790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lideshow p2.jpg">
            <a:extLst>
              <a:ext uri="{FF2B5EF4-FFF2-40B4-BE49-F238E27FC236}">
                <a16:creationId xmlns:a16="http://schemas.microsoft.com/office/drawing/2014/main" id="{916C6490-E952-4D77-A823-E086AEFC16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5341C9E-2300-4CE0-BBB2-0E3CAC12B0E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7B3B11-3442-413D-A528-5E192D719B95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796279" y="1423615"/>
            <a:ext cx="10800383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1" tIns="40066" rIns="80131" bIns="40066"/>
          <a:lstStyle/>
          <a:p>
            <a:pPr lvl="0"/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796276" y="3082321"/>
            <a:ext cx="10788069" cy="3089727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C9FAB7-2C6D-40DC-904F-650419350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8896-1FDD-4BFA-B591-7F0E16E81A03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C67815-6BC3-42B0-B725-BCF12158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6F08B14-D9BD-473B-9178-56EB295F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57D99F-D24C-43F3-ACEC-F58EA522A00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5908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lideshow p2.jpg">
            <a:extLst>
              <a:ext uri="{FF2B5EF4-FFF2-40B4-BE49-F238E27FC236}">
                <a16:creationId xmlns:a16="http://schemas.microsoft.com/office/drawing/2014/main" id="{467E3829-2DF1-43A3-AC40-B2875F241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5C9D6D4C-8BBE-46A1-B0BE-83A344E6ACE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ACD3AE-C07E-4DE5-A81A-F2CB69E5955C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796279" y="1423615"/>
            <a:ext cx="10800383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1" tIns="40066" rIns="80131" bIns="40066"/>
          <a:lstStyle/>
          <a:p>
            <a:pPr lvl="0"/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796276" y="3082322"/>
            <a:ext cx="10788069" cy="2959105"/>
          </a:xfrm>
        </p:spPr>
        <p:txBody>
          <a:bodyPr/>
          <a:lstStyle>
            <a:lvl1pPr marL="0" indent="0">
              <a:buNone/>
              <a:defRPr sz="2200"/>
            </a:lvl1pPr>
            <a:lvl2pPr marL="400666" indent="0">
              <a:buNone/>
              <a:defRPr sz="2200"/>
            </a:lvl2pPr>
            <a:lvl3pPr marL="801330" indent="0">
              <a:buNone/>
              <a:defRPr sz="2200"/>
            </a:lvl3pPr>
            <a:lvl4pPr marL="1201995" indent="0">
              <a:buNone/>
              <a:defRPr sz="2200"/>
            </a:lvl4pPr>
            <a:lvl5pPr marL="1602660" indent="0">
              <a:buNone/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  <a:endParaRPr lang="en-ZA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47F6BDD-2AD0-4AD1-AC38-CB52B767A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A5507-E033-45C6-A6E0-156EAD6F53E0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8B6F3AA-6ACE-441D-AE10-478CEF43D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0FA68C4-72E5-4D64-BB20-59B13C1D2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A6D211-BB39-4C16-A8EC-2DA2AB1E10E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070075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Slideshow p2.jpg">
            <a:extLst>
              <a:ext uri="{FF2B5EF4-FFF2-40B4-BE49-F238E27FC236}">
                <a16:creationId xmlns:a16="http://schemas.microsoft.com/office/drawing/2014/main" id="{197F74FA-4882-437B-83D8-6775A23A7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96010C9-5D3E-4C78-82DD-EC823C0FF90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97A917-A4CA-4ACD-B25D-06906450DC0E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278" y="1423615"/>
            <a:ext cx="10718283" cy="11432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6276" y="3082320"/>
            <a:ext cx="5152763" cy="313491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3082320"/>
            <a:ext cx="5316960" cy="313491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35BF474-C102-4ACB-8A7D-FA1BD66D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B7DA0-1B86-42E7-9C34-B25F2E9F8595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D118391-2272-4956-A2F0-4DBFB6D1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CDBC4E-74A1-4472-8B50-0E84D9FE1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73A94D-AA16-47BA-8107-5FA1042325C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022984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lideshow p2.jpg">
            <a:extLst>
              <a:ext uri="{FF2B5EF4-FFF2-40B4-BE49-F238E27FC236}">
                <a16:creationId xmlns:a16="http://schemas.microsoft.com/office/drawing/2014/main" id="{66CB3ACB-A3A1-4468-888C-0DB8B2FC0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A738F7-A075-4230-88DE-7D7F06A1E716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>
            <a:extLst>
              <a:ext uri="{FF2B5EF4-FFF2-40B4-BE49-F238E27FC236}">
                <a16:creationId xmlns:a16="http://schemas.microsoft.com/office/drawing/2014/main" id="{CFAC1040-C58F-477A-A02C-3866205FE8B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796279" y="1423615"/>
            <a:ext cx="10800383" cy="114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31" tIns="40066" rIns="80131" bIns="40066"/>
          <a:lstStyle/>
          <a:p>
            <a:pPr lvl="0"/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796276" y="2645274"/>
            <a:ext cx="10788069" cy="3089727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D22430D-A5CA-49B5-8E23-C7E31FB14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171B6-3094-4A43-8379-88625CC13587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87CDDB2-0889-48D4-B195-1EE972AAE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323DB32-A01F-40C6-A502-2B8C1F9F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740D47-1DE0-4562-B347-3DC28906A531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467003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ideshow p2.jpg">
            <a:extLst>
              <a:ext uri="{FF2B5EF4-FFF2-40B4-BE49-F238E27FC236}">
                <a16:creationId xmlns:a16="http://schemas.microsoft.com/office/drawing/2014/main" id="{3CBB947D-64D1-4096-B137-31D6E5B4A0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C58E324-2C92-4719-82BD-98C6BAB07FC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28A45A-C17E-4845-9FAE-91D649916C0E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17FD0DA-A55E-4A12-BF2B-FB1B12893E61}"/>
              </a:ext>
            </a:extLst>
          </p:cNvPr>
          <p:cNvSpPr/>
          <p:nvPr userDrawn="1"/>
        </p:nvSpPr>
        <p:spPr>
          <a:xfrm>
            <a:off x="4002618" y="5788025"/>
            <a:ext cx="1540933" cy="406400"/>
          </a:xfrm>
          <a:prstGeom prst="triangl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ZA" sz="1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1E5EC2-08CA-4515-8DF5-CD4A402EC9CE}"/>
              </a:ext>
            </a:extLst>
          </p:cNvPr>
          <p:cNvSpPr/>
          <p:nvPr userDrawn="1"/>
        </p:nvSpPr>
        <p:spPr>
          <a:xfrm rot="20348942">
            <a:off x="5247217" y="5156201"/>
            <a:ext cx="4216400" cy="733425"/>
          </a:xfrm>
          <a:prstGeom prst="ellips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ZA" sz="180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62A322-1377-4B04-B548-913DBCE5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1031E-63B0-4465-8839-F4999755F981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9C2917-FFF3-439C-A2B4-6DC11346D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4A6BFA-661B-4296-9972-15834C64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D20CB5-4FF3-404B-8D7B-D7F402246C85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725667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lideshow p2.jpg">
            <a:extLst>
              <a:ext uri="{FF2B5EF4-FFF2-40B4-BE49-F238E27FC236}">
                <a16:creationId xmlns:a16="http://schemas.microsoft.com/office/drawing/2014/main" id="{0732AF19-C099-47FE-8283-8A1EB8589E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12179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434A333-F30A-4F32-B4B8-169F0705137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506634" y="327026"/>
            <a:ext cx="525356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5" tIns="40073" rIns="80145" bIns="40073"/>
          <a:lstStyle>
            <a:lvl1pPr marL="341313" indent="-3413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52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43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34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25" indent="-228596" algn="l" defTabSz="91438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b="1" dirty="0">
                <a:solidFill>
                  <a:srgbClr val="E31837"/>
                </a:solidFill>
                <a:latin typeface="Arial" pitchFamily="34" charset="0"/>
                <a:cs typeface="Arial" pitchFamily="34" charset="0"/>
              </a:rPr>
              <a:t>Higher Education Development and Support (HEDS) </a:t>
            </a:r>
          </a:p>
          <a:p>
            <a:pPr marL="0" indent="0" eaLnBrk="1" hangingPunct="1">
              <a:lnSpc>
                <a:spcPts val="991"/>
              </a:lnSpc>
              <a:buFont typeface="Arial" charset="0"/>
              <a:buNone/>
              <a:defRPr/>
            </a:pPr>
            <a:r>
              <a:rPr lang="en-ZA" sz="1200" dirty="0">
                <a:latin typeface="Arial" pitchFamily="34" charset="0"/>
                <a:cs typeface="Arial" pitchFamily="34" charset="0"/>
              </a:rPr>
              <a:t>Curriculum Development and Support (CDS)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01F3DC-08A3-4818-BBFE-8EFC7CCD65BD}"/>
              </a:ext>
            </a:extLst>
          </p:cNvPr>
          <p:cNvSpPr/>
          <p:nvPr userDrawn="1"/>
        </p:nvSpPr>
        <p:spPr>
          <a:xfrm>
            <a:off x="1" y="4262438"/>
            <a:ext cx="12179300" cy="259556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ZA" sz="18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F5C2DA4-0982-4B6A-8FD0-84DB2D0CEB0A}"/>
              </a:ext>
            </a:extLst>
          </p:cNvPr>
          <p:cNvCxnSpPr/>
          <p:nvPr userDrawn="1"/>
        </p:nvCxnSpPr>
        <p:spPr>
          <a:xfrm flipV="1">
            <a:off x="0" y="893764"/>
            <a:ext cx="12192000" cy="3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2978ED6-86A6-46A6-AFF7-CAEA78799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806C2-F33F-4212-8B3C-F4485FB63516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37E7152-B051-45F6-AC6B-1B360488F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DF443D3-D6F3-47B9-98C9-FC167CEA5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403F30-E30D-463D-85E9-D100C3D8FCD1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62231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57D08-2B67-4A39-A7CF-48587616D807}"/>
              </a:ext>
            </a:extLst>
          </p:cNvPr>
          <p:cNvSpPr/>
          <p:nvPr userDrawn="1"/>
        </p:nvSpPr>
        <p:spPr>
          <a:xfrm>
            <a:off x="1" y="4262438"/>
            <a:ext cx="12179300" cy="259556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ZA" sz="180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82E054C-B9DD-41EE-9CB7-C8AEB68C4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D0DD1-7F83-4C6B-BE6D-D082314CBA23}" type="datetime1">
              <a:rPr lang="en-ZA"/>
              <a:pPr>
                <a:defRPr/>
              </a:pPr>
              <a:t>26/09/2019</a:t>
            </a:fld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4790F1-3630-4513-9C3F-A054D8DB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74BE40-33D1-480C-ACE0-085E5C11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97C131-D735-41E2-AF55-398160AC9E0A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7011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867B-FBC8-44CD-89EE-DAE4E48C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83A45-0F3C-4A6A-89B7-9628FB349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809DA-1C98-40B7-8653-8D6826A4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AF430-F1E1-4116-9D4D-08587618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EF35D-0B87-484A-BFBB-1F132B9D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17792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urse Titl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 1"/>
          <p:cNvSpPr>
            <a:spLocks noGrp="1"/>
          </p:cNvSpPr>
          <p:nvPr>
            <p:ph type="pic" sz="quarter" idx="11"/>
          </p:nvPr>
        </p:nvSpPr>
        <p:spPr>
          <a:xfrm>
            <a:off x="0" y="7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1402148" y="3326677"/>
            <a:ext cx="9265853" cy="1503259"/>
          </a:xfrm>
          <a:noFill/>
        </p:spPr>
        <p:txBody>
          <a:bodyPr wrap="square" lIns="90000" rtlCol="0" anchor="b">
            <a:noAutofit/>
          </a:bodyPr>
          <a:lstStyle>
            <a:lvl1pPr>
              <a:defRPr lang="en-US" sz="44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402148" y="5013117"/>
            <a:ext cx="7859083" cy="1114425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2105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odule Titl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 1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804751" y="3662175"/>
            <a:ext cx="7628049" cy="1036911"/>
          </a:xfrm>
          <a:noFill/>
        </p:spPr>
        <p:txBody>
          <a:bodyPr wrap="square" rtlCol="0" anchor="b">
            <a:noAutofit/>
          </a:bodyPr>
          <a:lstStyle>
            <a:lvl1pPr>
              <a:lnSpc>
                <a:spcPct val="110000"/>
              </a:lnSpc>
              <a:defRPr lang="ru-RU" sz="36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3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804761" y="4804985"/>
            <a:ext cx="7018439" cy="932563"/>
          </a:xfr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5" name="Text  2"/>
          <p:cNvSpPr>
            <a:spLocks noGrp="1"/>
          </p:cNvSpPr>
          <p:nvPr>
            <p:ph type="body" sz="quarter" idx="11" hasCustomPrompt="1"/>
          </p:nvPr>
        </p:nvSpPr>
        <p:spPr>
          <a:xfrm>
            <a:off x="804752" y="3061775"/>
            <a:ext cx="1535677" cy="488231"/>
          </a:xfr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0" anchor="ctr" anchorCtr="1">
            <a:noAutofit/>
          </a:bodyPr>
          <a:lstStyle>
            <a:lvl1pPr>
              <a:lnSpc>
                <a:spcPct val="110000"/>
              </a:lnSpc>
              <a:defRPr lang="en-US" sz="1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Segoe UI Semibold" panose="020B0702040204020203" pitchFamily="34" charset="0"/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z="180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ru-RU">
                <a:solidFill>
                  <a:schemeClr val="lt1"/>
                </a:solidFill>
              </a:defRPr>
            </a:lvl5pPr>
          </a:lstStyle>
          <a:p>
            <a:pPr lvl="0" defTabSz="1828344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5892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Menu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 1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6" name="Text  1"/>
          <p:cNvSpPr>
            <a:spLocks noGrp="1"/>
          </p:cNvSpPr>
          <p:nvPr>
            <p:ph type="body" sz="quarter" idx="14" hasCustomPrompt="1"/>
          </p:nvPr>
        </p:nvSpPr>
        <p:spPr>
          <a:xfrm>
            <a:off x="635490" y="5109958"/>
            <a:ext cx="6138819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40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5" name="Text  2"/>
          <p:cNvSpPr>
            <a:spLocks noGrp="1"/>
          </p:cNvSpPr>
          <p:nvPr>
            <p:ph type="body" sz="quarter" idx="13" hasCustomPrompt="1"/>
          </p:nvPr>
        </p:nvSpPr>
        <p:spPr>
          <a:xfrm>
            <a:off x="635490" y="4563550"/>
            <a:ext cx="6138819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40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 3"/>
          <p:cNvSpPr>
            <a:spLocks noGrp="1"/>
          </p:cNvSpPr>
          <p:nvPr>
            <p:ph type="body" sz="quarter" idx="12" hasCustomPrompt="1"/>
          </p:nvPr>
        </p:nvSpPr>
        <p:spPr>
          <a:xfrm>
            <a:off x="635490" y="4017142"/>
            <a:ext cx="6138819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40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 4"/>
          <p:cNvSpPr>
            <a:spLocks noGrp="1"/>
          </p:cNvSpPr>
          <p:nvPr>
            <p:ph type="body" sz="quarter" idx="11" hasCustomPrompt="1"/>
          </p:nvPr>
        </p:nvSpPr>
        <p:spPr>
          <a:xfrm>
            <a:off x="635490" y="3470734"/>
            <a:ext cx="6138819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40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8" name="Text  5"/>
          <p:cNvSpPr>
            <a:spLocks noGrp="1"/>
          </p:cNvSpPr>
          <p:nvPr>
            <p:ph type="body" sz="quarter" idx="10" hasCustomPrompt="1"/>
          </p:nvPr>
        </p:nvSpPr>
        <p:spPr>
          <a:xfrm>
            <a:off x="635490" y="2924326"/>
            <a:ext cx="6138819" cy="307777"/>
          </a:xfrm>
          <a:noFill/>
        </p:spPr>
        <p:txBody>
          <a:bodyPr wrap="square" anchor="ctr" anchorCtr="0">
            <a:noAutofit/>
          </a:bodyPr>
          <a:lstStyle>
            <a:lvl1pPr>
              <a:lnSpc>
                <a:spcPct val="90000"/>
              </a:lnSpc>
              <a:defRPr lang="ru-RU" sz="1400" dirty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Title"/>
          <p:cNvSpPr>
            <a:spLocks noGrp="1"/>
          </p:cNvSpPr>
          <p:nvPr>
            <p:ph type="title" hasCustomPrompt="1"/>
          </p:nvPr>
        </p:nvSpPr>
        <p:spPr>
          <a:xfrm>
            <a:off x="635494" y="1160723"/>
            <a:ext cx="6138815" cy="1430116"/>
          </a:xfrm>
          <a:noFill/>
        </p:spPr>
        <p:txBody>
          <a:bodyPr wrap="square" rtlCol="0" anchor="b">
            <a:noAutofit/>
          </a:bodyPr>
          <a:lstStyle>
            <a:lvl1pPr>
              <a:defRPr lang="ru-RU" sz="360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1315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in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1003880" y="528065"/>
            <a:ext cx="7819689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7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003880" y="1055394"/>
            <a:ext cx="7819689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503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1003880" y="528065"/>
            <a:ext cx="7819689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0565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773063" y="725787"/>
            <a:ext cx="3321330" cy="1280332"/>
          </a:xfrm>
        </p:spPr>
        <p:txBody>
          <a:bodyPr vert="horz" lIns="68580" tIns="34290" rIns="68580" bIns="34290" rtlCol="0" anchor="b">
            <a:no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add title</a:t>
            </a:r>
            <a:endParaRPr lang="ru-RU" dirty="0"/>
          </a:p>
        </p:txBody>
      </p:sp>
      <p:sp>
        <p:nvSpPr>
          <p:cNvPr id="8" name="Picture  1"/>
          <p:cNvSpPr>
            <a:spLocks noGrp="1"/>
          </p:cNvSpPr>
          <p:nvPr>
            <p:ph type="pic" sz="quarter" idx="10"/>
          </p:nvPr>
        </p:nvSpPr>
        <p:spPr>
          <a:xfrm>
            <a:off x="4749800" y="0"/>
            <a:ext cx="74422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385558" y="2334123"/>
            <a:ext cx="3686258" cy="2837959"/>
          </a:xfrm>
        </p:spPr>
        <p:txBody>
          <a:bodyPr/>
          <a:lstStyle>
            <a:lvl1pPr>
              <a:defRPr lang="en-US" sz="13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739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7179201" y="930735"/>
            <a:ext cx="4271793" cy="1302671"/>
          </a:xfrm>
        </p:spPr>
        <p:txBody>
          <a:bodyPr vert="horz" lIns="72000" tIns="34290" rIns="68580" bIns="34290" rtlCol="0" anchor="b">
            <a:noAutofit/>
          </a:bodyPr>
          <a:lstStyle>
            <a:lvl1pPr>
              <a:spcBef>
                <a:spcPts val="0"/>
              </a:spcBef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en-US"/>
              <a:t>Click to add title</a:t>
            </a:r>
            <a:endParaRPr lang="ru-RU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6801175" y="2703804"/>
            <a:ext cx="4654912" cy="2532504"/>
          </a:xfrm>
        </p:spPr>
        <p:txBody>
          <a:bodyPr lIns="72000"/>
          <a:lstStyle>
            <a:lvl1pPr>
              <a:lnSpc>
                <a:spcPct val="130000"/>
              </a:lnSpc>
              <a:spcBef>
                <a:spcPts val="600"/>
              </a:spcBef>
              <a:defRPr lang="en-US" sz="13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ext  2"/>
          <p:cNvSpPr>
            <a:spLocks noGrp="1"/>
          </p:cNvSpPr>
          <p:nvPr>
            <p:ph type="body" sz="quarter" idx="12" hasCustomPrompt="1"/>
          </p:nvPr>
        </p:nvSpPr>
        <p:spPr>
          <a:xfrm>
            <a:off x="6284980" y="5751353"/>
            <a:ext cx="5166005" cy="548935"/>
          </a:xfrm>
        </p:spPr>
        <p:txBody>
          <a:bodyPr anchor="ctr"/>
          <a:lstStyle>
            <a:lvl1pPr>
              <a:defRPr lang="en-US" sz="12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Picture  1"/>
          <p:cNvSpPr>
            <a:spLocks noGrp="1"/>
          </p:cNvSpPr>
          <p:nvPr>
            <p:ph type="pic" sz="quarter" idx="13"/>
          </p:nvPr>
        </p:nvSpPr>
        <p:spPr>
          <a:xfrm>
            <a:off x="10" y="0"/>
            <a:ext cx="6151033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818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8460554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8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003878" y="1055394"/>
            <a:ext cx="8460554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Video  1"/>
          <p:cNvSpPr>
            <a:spLocks noGrp="1"/>
          </p:cNvSpPr>
          <p:nvPr>
            <p:ph type="media" sz="quarter" idx="11" hasCustomPrompt="1"/>
          </p:nvPr>
        </p:nvSpPr>
        <p:spPr>
          <a:xfrm>
            <a:off x="1852246" y="2322073"/>
            <a:ext cx="8500371" cy="4005707"/>
          </a:xfrm>
        </p:spPr>
        <p:txBody>
          <a:bodyPr/>
          <a:lstStyle/>
          <a:p>
            <a:r>
              <a:rPr lang="en-US"/>
              <a:t>Click icon to add video</a:t>
            </a: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9522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blem and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 1"/>
          <p:cNvSpPr>
            <a:spLocks noGrp="1"/>
          </p:cNvSpPr>
          <p:nvPr>
            <p:ph type="pic" sz="quarter" idx="14"/>
          </p:nvPr>
        </p:nvSpPr>
        <p:spPr>
          <a:xfrm>
            <a:off x="0" y="3"/>
            <a:ext cx="12192000" cy="108551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0" name="Text  1"/>
          <p:cNvSpPr>
            <a:spLocks noGrp="1"/>
          </p:cNvSpPr>
          <p:nvPr>
            <p:ph type="body" sz="quarter" idx="11" hasCustomPrompt="1"/>
          </p:nvPr>
        </p:nvSpPr>
        <p:spPr>
          <a:xfrm>
            <a:off x="1025986" y="4551671"/>
            <a:ext cx="3704735" cy="1685860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1" name="Text  2"/>
          <p:cNvSpPr>
            <a:spLocks noGrp="1"/>
          </p:cNvSpPr>
          <p:nvPr>
            <p:ph type="body" sz="quarter" idx="17" hasCustomPrompt="1"/>
          </p:nvPr>
        </p:nvSpPr>
        <p:spPr>
          <a:xfrm>
            <a:off x="1034170" y="3813294"/>
            <a:ext cx="3704735" cy="461420"/>
          </a:xfrm>
        </p:spPr>
        <p:txBody>
          <a:bodyPr lIns="72000"/>
          <a:lstStyle>
            <a:lvl1pPr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2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6050997" y="3813294"/>
            <a:ext cx="4445064" cy="461420"/>
          </a:xfrm>
        </p:spPr>
        <p:txBody>
          <a:bodyPr lIns="72000"/>
          <a:lstStyle>
            <a:lvl1pPr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3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6050996" y="4551676"/>
            <a:ext cx="4445065" cy="795939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4" name="Text  5"/>
          <p:cNvSpPr>
            <a:spLocks noGrp="1"/>
          </p:cNvSpPr>
          <p:nvPr>
            <p:ph type="body" sz="quarter" idx="20" hasCustomPrompt="1"/>
          </p:nvPr>
        </p:nvSpPr>
        <p:spPr>
          <a:xfrm>
            <a:off x="6197893" y="5598065"/>
            <a:ext cx="1624413" cy="318675"/>
          </a:xfrm>
        </p:spPr>
        <p:txBody>
          <a:bodyPr lIns="72000" anchor="ctr"/>
          <a:lstStyle>
            <a:lvl1pPr algn="ctr">
              <a:spcBef>
                <a:spcPts val="600"/>
              </a:spcBef>
              <a:defRPr lang="en-US" sz="1300" b="1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7" name="Picture  2"/>
          <p:cNvSpPr>
            <a:spLocks noGrp="1"/>
          </p:cNvSpPr>
          <p:nvPr>
            <p:ph type="pic" sz="quarter" idx="15"/>
          </p:nvPr>
        </p:nvSpPr>
        <p:spPr>
          <a:xfrm>
            <a:off x="5678269" y="619127"/>
            <a:ext cx="5354875" cy="2897188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9" name="Picture  3"/>
          <p:cNvSpPr>
            <a:spLocks noGrp="1"/>
          </p:cNvSpPr>
          <p:nvPr>
            <p:ph type="pic" sz="quarter" idx="16"/>
          </p:nvPr>
        </p:nvSpPr>
        <p:spPr>
          <a:xfrm>
            <a:off x="1025985" y="1509486"/>
            <a:ext cx="3670300" cy="200683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7595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 1"/>
          <p:cNvSpPr>
            <a:spLocks noGrp="1"/>
          </p:cNvSpPr>
          <p:nvPr>
            <p:ph type="pic" sz="quarter" idx="10"/>
          </p:nvPr>
        </p:nvSpPr>
        <p:spPr>
          <a:xfrm>
            <a:off x="736045" y="2443168"/>
            <a:ext cx="3164417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8" name="Picture  2"/>
          <p:cNvSpPr>
            <a:spLocks noGrp="1"/>
          </p:cNvSpPr>
          <p:nvPr>
            <p:ph type="pic" sz="quarter" idx="11"/>
          </p:nvPr>
        </p:nvSpPr>
        <p:spPr>
          <a:xfrm>
            <a:off x="4442317" y="2443168"/>
            <a:ext cx="3164416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0" name="Picture  3"/>
          <p:cNvSpPr>
            <a:spLocks noGrp="1"/>
          </p:cNvSpPr>
          <p:nvPr>
            <p:ph type="pic" sz="quarter" idx="12"/>
          </p:nvPr>
        </p:nvSpPr>
        <p:spPr>
          <a:xfrm>
            <a:off x="8156577" y="2443168"/>
            <a:ext cx="3147483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1" name="Text  1"/>
          <p:cNvSpPr>
            <a:spLocks noGrp="1"/>
          </p:cNvSpPr>
          <p:nvPr>
            <p:ph type="body" sz="quarter" idx="13" hasCustomPrompt="1"/>
          </p:nvPr>
        </p:nvSpPr>
        <p:spPr>
          <a:xfrm>
            <a:off x="735645" y="5012398"/>
            <a:ext cx="3165217" cy="1364954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2" name="Text  2"/>
          <p:cNvSpPr>
            <a:spLocks noGrp="1"/>
          </p:cNvSpPr>
          <p:nvPr>
            <p:ph type="body" sz="quarter" idx="17" hasCustomPrompt="1"/>
          </p:nvPr>
        </p:nvSpPr>
        <p:spPr>
          <a:xfrm>
            <a:off x="735645" y="4644330"/>
            <a:ext cx="3165217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3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4441928" y="5012398"/>
            <a:ext cx="3165217" cy="1364954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4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4441928" y="4644330"/>
            <a:ext cx="3165217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5" name="Text  5"/>
          <p:cNvSpPr>
            <a:spLocks noGrp="1"/>
          </p:cNvSpPr>
          <p:nvPr>
            <p:ph type="body" sz="quarter" idx="20" hasCustomPrompt="1"/>
          </p:nvPr>
        </p:nvSpPr>
        <p:spPr>
          <a:xfrm>
            <a:off x="8147718" y="5012398"/>
            <a:ext cx="3165217" cy="1364954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6" name="Text  6"/>
          <p:cNvSpPr>
            <a:spLocks noGrp="1"/>
          </p:cNvSpPr>
          <p:nvPr>
            <p:ph type="body" sz="quarter" idx="21" hasCustomPrompt="1"/>
          </p:nvPr>
        </p:nvSpPr>
        <p:spPr>
          <a:xfrm>
            <a:off x="8147718" y="4644330"/>
            <a:ext cx="3165217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9093600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4" name="Text  7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78" y="1055394"/>
            <a:ext cx="9093600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370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F4B0E-CC37-49F3-AAE1-E1969FF4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84408-2ED2-4676-8FA8-0DB205149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34B39-45AB-44EF-8967-373333034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B0CDB-2801-4589-9225-A8BD236A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048C2-1B6E-46F6-88BA-5EA7EFF1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20090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 1"/>
          <p:cNvSpPr>
            <a:spLocks noGrp="1"/>
          </p:cNvSpPr>
          <p:nvPr>
            <p:ph type="pic" sz="quarter" idx="10"/>
          </p:nvPr>
        </p:nvSpPr>
        <p:spPr>
          <a:xfrm>
            <a:off x="813657" y="2429560"/>
            <a:ext cx="2422675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8" name="Picture  2"/>
          <p:cNvSpPr>
            <a:spLocks noGrp="1"/>
          </p:cNvSpPr>
          <p:nvPr>
            <p:ph type="pic" sz="quarter" idx="11"/>
          </p:nvPr>
        </p:nvSpPr>
        <p:spPr>
          <a:xfrm>
            <a:off x="3533601" y="2429560"/>
            <a:ext cx="2404721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0" name="Picture  3"/>
          <p:cNvSpPr>
            <a:spLocks noGrp="1"/>
          </p:cNvSpPr>
          <p:nvPr>
            <p:ph type="pic" sz="quarter" idx="12"/>
          </p:nvPr>
        </p:nvSpPr>
        <p:spPr>
          <a:xfrm>
            <a:off x="6242673" y="2429560"/>
            <a:ext cx="2409395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1" name="Text  1"/>
          <p:cNvSpPr>
            <a:spLocks noGrp="1"/>
          </p:cNvSpPr>
          <p:nvPr>
            <p:ph type="body" sz="quarter" idx="13" hasCustomPrompt="1"/>
          </p:nvPr>
        </p:nvSpPr>
        <p:spPr>
          <a:xfrm>
            <a:off x="816328" y="4950718"/>
            <a:ext cx="2417328" cy="1207802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2" name="Text  2"/>
          <p:cNvSpPr>
            <a:spLocks noGrp="1"/>
          </p:cNvSpPr>
          <p:nvPr>
            <p:ph type="body" sz="quarter" idx="17" hasCustomPrompt="1"/>
          </p:nvPr>
        </p:nvSpPr>
        <p:spPr>
          <a:xfrm>
            <a:off x="816328" y="4582650"/>
            <a:ext cx="2417328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3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3524815" y="4950718"/>
            <a:ext cx="2422292" cy="1207802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4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3524815" y="4582650"/>
            <a:ext cx="2422292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5" name="Text  5"/>
          <p:cNvSpPr>
            <a:spLocks noGrp="1"/>
          </p:cNvSpPr>
          <p:nvPr>
            <p:ph type="body" sz="quarter" idx="20" hasCustomPrompt="1"/>
          </p:nvPr>
        </p:nvSpPr>
        <p:spPr>
          <a:xfrm>
            <a:off x="6232214" y="4950718"/>
            <a:ext cx="2430335" cy="1207802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6" name="Text  6"/>
          <p:cNvSpPr>
            <a:spLocks noGrp="1"/>
          </p:cNvSpPr>
          <p:nvPr>
            <p:ph type="body" sz="quarter" idx="21" hasCustomPrompt="1"/>
          </p:nvPr>
        </p:nvSpPr>
        <p:spPr>
          <a:xfrm>
            <a:off x="6232214" y="4582650"/>
            <a:ext cx="2430335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9" name="Picture  4"/>
          <p:cNvSpPr>
            <a:spLocks noGrp="1"/>
          </p:cNvSpPr>
          <p:nvPr>
            <p:ph type="pic" sz="quarter" idx="23"/>
          </p:nvPr>
        </p:nvSpPr>
        <p:spPr>
          <a:xfrm>
            <a:off x="8986912" y="2429560"/>
            <a:ext cx="2409395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40" name="Text  7"/>
          <p:cNvSpPr>
            <a:spLocks noGrp="1"/>
          </p:cNvSpPr>
          <p:nvPr>
            <p:ph type="body" sz="quarter" idx="24" hasCustomPrompt="1"/>
          </p:nvPr>
        </p:nvSpPr>
        <p:spPr>
          <a:xfrm>
            <a:off x="8976451" y="4950718"/>
            <a:ext cx="2430335" cy="1207802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1" name="Text  8"/>
          <p:cNvSpPr>
            <a:spLocks noGrp="1"/>
          </p:cNvSpPr>
          <p:nvPr>
            <p:ph type="body" sz="quarter" idx="25" hasCustomPrompt="1"/>
          </p:nvPr>
        </p:nvSpPr>
        <p:spPr>
          <a:xfrm>
            <a:off x="8976451" y="4582650"/>
            <a:ext cx="2430335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9" name="Title"/>
          <p:cNvSpPr>
            <a:spLocks noGrp="1"/>
          </p:cNvSpPr>
          <p:nvPr>
            <p:ph type="title" hasCustomPrompt="1"/>
          </p:nvPr>
        </p:nvSpPr>
        <p:spPr>
          <a:xfrm>
            <a:off x="1003877" y="528065"/>
            <a:ext cx="8265169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30" name="Text  9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77" y="1055394"/>
            <a:ext cx="8265169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5091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ducts - Ti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 1"/>
          <p:cNvSpPr>
            <a:spLocks noGrp="1"/>
          </p:cNvSpPr>
          <p:nvPr>
            <p:ph type="pic" sz="quarter" idx="10"/>
          </p:nvPr>
        </p:nvSpPr>
        <p:spPr>
          <a:xfrm>
            <a:off x="1014873" y="2283243"/>
            <a:ext cx="1874379" cy="1578471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8" name="Picture  2"/>
          <p:cNvSpPr>
            <a:spLocks noGrp="1"/>
          </p:cNvSpPr>
          <p:nvPr>
            <p:ph type="pic" sz="quarter" idx="11"/>
          </p:nvPr>
        </p:nvSpPr>
        <p:spPr>
          <a:xfrm>
            <a:off x="1014169" y="4162809"/>
            <a:ext cx="1895583" cy="1599635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0" name="Picture  3"/>
          <p:cNvSpPr>
            <a:spLocks noGrp="1"/>
          </p:cNvSpPr>
          <p:nvPr>
            <p:ph type="pic" sz="quarter" idx="12"/>
          </p:nvPr>
        </p:nvSpPr>
        <p:spPr>
          <a:xfrm>
            <a:off x="6607515" y="2283243"/>
            <a:ext cx="1901495" cy="1578471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27" name="Title"/>
          <p:cNvSpPr>
            <a:spLocks noGrp="1"/>
          </p:cNvSpPr>
          <p:nvPr>
            <p:ph type="title" hasCustomPrompt="1"/>
          </p:nvPr>
        </p:nvSpPr>
        <p:spPr>
          <a:xfrm>
            <a:off x="1003877" y="528065"/>
            <a:ext cx="8194831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28" name="Text  1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77" y="1055394"/>
            <a:ext cx="8194831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39" name="Picture  4"/>
          <p:cNvSpPr>
            <a:spLocks noGrp="1"/>
          </p:cNvSpPr>
          <p:nvPr>
            <p:ph type="pic" sz="quarter" idx="23"/>
          </p:nvPr>
        </p:nvSpPr>
        <p:spPr>
          <a:xfrm>
            <a:off x="6614451" y="4162809"/>
            <a:ext cx="1894559" cy="1599635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42" name="Text  2"/>
          <p:cNvSpPr>
            <a:spLocks noGrp="1"/>
          </p:cNvSpPr>
          <p:nvPr>
            <p:ph type="body" sz="quarter" idx="13" hasCustomPrompt="1"/>
          </p:nvPr>
        </p:nvSpPr>
        <p:spPr>
          <a:xfrm>
            <a:off x="3170665" y="2756963"/>
            <a:ext cx="2417328" cy="1104748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3" name="Text  3"/>
          <p:cNvSpPr>
            <a:spLocks noGrp="1"/>
          </p:cNvSpPr>
          <p:nvPr>
            <p:ph type="body" sz="quarter" idx="17" hasCustomPrompt="1"/>
          </p:nvPr>
        </p:nvSpPr>
        <p:spPr>
          <a:xfrm>
            <a:off x="3170665" y="2408198"/>
            <a:ext cx="2417328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6" name="Text  4"/>
          <p:cNvSpPr>
            <a:spLocks noGrp="1"/>
          </p:cNvSpPr>
          <p:nvPr>
            <p:ph type="body" sz="quarter" idx="26" hasCustomPrompt="1"/>
          </p:nvPr>
        </p:nvSpPr>
        <p:spPr>
          <a:xfrm>
            <a:off x="3163364" y="4594903"/>
            <a:ext cx="2417328" cy="1104748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47" name="Text  5"/>
          <p:cNvSpPr>
            <a:spLocks noGrp="1"/>
          </p:cNvSpPr>
          <p:nvPr>
            <p:ph type="body" sz="quarter" idx="27" hasCustomPrompt="1"/>
          </p:nvPr>
        </p:nvSpPr>
        <p:spPr>
          <a:xfrm>
            <a:off x="3163364" y="4246142"/>
            <a:ext cx="2417328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0" name="Text  6"/>
          <p:cNvSpPr>
            <a:spLocks noGrp="1"/>
          </p:cNvSpPr>
          <p:nvPr>
            <p:ph type="body" sz="quarter" idx="28" hasCustomPrompt="1"/>
          </p:nvPr>
        </p:nvSpPr>
        <p:spPr>
          <a:xfrm>
            <a:off x="8762623" y="2754931"/>
            <a:ext cx="2417328" cy="1104748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1" name="Text  7"/>
          <p:cNvSpPr>
            <a:spLocks noGrp="1"/>
          </p:cNvSpPr>
          <p:nvPr>
            <p:ph type="body" sz="quarter" idx="29" hasCustomPrompt="1"/>
          </p:nvPr>
        </p:nvSpPr>
        <p:spPr>
          <a:xfrm>
            <a:off x="8762623" y="2406166"/>
            <a:ext cx="2417328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4" name="Text  8"/>
          <p:cNvSpPr>
            <a:spLocks noGrp="1"/>
          </p:cNvSpPr>
          <p:nvPr>
            <p:ph type="body" sz="quarter" idx="30" hasCustomPrompt="1"/>
          </p:nvPr>
        </p:nvSpPr>
        <p:spPr>
          <a:xfrm>
            <a:off x="8762623" y="4594903"/>
            <a:ext cx="2417328" cy="1104748"/>
          </a:xfrm>
        </p:spPr>
        <p:txBody>
          <a:bodyPr lIns="72000">
            <a:normAutofit/>
          </a:bodyPr>
          <a:lstStyle>
            <a:lvl1pPr>
              <a:spcBef>
                <a:spcPts val="600"/>
              </a:spcBef>
              <a:defRPr lang="en-US" sz="13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55" name="Text  9"/>
          <p:cNvSpPr>
            <a:spLocks noGrp="1"/>
          </p:cNvSpPr>
          <p:nvPr>
            <p:ph type="body" sz="quarter" idx="31" hasCustomPrompt="1"/>
          </p:nvPr>
        </p:nvSpPr>
        <p:spPr>
          <a:xfrm>
            <a:off x="8762623" y="4246142"/>
            <a:ext cx="2417328" cy="367227"/>
          </a:xfrm>
        </p:spPr>
        <p:txBody>
          <a:bodyPr lIns="72000" anchor="b">
            <a:noAutofit/>
          </a:bodyPr>
          <a:lstStyle>
            <a:lvl1pPr>
              <a:lnSpc>
                <a:spcPct val="110000"/>
              </a:lnSpc>
              <a:spcBef>
                <a:spcPts val="600"/>
              </a:spcBef>
              <a:defRPr lang="en-US" sz="18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298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8328382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4" name="Text  1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86" y="1055394"/>
            <a:ext cx="8328373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Picture  1"/>
          <p:cNvSpPr>
            <a:spLocks noGrp="1"/>
          </p:cNvSpPr>
          <p:nvPr>
            <p:ph type="pic" sz="quarter" idx="10"/>
          </p:nvPr>
        </p:nvSpPr>
        <p:spPr>
          <a:xfrm>
            <a:off x="983485" y="2295524"/>
            <a:ext cx="1980000" cy="1980000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Picture  2"/>
          <p:cNvSpPr>
            <a:spLocks noGrp="1"/>
          </p:cNvSpPr>
          <p:nvPr>
            <p:ph type="pic" sz="quarter" idx="11"/>
          </p:nvPr>
        </p:nvSpPr>
        <p:spPr>
          <a:xfrm>
            <a:off x="3702160" y="2295524"/>
            <a:ext cx="1980000" cy="1980000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7" name="Picture  3"/>
          <p:cNvSpPr>
            <a:spLocks noGrp="1"/>
          </p:cNvSpPr>
          <p:nvPr>
            <p:ph type="pic" sz="quarter" idx="12"/>
          </p:nvPr>
        </p:nvSpPr>
        <p:spPr>
          <a:xfrm>
            <a:off x="6411571" y="2295524"/>
            <a:ext cx="1980000" cy="1980000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Text  2"/>
          <p:cNvSpPr>
            <a:spLocks noGrp="1"/>
          </p:cNvSpPr>
          <p:nvPr>
            <p:ph type="body" sz="quarter" idx="13" hasCustomPrompt="1"/>
          </p:nvPr>
        </p:nvSpPr>
        <p:spPr>
          <a:xfrm>
            <a:off x="983485" y="4880205"/>
            <a:ext cx="1959407" cy="693787"/>
          </a:xfrm>
        </p:spPr>
        <p:txBody>
          <a:bodyPr lIns="72000">
            <a:normAutofit/>
          </a:bodyPr>
          <a:lstStyle>
            <a:lvl1pPr algn="l">
              <a:spcBef>
                <a:spcPts val="600"/>
              </a:spcBef>
              <a:defRPr lang="en-US" sz="1300" i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ext  3"/>
          <p:cNvSpPr>
            <a:spLocks noGrp="1"/>
          </p:cNvSpPr>
          <p:nvPr>
            <p:ph type="body" sz="quarter" idx="17" hasCustomPrompt="1"/>
          </p:nvPr>
        </p:nvSpPr>
        <p:spPr>
          <a:xfrm>
            <a:off x="983485" y="4609864"/>
            <a:ext cx="1959407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5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 4"/>
          <p:cNvSpPr>
            <a:spLocks noGrp="1"/>
          </p:cNvSpPr>
          <p:nvPr>
            <p:ph type="body" sz="quarter" idx="18" hasCustomPrompt="1"/>
          </p:nvPr>
        </p:nvSpPr>
        <p:spPr>
          <a:xfrm>
            <a:off x="3702160" y="4880205"/>
            <a:ext cx="1963433" cy="693787"/>
          </a:xfrm>
        </p:spPr>
        <p:txBody>
          <a:bodyPr lIns="72000">
            <a:normAutofit/>
          </a:bodyPr>
          <a:lstStyle>
            <a:lvl1pPr algn="l">
              <a:spcBef>
                <a:spcPts val="600"/>
              </a:spcBef>
              <a:defRPr lang="en-US" sz="1300" i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1" name="Text  5"/>
          <p:cNvSpPr>
            <a:spLocks noGrp="1"/>
          </p:cNvSpPr>
          <p:nvPr>
            <p:ph type="body" sz="quarter" idx="19" hasCustomPrompt="1"/>
          </p:nvPr>
        </p:nvSpPr>
        <p:spPr>
          <a:xfrm>
            <a:off x="3702160" y="4609864"/>
            <a:ext cx="1963433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5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Text  6"/>
          <p:cNvSpPr>
            <a:spLocks noGrp="1"/>
          </p:cNvSpPr>
          <p:nvPr>
            <p:ph type="body" sz="quarter" idx="20" hasCustomPrompt="1"/>
          </p:nvPr>
        </p:nvSpPr>
        <p:spPr>
          <a:xfrm>
            <a:off x="6411571" y="4880205"/>
            <a:ext cx="1969951" cy="693787"/>
          </a:xfrm>
        </p:spPr>
        <p:txBody>
          <a:bodyPr lIns="72000">
            <a:normAutofit/>
          </a:bodyPr>
          <a:lstStyle>
            <a:lvl1pPr algn="l">
              <a:spcBef>
                <a:spcPts val="600"/>
              </a:spcBef>
              <a:defRPr lang="en-US" sz="1300" i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3" name="Text  7"/>
          <p:cNvSpPr>
            <a:spLocks noGrp="1"/>
          </p:cNvSpPr>
          <p:nvPr>
            <p:ph type="body" sz="quarter" idx="21" hasCustomPrompt="1"/>
          </p:nvPr>
        </p:nvSpPr>
        <p:spPr>
          <a:xfrm>
            <a:off x="6411571" y="4609864"/>
            <a:ext cx="1969951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5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4" name="Picture  4"/>
          <p:cNvSpPr>
            <a:spLocks noGrp="1"/>
          </p:cNvSpPr>
          <p:nvPr>
            <p:ph type="pic" sz="quarter" idx="23"/>
          </p:nvPr>
        </p:nvSpPr>
        <p:spPr>
          <a:xfrm>
            <a:off x="9155808" y="2295524"/>
            <a:ext cx="1980000" cy="1980000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15" name="Text  8"/>
          <p:cNvSpPr>
            <a:spLocks noGrp="1"/>
          </p:cNvSpPr>
          <p:nvPr>
            <p:ph type="body" sz="quarter" idx="24" hasCustomPrompt="1"/>
          </p:nvPr>
        </p:nvSpPr>
        <p:spPr>
          <a:xfrm>
            <a:off x="9155808" y="4880205"/>
            <a:ext cx="1969951" cy="693787"/>
          </a:xfrm>
        </p:spPr>
        <p:txBody>
          <a:bodyPr lIns="72000">
            <a:normAutofit/>
          </a:bodyPr>
          <a:lstStyle>
            <a:lvl1pPr algn="l">
              <a:spcBef>
                <a:spcPts val="600"/>
              </a:spcBef>
              <a:defRPr lang="en-US" sz="1300" i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6" name="Text  9"/>
          <p:cNvSpPr>
            <a:spLocks noGrp="1"/>
          </p:cNvSpPr>
          <p:nvPr>
            <p:ph type="body" sz="quarter" idx="25" hasCustomPrompt="1"/>
          </p:nvPr>
        </p:nvSpPr>
        <p:spPr>
          <a:xfrm>
            <a:off x="9155808" y="4609864"/>
            <a:ext cx="1969951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5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2442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7913476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4" name="Text  1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78" y="1055394"/>
            <a:ext cx="7913476" cy="581897"/>
          </a:xfrm>
        </p:spPr>
        <p:txBody>
          <a:bodyPr/>
          <a:lstStyle>
            <a:lvl1pPr>
              <a:defRPr lang="en-US" sz="13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5" name="Picture  1"/>
          <p:cNvSpPr>
            <a:spLocks noGrp="1"/>
          </p:cNvSpPr>
          <p:nvPr>
            <p:ph type="pic" sz="quarter" idx="10"/>
          </p:nvPr>
        </p:nvSpPr>
        <p:spPr>
          <a:xfrm>
            <a:off x="1060505" y="2660216"/>
            <a:ext cx="1709293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Text  2"/>
          <p:cNvSpPr>
            <a:spLocks noGrp="1"/>
          </p:cNvSpPr>
          <p:nvPr>
            <p:ph type="body" sz="quarter" idx="13" hasCustomPrompt="1"/>
          </p:nvPr>
        </p:nvSpPr>
        <p:spPr>
          <a:xfrm>
            <a:off x="1062392" y="4677952"/>
            <a:ext cx="1705520" cy="1129731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6" name="Picture  2"/>
          <p:cNvSpPr>
            <a:spLocks noGrp="1"/>
          </p:cNvSpPr>
          <p:nvPr>
            <p:ph type="pic" sz="quarter" idx="23"/>
          </p:nvPr>
        </p:nvSpPr>
        <p:spPr>
          <a:xfrm>
            <a:off x="3745768" y="2660216"/>
            <a:ext cx="1709293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7" name="Text  3"/>
          <p:cNvSpPr>
            <a:spLocks noGrp="1"/>
          </p:cNvSpPr>
          <p:nvPr>
            <p:ph type="body" sz="quarter" idx="24" hasCustomPrompt="1"/>
          </p:nvPr>
        </p:nvSpPr>
        <p:spPr>
          <a:xfrm>
            <a:off x="3747655" y="4677952"/>
            <a:ext cx="1705520" cy="1129731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28" name="Picture  3"/>
          <p:cNvSpPr>
            <a:spLocks noGrp="1"/>
          </p:cNvSpPr>
          <p:nvPr>
            <p:ph type="pic" sz="quarter" idx="25"/>
          </p:nvPr>
        </p:nvSpPr>
        <p:spPr>
          <a:xfrm>
            <a:off x="6516584" y="2660216"/>
            <a:ext cx="1709293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9" name="Text  4"/>
          <p:cNvSpPr>
            <a:spLocks noGrp="1"/>
          </p:cNvSpPr>
          <p:nvPr>
            <p:ph type="body" sz="quarter" idx="26" hasCustomPrompt="1"/>
          </p:nvPr>
        </p:nvSpPr>
        <p:spPr>
          <a:xfrm>
            <a:off x="6518468" y="4677952"/>
            <a:ext cx="1705520" cy="1129731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0" name="Picture  4"/>
          <p:cNvSpPr>
            <a:spLocks noGrp="1"/>
          </p:cNvSpPr>
          <p:nvPr>
            <p:ph type="pic" sz="quarter" idx="27"/>
          </p:nvPr>
        </p:nvSpPr>
        <p:spPr>
          <a:xfrm>
            <a:off x="9316928" y="2660216"/>
            <a:ext cx="1709293" cy="1824037"/>
          </a:xfrm>
        </p:spPr>
        <p:txBody>
          <a:bodyPr/>
          <a:lstStyle>
            <a:lvl1pPr>
              <a:defRPr sz="1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1" name="Text  5"/>
          <p:cNvSpPr>
            <a:spLocks noGrp="1"/>
          </p:cNvSpPr>
          <p:nvPr>
            <p:ph type="body" sz="quarter" idx="28" hasCustomPrompt="1"/>
          </p:nvPr>
        </p:nvSpPr>
        <p:spPr>
          <a:xfrm>
            <a:off x="9318815" y="4677952"/>
            <a:ext cx="1705520" cy="1129731"/>
          </a:xfrm>
        </p:spPr>
        <p:txBody>
          <a:bodyPr lIns="72000"/>
          <a:lstStyle>
            <a:lvl1pPr>
              <a:spcBef>
                <a:spcPts val="600"/>
              </a:spcBef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4682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Top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 1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8" name="Picture  2"/>
          <p:cNvSpPr>
            <a:spLocks noGrp="1"/>
          </p:cNvSpPr>
          <p:nvPr>
            <p:ph type="pic" sz="quarter" idx="13"/>
          </p:nvPr>
        </p:nvSpPr>
        <p:spPr>
          <a:xfrm>
            <a:off x="5073145" y="1969330"/>
            <a:ext cx="1980000" cy="198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5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2522750" y="4372996"/>
            <a:ext cx="7256983" cy="818130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5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6" name="Text  2"/>
          <p:cNvSpPr>
            <a:spLocks noGrp="1"/>
          </p:cNvSpPr>
          <p:nvPr>
            <p:ph type="body" sz="quarter" idx="14" hasCustomPrompt="1"/>
          </p:nvPr>
        </p:nvSpPr>
        <p:spPr>
          <a:xfrm>
            <a:off x="2522759" y="5286881"/>
            <a:ext cx="4288169" cy="366584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8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6725538" cy="480131"/>
          </a:xfrm>
          <a:noFill/>
        </p:spPr>
        <p:txBody>
          <a:bodyPr wrap="square">
            <a:spAutoFit/>
          </a:bodyPr>
          <a:lstStyle>
            <a:lvl1pPr>
              <a:defRPr lang="ru-RU" sz="28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284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 - Picture Lef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 1"/>
          <p:cNvSpPr>
            <a:spLocks noGrp="1"/>
          </p:cNvSpPr>
          <p:nvPr>
            <p:ph type="pic" sz="quarter" idx="15"/>
          </p:nvPr>
        </p:nvSpPr>
        <p:spPr>
          <a:xfrm>
            <a:off x="0" y="7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4024465" y="3005918"/>
            <a:ext cx="5486400" cy="1985865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5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5" name="Text  2"/>
          <p:cNvSpPr>
            <a:spLocks noGrp="1"/>
          </p:cNvSpPr>
          <p:nvPr>
            <p:ph type="body" sz="quarter" idx="14" hasCustomPrompt="1"/>
          </p:nvPr>
        </p:nvSpPr>
        <p:spPr>
          <a:xfrm>
            <a:off x="4034169" y="4991777"/>
            <a:ext cx="5486400" cy="366584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1003878" y="528065"/>
            <a:ext cx="7718092" cy="480131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ru-RU" sz="2800" dirty="0">
                <a:solidFill>
                  <a:schemeClr val="bg1"/>
                </a:solidFill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1" name="Text  3"/>
          <p:cNvSpPr>
            <a:spLocks noGrp="1"/>
          </p:cNvSpPr>
          <p:nvPr>
            <p:ph type="body" sz="quarter" idx="22" hasCustomPrompt="1"/>
          </p:nvPr>
        </p:nvSpPr>
        <p:spPr>
          <a:xfrm>
            <a:off x="1003888" y="1055394"/>
            <a:ext cx="7718082" cy="581897"/>
          </a:xfrm>
        </p:spPr>
        <p:txBody>
          <a:bodyPr/>
          <a:lstStyle>
            <a:lvl1pPr>
              <a:defRPr lang="en-US" sz="1300" smtClean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2000" smtClean="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lang="en-US" sz="1800" smtClean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lang="en-US" sz="1600" smtClean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lang="ru-RU" sz="16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12" name="Picture  2"/>
          <p:cNvSpPr>
            <a:spLocks noGrp="1"/>
          </p:cNvSpPr>
          <p:nvPr>
            <p:ph type="pic" sz="quarter" idx="13"/>
          </p:nvPr>
        </p:nvSpPr>
        <p:spPr>
          <a:xfrm>
            <a:off x="1003876" y="2757648"/>
            <a:ext cx="1980000" cy="198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5040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jor Poi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 1"/>
          <p:cNvSpPr>
            <a:spLocks noGrp="1"/>
          </p:cNvSpPr>
          <p:nvPr>
            <p:ph type="pic" sz="quarter" idx="12"/>
          </p:nvPr>
        </p:nvSpPr>
        <p:spPr>
          <a:xfrm>
            <a:off x="0" y="7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9" name="Title"/>
          <p:cNvSpPr>
            <a:spLocks noGrp="1"/>
          </p:cNvSpPr>
          <p:nvPr>
            <p:ph type="title" hasCustomPrompt="1"/>
          </p:nvPr>
        </p:nvSpPr>
        <p:spPr>
          <a:xfrm>
            <a:off x="804751" y="3564373"/>
            <a:ext cx="7729649" cy="1036911"/>
          </a:xfrm>
          <a:noFill/>
        </p:spPr>
        <p:txBody>
          <a:bodyPr wrap="square" rtlCol="0" anchor="b">
            <a:noAutofit/>
          </a:bodyPr>
          <a:lstStyle>
            <a:lvl1pPr>
              <a:lnSpc>
                <a:spcPct val="110000"/>
              </a:lnSpc>
              <a:defRPr lang="ru-RU" sz="36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13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804751" y="4712039"/>
            <a:ext cx="7729649" cy="1317003"/>
          </a:xfr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05147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  1"/>
          <p:cNvCxnSpPr/>
          <p:nvPr/>
        </p:nvCxnSpPr>
        <p:spPr>
          <a:xfrm>
            <a:off x="698652" y="4087346"/>
            <a:ext cx="11493349" cy="1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  <a:prstDash val="sysDot"/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ne  2"/>
          <p:cNvCxnSpPr/>
          <p:nvPr/>
        </p:nvCxnSpPr>
        <p:spPr>
          <a:xfrm>
            <a:off x="1717373" y="408733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"/>
          <p:cNvSpPr>
            <a:spLocks noGrp="1"/>
          </p:cNvSpPr>
          <p:nvPr>
            <p:ph type="title" hasCustomPrompt="1"/>
          </p:nvPr>
        </p:nvSpPr>
        <p:spPr>
          <a:xfrm>
            <a:off x="1003877" y="528065"/>
            <a:ext cx="10050203" cy="480131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3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063535" y="3673480"/>
            <a:ext cx="2379032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1" name="Text  2"/>
          <p:cNvSpPr>
            <a:spLocks noGrp="1"/>
          </p:cNvSpPr>
          <p:nvPr>
            <p:ph type="body" sz="quarter" idx="11" hasCustomPrompt="1"/>
          </p:nvPr>
        </p:nvSpPr>
        <p:spPr>
          <a:xfrm>
            <a:off x="4009087" y="3673440"/>
            <a:ext cx="2379032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2" name="Text  3"/>
          <p:cNvSpPr>
            <a:spLocks noGrp="1"/>
          </p:cNvSpPr>
          <p:nvPr>
            <p:ph type="body" sz="quarter" idx="12" hasCustomPrompt="1"/>
          </p:nvPr>
        </p:nvSpPr>
        <p:spPr>
          <a:xfrm>
            <a:off x="6999431" y="3673440"/>
            <a:ext cx="2379032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4" name="Text  4"/>
          <p:cNvSpPr>
            <a:spLocks noGrp="1"/>
          </p:cNvSpPr>
          <p:nvPr>
            <p:ph type="body" sz="quarter" idx="17" hasCustomPrompt="1"/>
          </p:nvPr>
        </p:nvSpPr>
        <p:spPr>
          <a:xfrm>
            <a:off x="2807856" y="2344607"/>
            <a:ext cx="2532888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5" name="Text  5"/>
          <p:cNvSpPr>
            <a:spLocks noGrp="1"/>
          </p:cNvSpPr>
          <p:nvPr>
            <p:ph type="body" sz="quarter" idx="13" hasCustomPrompt="1"/>
          </p:nvPr>
        </p:nvSpPr>
        <p:spPr>
          <a:xfrm>
            <a:off x="2807599" y="2653428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6" name="Text  6"/>
          <p:cNvSpPr>
            <a:spLocks noGrp="1"/>
          </p:cNvSpPr>
          <p:nvPr>
            <p:ph type="body" sz="quarter" idx="18" hasCustomPrompt="1"/>
          </p:nvPr>
        </p:nvSpPr>
        <p:spPr>
          <a:xfrm>
            <a:off x="8774090" y="2344607"/>
            <a:ext cx="2532888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7" name="Text  7"/>
          <p:cNvSpPr>
            <a:spLocks noGrp="1"/>
          </p:cNvSpPr>
          <p:nvPr>
            <p:ph type="body" sz="quarter" idx="19" hasCustomPrompt="1"/>
          </p:nvPr>
        </p:nvSpPr>
        <p:spPr>
          <a:xfrm>
            <a:off x="8773831" y="2653428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8" name="Text  8"/>
          <p:cNvSpPr>
            <a:spLocks noGrp="1"/>
          </p:cNvSpPr>
          <p:nvPr>
            <p:ph type="body" sz="quarter" idx="20" hasCustomPrompt="1"/>
          </p:nvPr>
        </p:nvSpPr>
        <p:spPr>
          <a:xfrm>
            <a:off x="5760605" y="4878360"/>
            <a:ext cx="2532888" cy="315744"/>
          </a:xfrm>
        </p:spPr>
        <p:txBody>
          <a:bodyPr lIns="72000" anchor="b">
            <a:no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9" name="Text  9"/>
          <p:cNvSpPr>
            <a:spLocks noGrp="1"/>
          </p:cNvSpPr>
          <p:nvPr>
            <p:ph type="body" sz="quarter" idx="21" hasCustomPrompt="1"/>
          </p:nvPr>
        </p:nvSpPr>
        <p:spPr>
          <a:xfrm>
            <a:off x="5760604" y="5187180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84811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meline - 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410987" y="3670684"/>
            <a:ext cx="2363990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1" name="Text  2"/>
          <p:cNvSpPr>
            <a:spLocks noGrp="1"/>
          </p:cNvSpPr>
          <p:nvPr>
            <p:ph type="body" sz="quarter" idx="11" hasCustomPrompt="1"/>
          </p:nvPr>
        </p:nvSpPr>
        <p:spPr>
          <a:xfrm>
            <a:off x="3480160" y="3670684"/>
            <a:ext cx="2363990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2" name="Text  3"/>
          <p:cNvSpPr>
            <a:spLocks noGrp="1"/>
          </p:cNvSpPr>
          <p:nvPr>
            <p:ph type="body" sz="quarter" idx="12" hasCustomPrompt="1"/>
          </p:nvPr>
        </p:nvSpPr>
        <p:spPr>
          <a:xfrm>
            <a:off x="6433794" y="3670684"/>
            <a:ext cx="2363990" cy="339725"/>
          </a:xfrm>
        </p:spPr>
        <p:txBody>
          <a:bodyPr anchor="ctr"/>
          <a:lstStyle>
            <a:lvl1pPr algn="ctr">
              <a:defRPr lang="ru-RU" sz="16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 sz="1051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900">
                <a:latin typeface="+mj-lt"/>
              </a:defRPr>
            </a:lvl4pPr>
            <a:lvl5pPr>
              <a:defRPr sz="900">
                <a:latin typeface="+mj-lt"/>
              </a:defRPr>
            </a:lvl5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4" name="Text  4"/>
          <p:cNvSpPr>
            <a:spLocks noGrp="1"/>
          </p:cNvSpPr>
          <p:nvPr>
            <p:ph type="body" sz="quarter" idx="17" hasCustomPrompt="1"/>
          </p:nvPr>
        </p:nvSpPr>
        <p:spPr>
          <a:xfrm>
            <a:off x="2099361" y="2336792"/>
            <a:ext cx="2532888" cy="315744"/>
          </a:xfrm>
        </p:spPr>
        <p:txBody>
          <a:bodyPr lIns="72000" anchor="b"/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5" name="Text  5"/>
          <p:cNvSpPr>
            <a:spLocks noGrp="1"/>
          </p:cNvSpPr>
          <p:nvPr>
            <p:ph type="body" sz="quarter" idx="13" hasCustomPrompt="1"/>
          </p:nvPr>
        </p:nvSpPr>
        <p:spPr>
          <a:xfrm>
            <a:off x="2099088" y="2653428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6" name="Text  6"/>
          <p:cNvSpPr>
            <a:spLocks noGrp="1"/>
          </p:cNvSpPr>
          <p:nvPr>
            <p:ph type="body" sz="quarter" idx="18" hasCustomPrompt="1"/>
          </p:nvPr>
        </p:nvSpPr>
        <p:spPr>
          <a:xfrm>
            <a:off x="8150291" y="2336792"/>
            <a:ext cx="2532888" cy="315744"/>
          </a:xfrm>
        </p:spPr>
        <p:txBody>
          <a:bodyPr lIns="72000" anchor="b"/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37" name="Text  7"/>
          <p:cNvSpPr>
            <a:spLocks noGrp="1"/>
          </p:cNvSpPr>
          <p:nvPr>
            <p:ph type="body" sz="quarter" idx="19" hasCustomPrompt="1"/>
          </p:nvPr>
        </p:nvSpPr>
        <p:spPr>
          <a:xfrm>
            <a:off x="8150018" y="2653428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cxnSp>
        <p:nvCxnSpPr>
          <p:cNvPr id="14" name="Line  1"/>
          <p:cNvCxnSpPr/>
          <p:nvPr/>
        </p:nvCxnSpPr>
        <p:spPr>
          <a:xfrm>
            <a:off x="0" y="4087339"/>
            <a:ext cx="10661933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  <a:prstDash val="sysDot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 8"/>
          <p:cNvSpPr>
            <a:spLocks noGrp="1"/>
          </p:cNvSpPr>
          <p:nvPr>
            <p:ph type="body" sz="quarter" idx="20" hasCustomPrompt="1"/>
          </p:nvPr>
        </p:nvSpPr>
        <p:spPr>
          <a:xfrm>
            <a:off x="5191300" y="4917575"/>
            <a:ext cx="2532888" cy="315744"/>
          </a:xfrm>
        </p:spPr>
        <p:txBody>
          <a:bodyPr lIns="72000" anchor="b"/>
          <a:lstStyle>
            <a:lvl1pPr algn="l">
              <a:lnSpc>
                <a:spcPct val="110000"/>
              </a:lnSpc>
              <a:spcBef>
                <a:spcPts val="600"/>
              </a:spcBef>
              <a:defRPr lang="en-US" sz="16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  <p:sp>
        <p:nvSpPr>
          <p:cNvPr id="19" name="Text  9"/>
          <p:cNvSpPr>
            <a:spLocks noGrp="1"/>
          </p:cNvSpPr>
          <p:nvPr>
            <p:ph type="body" sz="quarter" idx="21" hasCustomPrompt="1"/>
          </p:nvPr>
        </p:nvSpPr>
        <p:spPr>
          <a:xfrm>
            <a:off x="5191027" y="5234211"/>
            <a:ext cx="2532888" cy="817405"/>
          </a:xfrm>
        </p:spPr>
        <p:txBody>
          <a:bodyPr lIns="72000"/>
          <a:lstStyle>
            <a:lvl1pPr>
              <a:lnSpc>
                <a:spcPct val="110000"/>
              </a:lnSpc>
              <a:spcBef>
                <a:spcPts val="600"/>
              </a:spcBef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3158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 1"/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4963584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6" name="Text  1"/>
          <p:cNvSpPr>
            <a:spLocks noGrp="1"/>
          </p:cNvSpPr>
          <p:nvPr>
            <p:ph type="body" sz="quarter" idx="15" hasCustomPrompt="1"/>
          </p:nvPr>
        </p:nvSpPr>
        <p:spPr>
          <a:xfrm>
            <a:off x="6327904" y="674813"/>
            <a:ext cx="4664434" cy="952499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451"/>
              </a:spcBef>
              <a:spcAft>
                <a:spcPts val="451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7" name="Text  2"/>
          <p:cNvSpPr>
            <a:spLocks noGrp="1"/>
          </p:cNvSpPr>
          <p:nvPr>
            <p:ph type="body" sz="quarter" idx="16" hasCustomPrompt="1"/>
          </p:nvPr>
        </p:nvSpPr>
        <p:spPr>
          <a:xfrm>
            <a:off x="6327904" y="1808206"/>
            <a:ext cx="4664434" cy="1044411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451"/>
              </a:spcBef>
              <a:spcAft>
                <a:spcPts val="451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9" name="Text  3"/>
          <p:cNvSpPr>
            <a:spLocks noGrp="1"/>
          </p:cNvSpPr>
          <p:nvPr>
            <p:ph type="body" sz="quarter" idx="18" hasCustomPrompt="1"/>
          </p:nvPr>
        </p:nvSpPr>
        <p:spPr>
          <a:xfrm>
            <a:off x="6327904" y="3033509"/>
            <a:ext cx="4664434" cy="1057515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451"/>
              </a:spcBef>
              <a:spcAft>
                <a:spcPts val="451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10" name="Text  4"/>
          <p:cNvSpPr>
            <a:spLocks noGrp="1"/>
          </p:cNvSpPr>
          <p:nvPr>
            <p:ph type="body" sz="quarter" idx="19" hasCustomPrompt="1"/>
          </p:nvPr>
        </p:nvSpPr>
        <p:spPr>
          <a:xfrm>
            <a:off x="6327904" y="4271916"/>
            <a:ext cx="4664434" cy="1124269"/>
          </a:xfrm>
        </p:spPr>
        <p:txBody>
          <a:bodyPr wrap="square" anchor="ctr">
            <a:noAutofit/>
          </a:bodyPr>
          <a:lstStyle>
            <a:lvl1pPr>
              <a:lnSpc>
                <a:spcPct val="110000"/>
              </a:lnSpc>
              <a:def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spcBef>
                <a:spcPts val="451"/>
              </a:spcBef>
              <a:spcAft>
                <a:spcPts val="451"/>
              </a:spcAft>
            </a:pPr>
            <a:r>
              <a:rPr lang="en-US"/>
              <a:t>Click to add text</a:t>
            </a:r>
            <a:endParaRPr lang="ru-RU" dirty="0"/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677336" y="883493"/>
            <a:ext cx="4092885" cy="549659"/>
          </a:xfrm>
          <a:noFill/>
        </p:spPr>
        <p:txBody>
          <a:bodyPr wrap="square" anchor="t">
            <a:noAutofit/>
          </a:bodyPr>
          <a:lstStyle>
            <a:lvl1pPr>
              <a:defRPr lang="ru-RU" sz="280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ru-RU" dirty="0"/>
          </a:p>
        </p:txBody>
      </p:sp>
      <p:sp>
        <p:nvSpPr>
          <p:cNvPr id="5" name="Text  5"/>
          <p:cNvSpPr>
            <a:spLocks noGrp="1"/>
          </p:cNvSpPr>
          <p:nvPr>
            <p:ph type="body" sz="quarter" idx="10" hasCustomPrompt="1"/>
          </p:nvPr>
        </p:nvSpPr>
        <p:spPr>
          <a:xfrm>
            <a:off x="677336" y="1401561"/>
            <a:ext cx="4092885" cy="945015"/>
          </a:xfrm>
        </p:spPr>
        <p:txBody>
          <a:bodyPr wrap="square" anchor="t">
            <a:noAutofit/>
          </a:bodyPr>
          <a:lstStyle>
            <a:lvl1pPr>
              <a:lnSpc>
                <a:spcPct val="150000"/>
              </a:lnSpc>
              <a:defRPr lang="en-US" sz="14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dirty="0" smtClean="0"/>
            </a:lvl4pPr>
            <a:lvl5pPr>
              <a:defRPr lang="ru-RU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add text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5586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4CEE1-66EA-4470-8491-E25E59F8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FED7F-2E4F-4EE3-A7F1-393BE2CDD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34322-C72C-4BC4-92C5-4C5D278A8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D6681-6B74-4609-B9F8-268216807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00BF9-D961-462F-81D1-48E30B1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5E661-CC33-4A17-B122-0BEDFA807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52380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gratulations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 1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1402149" y="4490365"/>
            <a:ext cx="7589452" cy="675865"/>
          </a:xfrm>
          <a:noFill/>
        </p:spPr>
        <p:txBody>
          <a:bodyPr wrap="square" lIns="90000" rtlCol="0" anchor="b">
            <a:noAutofit/>
          </a:bodyPr>
          <a:lstStyle>
            <a:lvl1pPr>
              <a:defRPr lang="en-US" sz="4400" dirty="0">
                <a:solidFill>
                  <a:schemeClr val="bg1"/>
                </a:solidFill>
                <a:latin typeface="+mj-lt"/>
                <a:ea typeface="Open Sans Condensed" panose="020B0806030504020204" pitchFamily="34" charset="0"/>
                <a:cs typeface="Segoe UI Semibold" panose="020B0702040204020203" pitchFamily="34" charset="0"/>
              </a:defRPr>
            </a:lvl1pPr>
          </a:lstStyle>
          <a:p>
            <a:pPr marL="0" lvl="0"/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Text  1"/>
          <p:cNvSpPr>
            <a:spLocks noGrp="1"/>
          </p:cNvSpPr>
          <p:nvPr>
            <p:ph type="body" sz="quarter" idx="10" hasCustomPrompt="1"/>
          </p:nvPr>
        </p:nvSpPr>
        <p:spPr>
          <a:xfrm>
            <a:off x="1402148" y="5318413"/>
            <a:ext cx="6600805" cy="825212"/>
          </a:xfrm>
        </p:spPr>
        <p:txBody>
          <a:bodyPr vert="horz" wrap="square" lIns="90000" tIns="45720" rIns="91440" bIns="45720" rtlCol="0">
            <a:noAutofit/>
          </a:bodyPr>
          <a:lstStyle>
            <a:lvl1pPr>
              <a:lnSpc>
                <a:spcPct val="130000"/>
              </a:lnSpc>
              <a:defRPr lang="en-US" sz="1400" kern="120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02502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0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xmlns:p14="http://schemas.microsoft.com/office/powerpoint/2010/main" advClick="0"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99859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C9E8-C258-43CC-857D-6F48EE46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10A95-C864-4705-B469-C836000DE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04BA2-2921-4B8D-8E73-F7D02F63C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15DEEF-8F66-4DC7-BB48-F80A56BB7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578D6F-CFE3-4107-8FA0-0764F828D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68F25E-CD52-4EB2-B12A-23724AB7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FDA867-8A0A-4948-9496-89B7325FB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FD3485-FE62-466B-ABF6-4521D6DBB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16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728A5-C9DD-4E51-9DF5-E2C4E6B52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1D8B78-178C-401F-8BE3-30D580B9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C1FFCD-B754-48FB-8169-1A08A9FB3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28B5C-DC94-4730-8625-797546327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945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29B39D-38C8-4544-B753-32547B046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B595DA-E005-471D-8334-E346AE9F4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34E4C-9D3D-4C8E-AD38-2A71D59A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5109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6461D-A6C7-469A-A356-444ED0BF4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C776E-2A8E-432F-BFEC-75557E1AC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2E743-A86A-44B5-B5B2-986BDC228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1781D-704A-4428-AD0D-0EBAC8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FBE2-475B-416D-AB15-C46D3BFCD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E8FC7-A2BB-4510-BCF0-8B73E36A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611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2B776-A2D0-47A7-A4F5-D4A585FA0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C533F7-D494-4A9C-9CA1-45ECB64B0F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6D1EFD-589D-4726-B9D6-648058804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90E5D-9CF4-4DF6-8AD9-3CCCA1C81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18F9DD-EE08-4B16-8CE3-3AA3D3D1D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84BF9-1330-4413-92D2-BBEE4A93E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039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EC0BA0-724C-4C64-9BFB-261DB843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10A82E-5F43-4B3F-BEA6-739DE1EFC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7A6AD-4FAB-4881-BEA9-8B28A081A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77BC4-84D0-48FC-AC75-17426D1BDEE8}" type="datetimeFigureOut">
              <a:rPr lang="en-ZA" smtClean="0"/>
              <a:t>26/09/2019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D2AC0-CDEA-45F3-A8D8-DAF3D5E5A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C57FB-BDDF-46B0-864B-61ED88F30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7C67-EACD-4E5F-8693-63C2A1E497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563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483C276-762E-4C58-B589-8E0BCDF59D4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5867" y="1423988"/>
            <a:ext cx="1080135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45" tIns="40073" rIns="80145" bIns="400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93E4FB3-9302-4F91-9896-7B802754F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5867" y="2776539"/>
            <a:ext cx="10739967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0145" tIns="40073" rIns="80145" bIns="400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24250-AFFE-4472-86BA-57D91D287B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80145" tIns="40073" rIns="80145" bIns="40073" rtlCol="0" anchor="ctr"/>
          <a:lstStyle>
            <a:lvl1pPr algn="l" defTabSz="801456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2013/08/01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4D4CA-409E-4845-9B26-204826607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80145" tIns="40073" rIns="80145" bIns="40073" rtlCol="0" anchor="ctr"/>
          <a:lstStyle>
            <a:lvl1pPr algn="ctr" defTabSz="801456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ZA"/>
              <a:t>Branding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BCB58-F108-4CBB-A27D-67AC37089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80145" tIns="40073" rIns="80145" bIns="40073" numCol="1" anchor="ctr" anchorCtr="0" compatLnSpc="1">
            <a:prstTxWarp prst="textNoShape">
              <a:avLst/>
            </a:prstTxWarp>
          </a:bodyPr>
          <a:lstStyle>
            <a:lvl1pPr algn="r" defTabSz="800100" eaLnBrk="1" hangingPunct="1">
              <a:defRPr sz="11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B25E8B-0B98-4B8A-B0FB-60331C23A9D6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8637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hdr="0" ftr="0" dt="0"/>
  <p:txStyles>
    <p:titleStyle>
      <a:lvl1pPr algn="l" defTabSz="798513" rtl="0" eaLnBrk="0" fontAlgn="base" hangingPunct="0">
        <a:spcBef>
          <a:spcPct val="0"/>
        </a:spcBef>
        <a:spcAft>
          <a:spcPct val="0"/>
        </a:spcAft>
        <a:defRPr sz="3500" b="1" kern="1200" cap="all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defTabSz="798513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2pPr>
      <a:lvl3pPr algn="l" defTabSz="798513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3pPr>
      <a:lvl4pPr algn="l" defTabSz="798513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4pPr>
      <a:lvl5pPr algn="l" defTabSz="798513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5pPr>
      <a:lvl6pPr marL="400736" algn="ctr" defTabSz="80008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01472" algn="ctr" defTabSz="80008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02207" algn="ctr" defTabSz="80008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02943" algn="ctr" defTabSz="800081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298450" indent="-298450" algn="l" defTabSz="7985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9288" indent="-247650" algn="l" defTabSz="7985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00125" indent="-198438" algn="l" defTabSz="7985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400175" indent="-198438" algn="l" defTabSz="7985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01813" indent="-198438" algn="l" defTabSz="7985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204005" indent="-200364" algn="l" defTabSz="8014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733" indent="-200364" algn="l" defTabSz="8014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461" indent="-200364" algn="l" defTabSz="8014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6189" indent="-200364" algn="l" defTabSz="8014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28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56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85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13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40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368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097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25" algn="l" defTabSz="8014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3" name="Text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add text</a:t>
            </a:r>
            <a:endParaRPr lang="en-US" dirty="0"/>
          </a:p>
        </p:txBody>
      </p:sp>
    </p:spTree>
    <p:custDataLst>
      <p:tags r:id="rId25"/>
    </p:custDataLst>
    <p:extLst>
      <p:ext uri="{BB962C8B-B14F-4D97-AF65-F5344CB8AC3E}">
        <p14:creationId xmlns:p14="http://schemas.microsoft.com/office/powerpoint/2010/main" val="334755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  <p:sldLayoutId id="2147483692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ctrTitle"/>
          </p:nvPr>
        </p:nvSpPr>
        <p:spPr>
          <a:xfrm>
            <a:off x="869131" y="2253908"/>
            <a:ext cx="5226870" cy="1503259"/>
          </a:xfrm>
        </p:spPr>
        <p:txBody>
          <a:bodyPr/>
          <a:lstStyle/>
          <a:p>
            <a:r>
              <a:rPr lang="en-ZA" dirty="0">
                <a:solidFill>
                  <a:schemeClr val="tx2"/>
                </a:solidFill>
              </a:rPr>
              <a:t>Designing Rubrics</a:t>
            </a:r>
            <a:br>
              <a:rPr lang="en-ZA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11" name="Line  1"/>
          <p:cNvCxnSpPr>
            <a:cxnSpLocks/>
          </p:cNvCxnSpPr>
          <p:nvPr/>
        </p:nvCxnSpPr>
        <p:spPr>
          <a:xfrm>
            <a:off x="603245" y="2242363"/>
            <a:ext cx="0" cy="1727690"/>
          </a:xfrm>
          <a:prstGeom prst="line">
            <a:avLst/>
          </a:prstGeom>
          <a:ln w="508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00E14DB-169E-4054-BB0C-5E13608A5F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9130" y="3675354"/>
            <a:ext cx="4433311" cy="1070183"/>
          </a:xfrm>
        </p:spPr>
        <p:txBody>
          <a:bodyPr/>
          <a:lstStyle/>
          <a:p>
            <a:endParaRPr lang="en-ZA" sz="1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293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04BF-4D19-42C2-B083-72C0C8AF6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465AC-1543-4BA8-8E6D-3BE6E5E45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the end of this session you will be able to:</a:t>
            </a:r>
          </a:p>
          <a:p>
            <a:pPr marL="514350" indent="-514350">
              <a:buAutoNum type="arabicPeriod"/>
            </a:pPr>
            <a:r>
              <a:rPr lang="en-US" dirty="0"/>
              <a:t>Define the term “assessment rubric”</a:t>
            </a:r>
          </a:p>
          <a:p>
            <a:pPr marL="514350" indent="-514350">
              <a:buAutoNum type="arabicPeriod"/>
            </a:pPr>
            <a:r>
              <a:rPr lang="en-US" dirty="0"/>
              <a:t>Identify the elements of a rubric</a:t>
            </a:r>
          </a:p>
          <a:p>
            <a:pPr marL="514350" indent="-514350">
              <a:buAutoNum type="arabicPeriod"/>
            </a:pPr>
            <a:r>
              <a:rPr lang="en-US" dirty="0"/>
              <a:t>List the advantages and reasons for using rubrics</a:t>
            </a:r>
          </a:p>
          <a:p>
            <a:pPr marL="514350" indent="-514350">
              <a:buAutoNum type="arabicPeriod"/>
            </a:pPr>
            <a:r>
              <a:rPr lang="en-US" dirty="0"/>
              <a:t>Design an assessment rubric</a:t>
            </a:r>
          </a:p>
          <a:p>
            <a:pPr marL="514350" indent="-514350">
              <a:buAutoNum type="arabicPeriod"/>
            </a:pPr>
            <a:r>
              <a:rPr lang="en-US" dirty="0"/>
              <a:t>Use a rubric checklist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64784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0922-BB19-47F3-835C-23BE9B6B6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What is a rubric?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CE475-0046-4D23-8F1D-AB71D6984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ZA" altLang="en-US" sz="360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rPr>
              <a:t>Rubrics are descriptive scoring grids used for assessing and scoring student performance</a:t>
            </a:r>
            <a:endParaRPr lang="en-GB" altLang="en-US" sz="3600" dirty="0">
              <a:solidFill>
                <a:prstClr val="black"/>
              </a:solidFill>
              <a:latin typeface="Arial" charset="0"/>
              <a:ea typeface="ＭＳ Ｐゴシック" pitchFamily="34" charset="-128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59026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23E929D-E973-4229-8BE2-4E2C6D2B8126}"/>
              </a:ext>
            </a:extLst>
          </p:cNvPr>
          <p:cNvGraphicFramePr>
            <a:graphicFrameLocks noGrp="1"/>
          </p:cNvGraphicFramePr>
          <p:nvPr/>
        </p:nvGraphicFramePr>
        <p:xfrm>
          <a:off x="2203450" y="1641475"/>
          <a:ext cx="6764338" cy="4205288"/>
        </p:xfrm>
        <a:graphic>
          <a:graphicData uri="http://schemas.openxmlformats.org/drawingml/2006/table">
            <a:tbl>
              <a:tblPr/>
              <a:tblGrid>
                <a:gridCol w="1960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9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0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84219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 err="1">
                          <a:latin typeface="Tahoma"/>
                          <a:ea typeface="Times New Roman"/>
                          <a:cs typeface="Times New Roman"/>
                        </a:rPr>
                        <a:t>COMM</a:t>
                      </a:r>
                      <a:r>
                        <a:rPr lang="en-ZA" sz="1200" b="1" dirty="0">
                          <a:latin typeface="Tahoma"/>
                          <a:ea typeface="Times New Roman"/>
                          <a:cs typeface="Times New Roman"/>
                        </a:rPr>
                        <a:t> 0001 – Writing Reports</a:t>
                      </a:r>
                      <a:endParaRPr lang="en-ZA" sz="1200" dirty="0">
                        <a:latin typeface="Tahoma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>
                          <a:latin typeface="Tahoma"/>
                          <a:ea typeface="Times New Roman"/>
                          <a:cs typeface="Times New Roman"/>
                        </a:rPr>
                        <a:t>Learning outcome :</a:t>
                      </a: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 Write a report on his/her evaluation of a marketing strategy.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b="1" dirty="0">
                          <a:latin typeface="Tahoma"/>
                          <a:ea typeface="Times New Roman"/>
                          <a:cs typeface="Times New Roman"/>
                        </a:rPr>
                        <a:t>Criteria for success:</a:t>
                      </a: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 Each statement must be at a level of Acceptable or better.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Lecturer: ____________________ Date: _________________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Student name: ________________ Student ID: ____________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3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Performance area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Poor =  1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Acceptable = 2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Excellent = 3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Comments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7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Spelling mistakes in the report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3 or more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1 to 2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ZA" sz="1200"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7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Grammar mistakes in the report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4 or more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2 to 3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0 or 1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ZA" sz="1200"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7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Punctuation mistakes in the report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4 or more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2 to 3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0 or 1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ZA" sz="1200">
                        <a:latin typeface="Tahoma"/>
                        <a:ea typeface="Times New Roman"/>
                        <a:cs typeface="Times New Roman"/>
                      </a:endParaRP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370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>
                          <a:latin typeface="Tahoma"/>
                          <a:ea typeface="Times New Roman"/>
                          <a:cs typeface="Times New Roman"/>
                        </a:rPr>
                        <a:t>Instruction: Put a check mark in the appropriate box for each row. 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2109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Excellent = Performance is above the expectations stated in the outcomes.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Acceptable = Performance meets the expectations stated in the outcomes.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ZA" sz="1200" dirty="0">
                          <a:latin typeface="Tahoma"/>
                          <a:ea typeface="Times New Roman"/>
                          <a:cs typeface="Times New Roman"/>
                        </a:rPr>
                        <a:t>Poor = Performance does not meet the expectations stated in the outcomes.</a:t>
                      </a:r>
                    </a:p>
                  </a:txBody>
                  <a:tcPr marL="68574" marR="685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5101EDA1-39CA-4150-8824-BFF7AAABC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522289"/>
            <a:ext cx="1662112" cy="585787"/>
          </a:xfrm>
          <a:prstGeom prst="wedgeRectCallout">
            <a:avLst>
              <a:gd name="adj1" fmla="val -108519"/>
              <a:gd name="adj2" fmla="val 171088"/>
            </a:avLst>
          </a:prstGeom>
          <a:solidFill>
            <a:srgbClr val="FFFF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Linked to outcomes</a:t>
            </a: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4298DEB-0F2A-4ABE-8C54-72216332C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1" y="1606551"/>
            <a:ext cx="1692275" cy="830263"/>
          </a:xfrm>
          <a:prstGeom prst="wedgeRectCallout">
            <a:avLst>
              <a:gd name="adj1" fmla="val -110833"/>
              <a:gd name="adj2" fmla="val 19963"/>
            </a:avLst>
          </a:prstGeom>
          <a:solidFill>
            <a:srgbClr val="FFFF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Criteria for competency / pass result</a:t>
            </a: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67121764-49D0-4B80-AB80-16BABF5E2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1" y="2922588"/>
            <a:ext cx="1692275" cy="1077912"/>
          </a:xfrm>
          <a:prstGeom prst="wedgeRectCallout">
            <a:avLst>
              <a:gd name="adj1" fmla="val -68329"/>
              <a:gd name="adj2" fmla="val -22028"/>
            </a:avLst>
          </a:prstGeom>
          <a:solidFill>
            <a:srgbClr val="FFFF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Levels of proficiency/ Degrees of quality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61BFB2C6-F2FE-4186-8446-F35FAC2C6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0763" y="4246563"/>
            <a:ext cx="1890712" cy="1077912"/>
          </a:xfrm>
          <a:prstGeom prst="wedgeRectCallout">
            <a:avLst>
              <a:gd name="adj1" fmla="val -122699"/>
              <a:gd name="adj2" fmla="val -61944"/>
            </a:avLst>
          </a:prstGeom>
          <a:solidFill>
            <a:srgbClr val="FFFF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Descriptive criteria - clear / understandable and measurable </a:t>
            </a:r>
          </a:p>
        </p:txBody>
      </p:sp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0EFC7469-60CD-4D77-9095-4D5B33CA0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935038"/>
            <a:ext cx="2008188" cy="584200"/>
          </a:xfrm>
          <a:prstGeom prst="wedgeRectCallout">
            <a:avLst>
              <a:gd name="adj1" fmla="val 22398"/>
              <a:gd name="adj2" fmla="val 305824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Scale with progression</a:t>
            </a:r>
          </a:p>
        </p:txBody>
      </p:sp>
      <p:sp>
        <p:nvSpPr>
          <p:cNvPr id="20" name="Rectangular Callout 19">
            <a:extLst>
              <a:ext uri="{FF2B5EF4-FFF2-40B4-BE49-F238E27FC236}">
                <a16:creationId xmlns:a16="http://schemas.microsoft.com/office/drawing/2014/main" id="{55D4BCFE-0EC9-48A4-B7E6-AACF3A316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3000" y="5970588"/>
            <a:ext cx="2293938" cy="584200"/>
          </a:xfrm>
          <a:prstGeom prst="wedgeRectCallout">
            <a:avLst>
              <a:gd name="adj1" fmla="val -44310"/>
              <a:gd name="adj2" fmla="val -276722"/>
            </a:avLst>
          </a:prstGeom>
          <a:solidFill>
            <a:srgbClr val="FFFF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What is excellence? – Highest level </a:t>
            </a:r>
          </a:p>
        </p:txBody>
      </p:sp>
      <p:sp>
        <p:nvSpPr>
          <p:cNvPr id="21" name="Rectangular Callout 20">
            <a:extLst>
              <a:ext uri="{FF2B5EF4-FFF2-40B4-BE49-F238E27FC236}">
                <a16:creationId xmlns:a16="http://schemas.microsoft.com/office/drawing/2014/main" id="{A55523D8-DD75-4DB6-B2CE-CC2DE5195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264" y="6021388"/>
            <a:ext cx="1531937" cy="584200"/>
          </a:xfrm>
          <a:prstGeom prst="wedgeRectCallout">
            <a:avLst>
              <a:gd name="adj1" fmla="val -16542"/>
              <a:gd name="adj2" fmla="val -344611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What is competence</a:t>
            </a:r>
          </a:p>
        </p:txBody>
      </p:sp>
      <p:sp>
        <p:nvSpPr>
          <p:cNvPr id="22" name="Rectangular Callout 21">
            <a:extLst>
              <a:ext uri="{FF2B5EF4-FFF2-40B4-BE49-F238E27FC236}">
                <a16:creationId xmlns:a16="http://schemas.microsoft.com/office/drawing/2014/main" id="{DCDBEE97-EEFD-4662-9AA5-AA4E9B1B8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464" y="5995989"/>
            <a:ext cx="1608137" cy="338137"/>
          </a:xfrm>
          <a:prstGeom prst="wedgeRectCallout">
            <a:avLst>
              <a:gd name="adj1" fmla="val 24278"/>
              <a:gd name="adj2" fmla="val -434995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Clearly stated</a:t>
            </a:r>
          </a:p>
        </p:txBody>
      </p:sp>
      <p:sp>
        <p:nvSpPr>
          <p:cNvPr id="23" name="Rectangular Callout 22">
            <a:extLst>
              <a:ext uri="{FF2B5EF4-FFF2-40B4-BE49-F238E27FC236}">
                <a16:creationId xmlns:a16="http://schemas.microsoft.com/office/drawing/2014/main" id="{175D8307-6490-47D4-83FB-583EB9F2E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4" y="2659064"/>
            <a:ext cx="4046537" cy="338137"/>
          </a:xfrm>
          <a:prstGeom prst="wedgeRectCallout">
            <a:avLst>
              <a:gd name="adj1" fmla="val -26185"/>
              <a:gd name="adj2" fmla="val 11628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Characteristics / items / skills / tasks</a:t>
            </a:r>
          </a:p>
        </p:txBody>
      </p:sp>
      <p:sp>
        <p:nvSpPr>
          <p:cNvPr id="24" name="Rectangular Callout 23">
            <a:extLst>
              <a:ext uri="{FF2B5EF4-FFF2-40B4-BE49-F238E27FC236}">
                <a16:creationId xmlns:a16="http://schemas.microsoft.com/office/drawing/2014/main" id="{5A848CD6-16E6-4CB9-A83A-320D556A0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1" y="5988050"/>
            <a:ext cx="1533525" cy="584200"/>
          </a:xfrm>
          <a:prstGeom prst="wedgeRectCallout">
            <a:avLst>
              <a:gd name="adj1" fmla="val 18870"/>
              <a:gd name="adj2" fmla="val -350588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1600" b="1">
                <a:solidFill>
                  <a:srgbClr val="FF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What is not acceptable</a:t>
            </a:r>
          </a:p>
        </p:txBody>
      </p:sp>
      <p:sp>
        <p:nvSpPr>
          <p:cNvPr id="39987" name="Title 1">
            <a:extLst>
              <a:ext uri="{FF2B5EF4-FFF2-40B4-BE49-F238E27FC236}">
                <a16:creationId xmlns:a16="http://schemas.microsoft.com/office/drawing/2014/main" id="{B09F4159-B280-4E4B-8F2B-66251BC04F49}"/>
              </a:ext>
            </a:extLst>
          </p:cNvPr>
          <p:cNvSpPr txBox="1">
            <a:spLocks/>
          </p:cNvSpPr>
          <p:nvPr/>
        </p:nvSpPr>
        <p:spPr bwMode="auto">
          <a:xfrm>
            <a:off x="3073400" y="1063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8513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49288" indent="-247650" defTabSz="798513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0125" indent="-198438" defTabSz="798513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00175" indent="-198438" defTabSz="798513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01813" indent="-198438" defTabSz="798513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59013" indent="-198438" defTabSz="798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16213" indent="-198438" defTabSz="798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73413" indent="-198438" defTabSz="798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30613" indent="-198438" defTabSz="7985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ZA" altLang="en-US" sz="3500" b="1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What is a rubric?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43B36-CF3B-43FD-A088-1C4A9CAE7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Why use rubrics?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E1575-0AFC-4F51-8E3D-50FBD9255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Rubrics are used to: 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Set standards in assessment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Assess skills that are “difficult” to assess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Provide timely feedback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Prepare students to use detailed feedback 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Encourage critical thinking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Help to refine our teaching skills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Level the playing field</a:t>
            </a:r>
          </a:p>
          <a:p>
            <a:pPr>
              <a:buFont typeface="Arial" charset="0"/>
              <a:buChar char="•"/>
              <a:defRPr/>
            </a:pPr>
            <a:r>
              <a:rPr lang="en-ZA" altLang="en-US" dirty="0">
                <a:latin typeface="Century Gothic" panose="020B0502020202020204" pitchFamily="34" charset="0"/>
              </a:rPr>
              <a:t>Make assessment transparent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59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74AC9-D65F-47CD-81DE-D28761C6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developing rubrics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EB1AC-9CDD-4BDA-8921-03E6F81FE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Review Learning Outcomes &amp; Assessment Criteria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Determine the numeric scale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List skills &amp; sub-skills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Clearly describe level of success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Add weight &amp; final score columns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Format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Instructions to assessor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ZA" altLang="en-US" dirty="0">
                <a:solidFill>
                  <a:prstClr val="black"/>
                </a:solidFill>
                <a:latin typeface="Century Gothic" panose="020B0502020202020204" pitchFamily="34" charset="0"/>
              </a:rPr>
              <a:t>Ask for feedback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7750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27A078-51BE-4F9C-B968-A6158062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endParaRPr lang="en-ZA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1824F-1834-4EFE-B71D-02E6FA4A6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ZA" sz="2400" i="1" dirty="0">
                <a:latin typeface="Century Gothic" panose="020B0502020202020204" pitchFamily="34" charset="0"/>
                <a:ea typeface="ＭＳ Ｐゴシック" pitchFamily="34" charset="-128"/>
              </a:rPr>
              <a:t>Learning to create rubrics is like anything else in life – it takes some time and commitment to create the first one.  BUT once the task becomes second nature, it actually saves time; provide more effective teaching resulting in more effective learning.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9627027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ellow">
      <a:majorFont>
        <a:latin typeface="Segoe UI Semibold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95A6225B-DA0F-4BE2-984F-B631DB62D44D}" vid="{14976782-10BF-428F-BE62-8C25EB447F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BAD4DDFFE714D907C4C256F8D2EA8" ma:contentTypeVersion="11" ma:contentTypeDescription="Create a new document." ma:contentTypeScope="" ma:versionID="c1606044cac2517f3d6092e627fc1926">
  <xsd:schema xmlns:xsd="http://www.w3.org/2001/XMLSchema" xmlns:xs="http://www.w3.org/2001/XMLSchema" xmlns:p="http://schemas.microsoft.com/office/2006/metadata/properties" xmlns:ns3="39fe1c02-717c-4b0d-a7b8-5409ba056b32" xmlns:ns4="861c9f1d-5f15-490a-ae5f-7c7ba088c49a" targetNamespace="http://schemas.microsoft.com/office/2006/metadata/properties" ma:root="true" ma:fieldsID="90e5a9aee626c155f20d29d5a57e3301" ns3:_="" ns4:_="">
    <xsd:import namespace="39fe1c02-717c-4b0d-a7b8-5409ba056b32"/>
    <xsd:import namespace="861c9f1d-5f15-490a-ae5f-7c7ba088c49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e1c02-717c-4b0d-a7b8-5409ba056b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c9f1d-5f15-490a-ae5f-7c7ba088c49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E2C972-B407-4238-A8F8-4828F34E84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fe1c02-717c-4b0d-a7b8-5409ba056b32"/>
    <ds:schemaRef ds:uri="861c9f1d-5f15-490a-ae5f-7c7ba088c4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99D439-93AD-43F9-B2A0-215BACC10E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6434BE-C09C-494F-823F-58F8EB1A8ED6}">
  <ds:schemaRefs>
    <ds:schemaRef ds:uri="39fe1c02-717c-4b0d-a7b8-5409ba056b32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861c9f1d-5f15-490a-ae5f-7c7ba088c49a"/>
    <ds:schemaRef ds:uri="http://schemas.microsoft.com/office/infopath/2007/PartnerControl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400</Words>
  <Application>Microsoft Office PowerPoint</Application>
  <PresentationFormat>Widescreen</PresentationFormat>
  <Paragraphs>69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Open Sans</vt:lpstr>
      <vt:lpstr>Segoe UI</vt:lpstr>
      <vt:lpstr>Segoe UI Semibold</vt:lpstr>
      <vt:lpstr>Tahoma</vt:lpstr>
      <vt:lpstr>Office Theme</vt:lpstr>
      <vt:lpstr>1_Office Theme</vt:lpstr>
      <vt:lpstr>Theme</vt:lpstr>
      <vt:lpstr>Designing Rubrics </vt:lpstr>
      <vt:lpstr>Outcomes</vt:lpstr>
      <vt:lpstr>What is a rubric?</vt:lpstr>
      <vt:lpstr>PowerPoint Presentation</vt:lpstr>
      <vt:lpstr>Why use rubrics?</vt:lpstr>
      <vt:lpstr>Steps in developing rubrics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INNOVATION  DEPARTMENT</dc:title>
  <dc:creator>Elize Venter</dc:creator>
  <cp:lastModifiedBy>Elize Venter</cp:lastModifiedBy>
  <cp:revision>1</cp:revision>
  <dcterms:created xsi:type="dcterms:W3CDTF">2019-08-02T08:00:33Z</dcterms:created>
  <dcterms:modified xsi:type="dcterms:W3CDTF">2019-09-26T13:13:19Z</dcterms:modified>
</cp:coreProperties>
</file>