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4.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0"/>
  </p:notesMasterIdLst>
  <p:sldIdLst>
    <p:sldId id="310" r:id="rId4"/>
    <p:sldId id="257" r:id="rId5"/>
    <p:sldId id="312" r:id="rId6"/>
    <p:sldId id="258" r:id="rId7"/>
    <p:sldId id="294" r:id="rId8"/>
    <p:sldId id="31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6" autoAdjust="0"/>
    <p:restoredTop sz="61036" autoAdjust="0"/>
  </p:normalViewPr>
  <p:slideViewPr>
    <p:cSldViewPr snapToGrid="0">
      <p:cViewPr varScale="1">
        <p:scale>
          <a:sx n="69" d="100"/>
          <a:sy n="69" d="100"/>
        </p:scale>
        <p:origin x="19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9150CB-701F-4595-B37A-D599A008315B}" type="datetimeFigureOut">
              <a:rPr lang="en-ZA" smtClean="0"/>
              <a:t>14/09/2019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4728F-AF05-4DF0-91E9-D2938E3C6FF1}" type="slidenum">
              <a:rPr lang="en-ZA" smtClean="0"/>
              <a:t>‹#›</a:t>
            </a:fld>
            <a:endParaRPr lang="en-ZA"/>
          </a:p>
        </p:txBody>
      </p:sp>
    </p:spTree>
    <p:extLst>
      <p:ext uri="{BB962C8B-B14F-4D97-AF65-F5344CB8AC3E}">
        <p14:creationId xmlns:p14="http://schemas.microsoft.com/office/powerpoint/2010/main" val="757751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EECAA-3C84-430A-95A1-B4F460996DB5}"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768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Strategies for educational development are many and varied, and it is not feasible to discuss them in any detail here. However, a brief outline of key areas of educational development that are relevant in South Africa provides an overview of the scope of the work at institutional level. The following three are quoted (Scott, </a:t>
            </a:r>
            <a:r>
              <a:rPr lang="en-US" dirty="0" err="1"/>
              <a:t>Yeld</a:t>
            </a:r>
            <a:r>
              <a:rPr lang="en-US" dirty="0"/>
              <a:t> &amp; Hendry 2007:57-58):</a:t>
            </a:r>
          </a:p>
          <a:p>
            <a:r>
              <a:rPr lang="en-US" dirty="0"/>
              <a:t>•	Course design: including ensuring that courses and modules are constructed on a sound educational basis, in relation to the student profile and the desired learning outcomes.</a:t>
            </a:r>
          </a:p>
          <a:p>
            <a:r>
              <a:rPr lang="en-US" dirty="0"/>
              <a:t>•	Teaching approaches: including the use of educational technology, and with particular reference to dealing effectively with the realities of diversity and large classes.</a:t>
            </a:r>
          </a:p>
          <a:p>
            <a:r>
              <a:rPr lang="en-US" dirty="0"/>
              <a:t>•	Assessment: particularly the alignment of assessment with curriculum/course design and learning outcomes.</a:t>
            </a:r>
          </a:p>
          <a:p>
            <a:endParaRPr lang="en-GB" dirty="0"/>
          </a:p>
        </p:txBody>
      </p:sp>
      <p:sp>
        <p:nvSpPr>
          <p:cNvPr id="4" name="Slide Number Placeholder 3"/>
          <p:cNvSpPr>
            <a:spLocks noGrp="1"/>
          </p:cNvSpPr>
          <p:nvPr>
            <p:ph type="sldNum" sz="quarter" idx="5"/>
          </p:nvPr>
        </p:nvSpPr>
        <p:spPr/>
        <p:txBody>
          <a:bodyPr/>
          <a:lstStyle/>
          <a:p>
            <a:fld id="{4724728F-AF05-4DF0-91E9-D2938E3C6FF1}" type="slidenum">
              <a:rPr lang="en-ZA" smtClean="0"/>
              <a:t>3</a:t>
            </a:fld>
            <a:endParaRPr lang="en-ZA"/>
          </a:p>
        </p:txBody>
      </p:sp>
    </p:spTree>
    <p:extLst>
      <p:ext uri="{BB962C8B-B14F-4D97-AF65-F5344CB8AC3E}">
        <p14:creationId xmlns:p14="http://schemas.microsoft.com/office/powerpoint/2010/main" val="3486752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Biggs (2003:1-2) constructive alignment has two aspects. The constructive aspect refers to the idea that students construct meaning through relevant learning activities. That is, meaning is not something imparted or transmitted from teacher to learner, but is something learners have to create for themselves. The alignment aspect refers to what the teacher does, which is to set up a learning environment that supports the learning activities appropriate to achieving the intended outcomes. The key issue is that the components in the teaching system, especially the teaching methods used and the assessment tasks are aligned to the activities assumed in the intended outcomes. The learner is in a sense trapped; it is difficult to escape without learning what is intended should be learned.</a:t>
            </a:r>
          </a:p>
          <a:p>
            <a:endParaRPr lang="en-US" dirty="0"/>
          </a:p>
          <a:p>
            <a:r>
              <a:rPr lang="en-US" dirty="0"/>
              <a:t>As indicated in the figure in this slide, in setting up an aligned system, we specify the desired outcomes of our teaching in terms of not only the topic of the content, but also in the level of understanding that students need to achieve. We then set up an environment that </a:t>
            </a:r>
            <a:r>
              <a:rPr lang="en-US" dirty="0" err="1"/>
              <a:t>maximises</a:t>
            </a:r>
            <a:r>
              <a:rPr lang="en-US" dirty="0"/>
              <a:t> the likelihood that students will engage in the activities designed to achieve the outcomes. Finally we choose assessment tasks that will tell us how well individual students have attained these outcomes. </a:t>
            </a:r>
          </a:p>
          <a:p>
            <a:endParaRPr lang="en-GB" dirty="0"/>
          </a:p>
        </p:txBody>
      </p:sp>
      <p:sp>
        <p:nvSpPr>
          <p:cNvPr id="4" name="Slide Number Placeholder 3"/>
          <p:cNvSpPr>
            <a:spLocks noGrp="1"/>
          </p:cNvSpPr>
          <p:nvPr>
            <p:ph type="sldNum" sz="quarter" idx="5"/>
          </p:nvPr>
        </p:nvSpPr>
        <p:spPr/>
        <p:txBody>
          <a:bodyPr/>
          <a:lstStyle/>
          <a:p>
            <a:fld id="{4724728F-AF05-4DF0-91E9-D2938E3C6FF1}" type="slidenum">
              <a:rPr lang="en-ZA" smtClean="0"/>
              <a:t>4</a:t>
            </a:fld>
            <a:endParaRPr lang="en-ZA"/>
          </a:p>
        </p:txBody>
      </p:sp>
    </p:spTree>
    <p:extLst>
      <p:ext uri="{BB962C8B-B14F-4D97-AF65-F5344CB8AC3E}">
        <p14:creationId xmlns:p14="http://schemas.microsoft.com/office/powerpoint/2010/main" val="717194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thus four major steps:</a:t>
            </a:r>
          </a:p>
          <a:p>
            <a:r>
              <a:rPr lang="en-US" dirty="0"/>
              <a:t>•	Defining the desired learning outcomes.</a:t>
            </a:r>
          </a:p>
          <a:p>
            <a:r>
              <a:rPr lang="en-US" dirty="0"/>
              <a:t>•	Choosing teaching and learning activities likely to lead to the outcomes.</a:t>
            </a:r>
          </a:p>
          <a:p>
            <a:r>
              <a:rPr lang="en-US" dirty="0"/>
              <a:t>•	Assessing students’ actual learning to see how well they match the outcomes.</a:t>
            </a:r>
          </a:p>
          <a:p>
            <a:r>
              <a:rPr lang="en-US" dirty="0"/>
              <a:t>•	Arriving at a final grade/result.</a:t>
            </a:r>
          </a:p>
          <a:p>
            <a:r>
              <a:rPr lang="en-US" dirty="0"/>
              <a:t>It is important to note that the learner achieves outcomes which build up to the purpose of the unit standard, and achieves unit standards which build towards the purpose of the qualification. This is why it is important to design down from the purpose of the qualification or the unit standard, so that it is always on the foreground when we plan learning and assessment for the outcomes. Once the design down process is complete you will ‘deliver up’, that is, conduct learning activities which will prepare your learners for the assessment activities. These in turn will provide evidence that they have met the outcomes and thereby have achieved the purpose of the qualification </a:t>
            </a:r>
          </a:p>
          <a:p>
            <a:endParaRPr lang="en-GB" dirty="0"/>
          </a:p>
        </p:txBody>
      </p:sp>
      <p:sp>
        <p:nvSpPr>
          <p:cNvPr id="4" name="Slide Number Placeholder 3"/>
          <p:cNvSpPr>
            <a:spLocks noGrp="1"/>
          </p:cNvSpPr>
          <p:nvPr>
            <p:ph type="sldNum" sz="quarter" idx="5"/>
          </p:nvPr>
        </p:nvSpPr>
        <p:spPr/>
        <p:txBody>
          <a:bodyPr/>
          <a:lstStyle/>
          <a:p>
            <a:fld id="{4724728F-AF05-4DF0-91E9-D2938E3C6FF1}" type="slidenum">
              <a:rPr lang="en-ZA" smtClean="0"/>
              <a:t>5</a:t>
            </a:fld>
            <a:endParaRPr lang="en-ZA"/>
          </a:p>
        </p:txBody>
      </p:sp>
    </p:spTree>
    <p:extLst>
      <p:ext uri="{BB962C8B-B14F-4D97-AF65-F5344CB8AC3E}">
        <p14:creationId xmlns:p14="http://schemas.microsoft.com/office/powerpoint/2010/main" val="1336597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note that the learner achieves outcomes which build up to the purpose of the unit standard, and achieves unit standards which build towards the purpose of the qualification. This is why it is important to design down from the purpose of the qualification or the unit standard, so that it is always on the foreground when we plan learning and assessment for the outcomes. Once the design down process is complete you will ‘deliver up’, that is, conduct learning activities which will prepare your learners for the assessment activities. These in turn will provide evidence that they have met the outcomes and thereby have achieved the purpose of the qualification (SAQA 2005a:5-6).</a:t>
            </a:r>
          </a:p>
          <a:p>
            <a:endParaRPr lang="en-US" dirty="0"/>
          </a:p>
          <a:p>
            <a:r>
              <a:rPr lang="en-US" dirty="0" err="1"/>
              <a:t>Desing</a:t>
            </a:r>
            <a:r>
              <a:rPr lang="en-US" dirty="0"/>
              <a:t> down, deliver up.</a:t>
            </a:r>
            <a:endParaRPr lang="en-GB" dirty="0"/>
          </a:p>
        </p:txBody>
      </p:sp>
      <p:sp>
        <p:nvSpPr>
          <p:cNvPr id="4" name="Slide Number Placeholder 3"/>
          <p:cNvSpPr>
            <a:spLocks noGrp="1"/>
          </p:cNvSpPr>
          <p:nvPr>
            <p:ph type="sldNum" sz="quarter" idx="5"/>
          </p:nvPr>
        </p:nvSpPr>
        <p:spPr/>
        <p:txBody>
          <a:bodyPr/>
          <a:lstStyle/>
          <a:p>
            <a:fld id="{4724728F-AF05-4DF0-91E9-D2938E3C6FF1}" type="slidenum">
              <a:rPr lang="en-ZA" smtClean="0"/>
              <a:t>6</a:t>
            </a:fld>
            <a:endParaRPr lang="en-ZA"/>
          </a:p>
        </p:txBody>
      </p:sp>
    </p:spTree>
    <p:extLst>
      <p:ext uri="{BB962C8B-B14F-4D97-AF65-F5344CB8AC3E}">
        <p14:creationId xmlns:p14="http://schemas.microsoft.com/office/powerpoint/2010/main" val="1575661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75FC9-7F04-430F-81A9-D226051930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DA47B56-286A-49F6-BADE-6B88A16B18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510BB5CF-B69B-48B4-A6C8-DA03F2CA1C68}"/>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5" name="Footer Placeholder 4">
            <a:extLst>
              <a:ext uri="{FF2B5EF4-FFF2-40B4-BE49-F238E27FC236}">
                <a16:creationId xmlns:a16="http://schemas.microsoft.com/office/drawing/2014/main" id="{47EF1F50-03EC-4033-81F4-F93D74EB620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9B97759-91A7-40E8-BE82-336117F2BD33}"/>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415042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6FAEC-2A4B-4D0C-ABEB-9CB4AE8E858B}"/>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CCC6235-C245-4836-AE37-11FC169686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FBDEB8D-DF53-4EF9-8731-69C5CFB8F092}"/>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5" name="Footer Placeholder 4">
            <a:extLst>
              <a:ext uri="{FF2B5EF4-FFF2-40B4-BE49-F238E27FC236}">
                <a16:creationId xmlns:a16="http://schemas.microsoft.com/office/drawing/2014/main" id="{EDB44A4C-5D3D-402B-9EAF-CC5F5ECC258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4C2AF36-7A6E-4423-8638-4597550CD29F}"/>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23490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9DE0F3-75EC-4402-B20D-1FD52A696C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B32B7C2-4D8C-4964-8FBC-57F413FA90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1ABD25F-FE0E-47D1-8546-BAE163DDDA06}"/>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5" name="Footer Placeholder 4">
            <a:extLst>
              <a:ext uri="{FF2B5EF4-FFF2-40B4-BE49-F238E27FC236}">
                <a16:creationId xmlns:a16="http://schemas.microsoft.com/office/drawing/2014/main" id="{723B9B29-49B2-45AC-A464-B7C1A759FFE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93D0623-8447-4D1F-BDAB-64666B6C21AD}"/>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281699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14/09/2019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024678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14/09/2019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2413774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D2E297-2E4A-4B80-BB44-4C7513F6C059}" type="datetimeFigureOut">
              <a:rPr lang="en-ZA" smtClean="0"/>
              <a:t>14/09/2019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348574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45D2E297-2E4A-4B80-BB44-4C7513F6C059}" type="datetimeFigureOut">
              <a:rPr lang="en-ZA" smtClean="0"/>
              <a:t>14/09/2019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4175058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45D2E297-2E4A-4B80-BB44-4C7513F6C059}" type="datetimeFigureOut">
              <a:rPr lang="en-ZA" smtClean="0"/>
              <a:t>14/09/2019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64067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45D2E297-2E4A-4B80-BB44-4C7513F6C059}" type="datetimeFigureOut">
              <a:rPr lang="en-ZA" smtClean="0"/>
              <a:t>14/09/2019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27540604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2E297-2E4A-4B80-BB44-4C7513F6C059}" type="datetimeFigureOut">
              <a:rPr lang="en-ZA" smtClean="0"/>
              <a:t>14/09/2019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340177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D2E297-2E4A-4B80-BB44-4C7513F6C059}" type="datetimeFigureOut">
              <a:rPr lang="en-ZA" smtClean="0"/>
              <a:t>14/09/2019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587070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0D6DD-6916-4D2B-AEB8-80A48BB218A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418D244-D93F-431A-8716-68EA274BA4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0DF3CE9-3501-4E3F-9C1C-4F3F75098706}"/>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5" name="Footer Placeholder 4">
            <a:extLst>
              <a:ext uri="{FF2B5EF4-FFF2-40B4-BE49-F238E27FC236}">
                <a16:creationId xmlns:a16="http://schemas.microsoft.com/office/drawing/2014/main" id="{E4EFF2E0-9AB8-41F2-8FB6-A2A4322122F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77E54FE-BB2A-43C7-8F08-4E7A1DEBFB5D}"/>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616861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D2E297-2E4A-4B80-BB44-4C7513F6C059}" type="datetimeFigureOut">
              <a:rPr lang="en-ZA" smtClean="0"/>
              <a:t>14/09/2019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2442006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14/09/2019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257012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14/09/2019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4995641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urse Title">
    <p:bg>
      <p:bgPr>
        <a:solidFill>
          <a:schemeClr val="bg1">
            <a:lumMod val="85000"/>
          </a:schemeClr>
        </a:solidFill>
        <a:effectLst/>
      </p:bgPr>
    </p:bg>
    <p:spTree>
      <p:nvGrpSpPr>
        <p:cNvPr id="1" name=""/>
        <p:cNvGrpSpPr/>
        <p:nvPr/>
      </p:nvGrpSpPr>
      <p:grpSpPr>
        <a:xfrm>
          <a:off x="0" y="0"/>
          <a:ext cx="0" cy="0"/>
          <a:chOff x="0" y="0"/>
          <a:chExt cx="0" cy="0"/>
        </a:xfrm>
      </p:grpSpPr>
      <p:sp>
        <p:nvSpPr>
          <p:cNvPr id="12" name="Picture  1"/>
          <p:cNvSpPr>
            <a:spLocks noGrp="1"/>
          </p:cNvSpPr>
          <p:nvPr>
            <p:ph type="pic" sz="quarter" idx="11"/>
          </p:nvPr>
        </p:nvSpPr>
        <p:spPr>
          <a:xfrm>
            <a:off x="0" y="7"/>
            <a:ext cx="12192000" cy="6857999"/>
          </a:xfrm>
        </p:spPr>
        <p:txBody>
          <a:bodyPr/>
          <a:lstStyle/>
          <a:p>
            <a:r>
              <a:rPr lang="en-US"/>
              <a:t>Click icon to add picture</a:t>
            </a:r>
            <a:endParaRPr lang="ru-RU" dirty="0"/>
          </a:p>
        </p:txBody>
      </p:sp>
      <p:sp>
        <p:nvSpPr>
          <p:cNvPr id="2" name="Title"/>
          <p:cNvSpPr>
            <a:spLocks noGrp="1"/>
          </p:cNvSpPr>
          <p:nvPr>
            <p:ph type="ctrTitle" hasCustomPrompt="1"/>
          </p:nvPr>
        </p:nvSpPr>
        <p:spPr>
          <a:xfrm>
            <a:off x="1402148" y="3326677"/>
            <a:ext cx="9265853" cy="1503259"/>
          </a:xfrm>
          <a:noFill/>
        </p:spPr>
        <p:txBody>
          <a:bodyPr wrap="square" lIns="90000" rtlCol="0" anchor="b">
            <a:noAutofit/>
          </a:bodyPr>
          <a:lstStyle>
            <a:lvl1pPr>
              <a:defRPr lang="en-US" sz="44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en-US" dirty="0"/>
          </a:p>
        </p:txBody>
      </p:sp>
      <p:sp>
        <p:nvSpPr>
          <p:cNvPr id="10" name="Text  1"/>
          <p:cNvSpPr>
            <a:spLocks noGrp="1"/>
          </p:cNvSpPr>
          <p:nvPr>
            <p:ph type="body" sz="quarter" idx="10" hasCustomPrompt="1"/>
          </p:nvPr>
        </p:nvSpPr>
        <p:spPr>
          <a:xfrm>
            <a:off x="1402148" y="5013117"/>
            <a:ext cx="7859083" cy="1114425"/>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Tree>
    <p:custDataLst>
      <p:tags r:id="rId1"/>
    </p:custDataLst>
    <p:extLst>
      <p:ext uri="{BB962C8B-B14F-4D97-AF65-F5344CB8AC3E}">
        <p14:creationId xmlns:p14="http://schemas.microsoft.com/office/powerpoint/2010/main" val="3297041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Module Title">
    <p:bg>
      <p:bgPr>
        <a:solidFill>
          <a:schemeClr val="bg1">
            <a:lumMod val="85000"/>
          </a:schemeClr>
        </a:solidFill>
        <a:effectLst/>
      </p:bgPr>
    </p:bg>
    <p:spTree>
      <p:nvGrpSpPr>
        <p:cNvPr id="1" name=""/>
        <p:cNvGrpSpPr/>
        <p:nvPr/>
      </p:nvGrpSpPr>
      <p:grpSpPr>
        <a:xfrm>
          <a:off x="0" y="0"/>
          <a:ext cx="0" cy="0"/>
          <a:chOff x="0" y="0"/>
          <a:chExt cx="0" cy="0"/>
        </a:xfrm>
      </p:grpSpPr>
      <p:sp>
        <p:nvSpPr>
          <p:cNvPr id="5" name="Picture  1"/>
          <p:cNvSpPr>
            <a:spLocks noGrp="1"/>
          </p:cNvSpPr>
          <p:nvPr>
            <p:ph type="pic" sz="quarter" idx="12"/>
          </p:nvPr>
        </p:nvSpPr>
        <p:spPr>
          <a:xfrm>
            <a:off x="0" y="0"/>
            <a:ext cx="12192000" cy="6858000"/>
          </a:xfrm>
        </p:spPr>
        <p:txBody>
          <a:bodyPr/>
          <a:lstStyle/>
          <a:p>
            <a:r>
              <a:rPr lang="en-US"/>
              <a:t>Click icon to add picture</a:t>
            </a:r>
            <a:endParaRPr lang="ru-RU"/>
          </a:p>
        </p:txBody>
      </p:sp>
      <p:sp>
        <p:nvSpPr>
          <p:cNvPr id="9" name="Title"/>
          <p:cNvSpPr>
            <a:spLocks noGrp="1"/>
          </p:cNvSpPr>
          <p:nvPr>
            <p:ph type="title" hasCustomPrompt="1"/>
          </p:nvPr>
        </p:nvSpPr>
        <p:spPr>
          <a:xfrm>
            <a:off x="804751" y="3662175"/>
            <a:ext cx="7628049" cy="1036911"/>
          </a:xfrm>
          <a:noFill/>
        </p:spPr>
        <p:txBody>
          <a:bodyPr wrap="square" rtlCol="0" anchor="b">
            <a:noAutofit/>
          </a:bodyPr>
          <a:lstStyle>
            <a:lvl1pPr>
              <a:lnSpc>
                <a:spcPct val="110000"/>
              </a:lnSpc>
              <a:defRPr lang="ru-RU" sz="36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3" name="Text  1"/>
          <p:cNvSpPr>
            <a:spLocks noGrp="1"/>
          </p:cNvSpPr>
          <p:nvPr>
            <p:ph type="body" sz="quarter" idx="10" hasCustomPrompt="1"/>
          </p:nvPr>
        </p:nvSpPr>
        <p:spPr>
          <a:xfrm>
            <a:off x="804761" y="4804985"/>
            <a:ext cx="7018439" cy="932563"/>
          </a:xfrm>
        </p:spPr>
        <p:txBody>
          <a:bodyPr vert="horz" lIns="9144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5" name="Text  2"/>
          <p:cNvSpPr>
            <a:spLocks noGrp="1"/>
          </p:cNvSpPr>
          <p:nvPr>
            <p:ph type="body" sz="quarter" idx="11" hasCustomPrompt="1"/>
          </p:nvPr>
        </p:nvSpPr>
        <p:spPr>
          <a:xfrm>
            <a:off x="804752" y="3061775"/>
            <a:ext cx="1535677" cy="488231"/>
          </a:xfrm>
          <a:noFill/>
          <a:ln>
            <a:noFill/>
          </a:ln>
        </p:spPr>
        <p:style>
          <a:lnRef idx="1">
            <a:schemeClr val="accent5"/>
          </a:lnRef>
          <a:fillRef idx="3">
            <a:schemeClr val="accent5"/>
          </a:fillRef>
          <a:effectRef idx="2">
            <a:schemeClr val="accent5"/>
          </a:effectRef>
          <a:fontRef idx="minor">
            <a:schemeClr val="lt1"/>
          </a:fontRef>
        </p:style>
        <p:txBody>
          <a:bodyPr lIns="72000" tIns="36000" rIns="72000" bIns="0" anchor="ctr" anchorCtr="1">
            <a:noAutofit/>
          </a:bodyPr>
          <a:lstStyle>
            <a:lvl1pPr>
              <a:lnSpc>
                <a:spcPct val="110000"/>
              </a:lnSpc>
              <a:defRPr lang="en-US" sz="1800" smtClean="0">
                <a:solidFill>
                  <a:schemeClr val="tx1">
                    <a:lumMod val="75000"/>
                    <a:lumOff val="25000"/>
                  </a:schemeClr>
                </a:solidFill>
                <a:latin typeface="+mj-lt"/>
                <a:ea typeface="Roboto Medium" panose="02000000000000000000" pitchFamily="2" charset="0"/>
                <a:cs typeface="Segoe UI Semibold" panose="020B0702040204020203" pitchFamily="34" charset="0"/>
              </a:defRPr>
            </a:lvl1pPr>
            <a:lvl2pPr>
              <a:defRPr lang="en-US" sz="1800" smtClean="0">
                <a:solidFill>
                  <a:schemeClr val="lt1"/>
                </a:solidFill>
              </a:defRPr>
            </a:lvl2pPr>
            <a:lvl3pPr>
              <a:defRPr lang="en-US" sz="1800" smtClean="0">
                <a:solidFill>
                  <a:schemeClr val="lt1"/>
                </a:solidFill>
              </a:defRPr>
            </a:lvl3pPr>
            <a:lvl4pPr>
              <a:defRPr lang="en-US" smtClean="0">
                <a:solidFill>
                  <a:schemeClr val="lt1"/>
                </a:solidFill>
              </a:defRPr>
            </a:lvl4pPr>
            <a:lvl5pPr>
              <a:defRPr lang="ru-RU">
                <a:solidFill>
                  <a:schemeClr val="lt1"/>
                </a:solidFill>
              </a:defRPr>
            </a:lvl5pPr>
          </a:lstStyle>
          <a:p>
            <a:pPr lvl="0" defTabSz="1828344"/>
            <a:r>
              <a:rPr lang="en-US"/>
              <a:t>Click to add text</a:t>
            </a:r>
            <a:endParaRPr lang="ru-RU" dirty="0"/>
          </a:p>
        </p:txBody>
      </p:sp>
    </p:spTree>
    <p:custDataLst>
      <p:tags r:id="rId1"/>
    </p:custDataLst>
    <p:extLst>
      <p:ext uri="{BB962C8B-B14F-4D97-AF65-F5344CB8AC3E}">
        <p14:creationId xmlns:p14="http://schemas.microsoft.com/office/powerpoint/2010/main" val="19592592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Main Menu">
    <p:bg>
      <p:bgPr>
        <a:solidFill>
          <a:schemeClr val="bg1">
            <a:lumMod val="85000"/>
          </a:schemeClr>
        </a:solidFill>
        <a:effectLst/>
      </p:bgPr>
    </p:bg>
    <p:spTree>
      <p:nvGrpSpPr>
        <p:cNvPr id="1" name=""/>
        <p:cNvGrpSpPr/>
        <p:nvPr/>
      </p:nvGrpSpPr>
      <p:grpSpPr>
        <a:xfrm>
          <a:off x="0" y="0"/>
          <a:ext cx="0" cy="0"/>
          <a:chOff x="0" y="0"/>
          <a:chExt cx="0" cy="0"/>
        </a:xfrm>
      </p:grpSpPr>
      <p:sp>
        <p:nvSpPr>
          <p:cNvPr id="10" name="Picture  1"/>
          <p:cNvSpPr>
            <a:spLocks noGrp="1"/>
          </p:cNvSpPr>
          <p:nvPr>
            <p:ph type="pic" sz="quarter" idx="15"/>
          </p:nvPr>
        </p:nvSpPr>
        <p:spPr>
          <a:xfrm>
            <a:off x="0" y="0"/>
            <a:ext cx="12192000" cy="6858000"/>
          </a:xfrm>
        </p:spPr>
        <p:txBody>
          <a:bodyPr/>
          <a:lstStyle/>
          <a:p>
            <a:r>
              <a:rPr lang="en-US"/>
              <a:t>Click icon to add picture</a:t>
            </a:r>
            <a:endParaRPr lang="ru-RU"/>
          </a:p>
        </p:txBody>
      </p:sp>
      <p:sp>
        <p:nvSpPr>
          <p:cNvPr id="16" name="Text  1"/>
          <p:cNvSpPr>
            <a:spLocks noGrp="1"/>
          </p:cNvSpPr>
          <p:nvPr>
            <p:ph type="body" sz="quarter" idx="14" hasCustomPrompt="1"/>
          </p:nvPr>
        </p:nvSpPr>
        <p:spPr>
          <a:xfrm>
            <a:off x="635490" y="5109958"/>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5" name="Text  2"/>
          <p:cNvSpPr>
            <a:spLocks noGrp="1"/>
          </p:cNvSpPr>
          <p:nvPr>
            <p:ph type="body" sz="quarter" idx="13" hasCustomPrompt="1"/>
          </p:nvPr>
        </p:nvSpPr>
        <p:spPr>
          <a:xfrm>
            <a:off x="635490" y="4563550"/>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3" name="Text  3"/>
          <p:cNvSpPr>
            <a:spLocks noGrp="1"/>
          </p:cNvSpPr>
          <p:nvPr>
            <p:ph type="body" sz="quarter" idx="12" hasCustomPrompt="1"/>
          </p:nvPr>
        </p:nvSpPr>
        <p:spPr>
          <a:xfrm>
            <a:off x="635490" y="4017142"/>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1" name="Text  4"/>
          <p:cNvSpPr>
            <a:spLocks noGrp="1"/>
          </p:cNvSpPr>
          <p:nvPr>
            <p:ph type="body" sz="quarter" idx="11" hasCustomPrompt="1"/>
          </p:nvPr>
        </p:nvSpPr>
        <p:spPr>
          <a:xfrm>
            <a:off x="635490" y="3470734"/>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8" name="Text  5"/>
          <p:cNvSpPr>
            <a:spLocks noGrp="1"/>
          </p:cNvSpPr>
          <p:nvPr>
            <p:ph type="body" sz="quarter" idx="10" hasCustomPrompt="1"/>
          </p:nvPr>
        </p:nvSpPr>
        <p:spPr>
          <a:xfrm>
            <a:off x="635490" y="2924326"/>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2" name="Title"/>
          <p:cNvSpPr>
            <a:spLocks noGrp="1"/>
          </p:cNvSpPr>
          <p:nvPr>
            <p:ph type="title" hasCustomPrompt="1"/>
          </p:nvPr>
        </p:nvSpPr>
        <p:spPr>
          <a:xfrm>
            <a:off x="635494" y="1160723"/>
            <a:ext cx="6138815" cy="1430116"/>
          </a:xfrm>
          <a:noFill/>
        </p:spPr>
        <p:txBody>
          <a:bodyPr wrap="square" rtlCol="0" anchor="b">
            <a:noAutofit/>
          </a:bodyPr>
          <a:lstStyle>
            <a:lvl1pPr>
              <a:defRPr lang="ru-RU" sz="360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3658445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Definitions">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003880" y="528065"/>
            <a:ext cx="7819689"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7" name="Text  1"/>
          <p:cNvSpPr>
            <a:spLocks noGrp="1"/>
          </p:cNvSpPr>
          <p:nvPr>
            <p:ph type="body" sz="quarter" idx="10" hasCustomPrompt="1"/>
          </p:nvPr>
        </p:nvSpPr>
        <p:spPr>
          <a:xfrm>
            <a:off x="1003880" y="1055394"/>
            <a:ext cx="7819689"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2086309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560532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003880" y="528065"/>
            <a:ext cx="7819689"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7114508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0/70 Picture Righ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773063" y="725787"/>
            <a:ext cx="3321330" cy="1280332"/>
          </a:xfrm>
        </p:spPr>
        <p:txBody>
          <a:bodyPr vert="horz" lIns="68580" tIns="34290" rIns="68580" bIns="34290" rtlCol="0" anchor="b">
            <a:no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lnSpc>
                <a:spcPct val="100000"/>
              </a:lnSpc>
            </a:pPr>
            <a:r>
              <a:rPr lang="en-US"/>
              <a:t>Click to add title</a:t>
            </a:r>
            <a:endParaRPr lang="ru-RU" dirty="0"/>
          </a:p>
        </p:txBody>
      </p:sp>
      <p:sp>
        <p:nvSpPr>
          <p:cNvPr id="8" name="Picture  1"/>
          <p:cNvSpPr>
            <a:spLocks noGrp="1"/>
          </p:cNvSpPr>
          <p:nvPr>
            <p:ph type="pic" sz="quarter" idx="10"/>
          </p:nvPr>
        </p:nvSpPr>
        <p:spPr>
          <a:xfrm>
            <a:off x="4749800" y="0"/>
            <a:ext cx="7442200" cy="6858000"/>
          </a:xfrm>
        </p:spPr>
        <p:txBody>
          <a:bodyPr/>
          <a:lstStyle/>
          <a:p>
            <a:r>
              <a:rPr lang="en-US"/>
              <a:t>Click icon to add picture</a:t>
            </a:r>
            <a:endParaRPr lang="ru-RU"/>
          </a:p>
        </p:txBody>
      </p:sp>
      <p:sp>
        <p:nvSpPr>
          <p:cNvPr id="10" name="Text  1"/>
          <p:cNvSpPr>
            <a:spLocks noGrp="1"/>
          </p:cNvSpPr>
          <p:nvPr>
            <p:ph type="body" sz="quarter" idx="11" hasCustomPrompt="1"/>
          </p:nvPr>
        </p:nvSpPr>
        <p:spPr>
          <a:xfrm>
            <a:off x="385558" y="2334123"/>
            <a:ext cx="3686258" cy="2837959"/>
          </a:xfrm>
        </p:spPr>
        <p:txBody>
          <a:bodyPr/>
          <a:lstStyle>
            <a:lvl1pPr>
              <a:defRPr lang="en-US" sz="13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9967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B0C6D-E9A2-4290-9009-0C6F33B29A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D560EF56-55BA-4052-B927-F3563F954A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B4F706-55EC-4BC1-A554-C0248268636F}"/>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5" name="Footer Placeholder 4">
            <a:extLst>
              <a:ext uri="{FF2B5EF4-FFF2-40B4-BE49-F238E27FC236}">
                <a16:creationId xmlns:a16="http://schemas.microsoft.com/office/drawing/2014/main" id="{75862D51-3BA4-45C0-8A6B-A3201219F4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8777EE0-C121-40BB-B203-EE2E3985E6C8}"/>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3857680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70/30 Picture Lef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5727413" y="1005843"/>
            <a:ext cx="4690495" cy="913471"/>
          </a:xfrm>
        </p:spPr>
        <p:txBody>
          <a:bodyPr vert="horz" lIns="72000" tIns="34290" rIns="68580" bIns="34290" rtlCol="0" anchor="b">
            <a:noAutofit/>
          </a:bodyPr>
          <a:lstStyle>
            <a:lvl1pPr>
              <a:spcBef>
                <a:spcPts val="0"/>
              </a:spcBef>
              <a:defRPr lang="ru-RU" sz="32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lnSpc>
                <a:spcPct val="100000"/>
              </a:lnSpc>
            </a:pPr>
            <a:r>
              <a:rPr lang="en-US"/>
              <a:t>Click to add title</a:t>
            </a:r>
            <a:endParaRPr lang="ru-RU" dirty="0"/>
          </a:p>
        </p:txBody>
      </p:sp>
      <p:sp>
        <p:nvSpPr>
          <p:cNvPr id="8" name="Picture  1"/>
          <p:cNvSpPr>
            <a:spLocks noGrp="1"/>
          </p:cNvSpPr>
          <p:nvPr>
            <p:ph type="pic" sz="quarter" idx="10"/>
          </p:nvPr>
        </p:nvSpPr>
        <p:spPr>
          <a:xfrm>
            <a:off x="10" y="0"/>
            <a:ext cx="4655457" cy="6858000"/>
          </a:xfrm>
        </p:spPr>
        <p:txBody>
          <a:bodyPr/>
          <a:lstStyle/>
          <a:p>
            <a:r>
              <a:rPr lang="en-US"/>
              <a:t>Click icon to add picture</a:t>
            </a:r>
            <a:endParaRPr lang="ru-RU"/>
          </a:p>
        </p:txBody>
      </p:sp>
      <p:sp>
        <p:nvSpPr>
          <p:cNvPr id="10" name="Text  1"/>
          <p:cNvSpPr>
            <a:spLocks noGrp="1"/>
          </p:cNvSpPr>
          <p:nvPr>
            <p:ph type="body" sz="quarter" idx="11" hasCustomPrompt="1"/>
          </p:nvPr>
        </p:nvSpPr>
        <p:spPr>
          <a:xfrm>
            <a:off x="5427691" y="2251149"/>
            <a:ext cx="5693602" cy="2592685"/>
          </a:xfrm>
        </p:spPr>
        <p:txBody>
          <a:bodyPr lIns="72000"/>
          <a:lstStyle>
            <a:lvl1pPr>
              <a:lnSpc>
                <a:spcPct val="130000"/>
              </a:lnSpc>
              <a:spcBef>
                <a:spcPts val="600"/>
              </a:spcBef>
              <a:defRPr lang="en-US" sz="13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 name="Text  2"/>
          <p:cNvSpPr>
            <a:spLocks noGrp="1"/>
          </p:cNvSpPr>
          <p:nvPr>
            <p:ph type="body" sz="quarter" idx="12" hasCustomPrompt="1"/>
          </p:nvPr>
        </p:nvSpPr>
        <p:spPr>
          <a:xfrm>
            <a:off x="4983867" y="5743538"/>
            <a:ext cx="6115511" cy="548935"/>
          </a:xfrm>
        </p:spPr>
        <p:txBody>
          <a:bodyPr anchor="ctr"/>
          <a:lstStyle>
            <a:lvl1pPr>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372670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50/50 Picture Top">
    <p:spTree>
      <p:nvGrpSpPr>
        <p:cNvPr id="1" name=""/>
        <p:cNvGrpSpPr/>
        <p:nvPr/>
      </p:nvGrpSpPr>
      <p:grpSpPr>
        <a:xfrm>
          <a:off x="0" y="0"/>
          <a:ext cx="0" cy="0"/>
          <a:chOff x="0" y="0"/>
          <a:chExt cx="0" cy="0"/>
        </a:xfrm>
      </p:grpSpPr>
      <p:sp>
        <p:nvSpPr>
          <p:cNvPr id="14" name="Picture  1"/>
          <p:cNvSpPr>
            <a:spLocks noGrp="1"/>
          </p:cNvSpPr>
          <p:nvPr>
            <p:ph type="pic" sz="quarter" idx="11"/>
          </p:nvPr>
        </p:nvSpPr>
        <p:spPr>
          <a:xfrm>
            <a:off x="0" y="7"/>
            <a:ext cx="12192000" cy="3167063"/>
          </a:xfrm>
        </p:spPr>
        <p:txBody>
          <a:bodyPr/>
          <a:lstStyle/>
          <a:p>
            <a:r>
              <a:rPr lang="en-US"/>
              <a:t>Click icon to add picture</a:t>
            </a:r>
            <a:endParaRPr lang="ru-RU"/>
          </a:p>
        </p:txBody>
      </p:sp>
      <p:sp>
        <p:nvSpPr>
          <p:cNvPr id="11" name="Text  1"/>
          <p:cNvSpPr>
            <a:spLocks noGrp="1"/>
          </p:cNvSpPr>
          <p:nvPr>
            <p:ph type="body" sz="quarter" idx="10" hasCustomPrompt="1"/>
          </p:nvPr>
        </p:nvSpPr>
        <p:spPr>
          <a:xfrm>
            <a:off x="868461" y="4819512"/>
            <a:ext cx="7181385" cy="1581293"/>
          </a:xfrm>
        </p:spPr>
        <p:txBody>
          <a:bodyPr/>
          <a:lstStyle>
            <a:lvl1pPr>
              <a:defRPr lang="en-US" sz="13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12" name="Title"/>
          <p:cNvSpPr>
            <a:spLocks noGrp="1"/>
          </p:cNvSpPr>
          <p:nvPr>
            <p:ph type="title" hasCustomPrompt="1"/>
          </p:nvPr>
        </p:nvSpPr>
        <p:spPr>
          <a:xfrm>
            <a:off x="1208262" y="4058685"/>
            <a:ext cx="9089636" cy="535531"/>
          </a:xfrm>
          <a:noFill/>
        </p:spPr>
        <p:txBody>
          <a:bodyPr vert="horz" wrap="square" lIns="91440" tIns="45720" rIns="91440" bIns="45720" rtlCol="0" anchor="ctr">
            <a:spAutoFit/>
          </a:bodyPr>
          <a:lstStyle>
            <a:lvl1pPr>
              <a:defRPr lang="ru-RU" sz="3200">
                <a:solidFill>
                  <a:schemeClr val="tx1">
                    <a:lumMod val="75000"/>
                    <a:lumOff val="25000"/>
                  </a:schemeClr>
                </a:solidFill>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8184871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50/50 Picture Lef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7179201" y="930735"/>
            <a:ext cx="4271793" cy="1302671"/>
          </a:xfrm>
        </p:spPr>
        <p:txBody>
          <a:bodyPr vert="horz" lIns="72000" tIns="34290" rIns="68580" bIns="34290" rtlCol="0" anchor="b">
            <a:noAutofit/>
          </a:bodyPr>
          <a:lstStyle>
            <a:lvl1pPr>
              <a:spcBef>
                <a:spcPts val="0"/>
              </a:spcBef>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lnSpc>
                <a:spcPct val="100000"/>
              </a:lnSpc>
            </a:pPr>
            <a:r>
              <a:rPr lang="en-US"/>
              <a:t>Click to add title</a:t>
            </a:r>
            <a:endParaRPr lang="ru-RU" dirty="0"/>
          </a:p>
        </p:txBody>
      </p:sp>
      <p:sp>
        <p:nvSpPr>
          <p:cNvPr id="10" name="Text  1"/>
          <p:cNvSpPr>
            <a:spLocks noGrp="1"/>
          </p:cNvSpPr>
          <p:nvPr>
            <p:ph type="body" sz="quarter" idx="11" hasCustomPrompt="1"/>
          </p:nvPr>
        </p:nvSpPr>
        <p:spPr>
          <a:xfrm>
            <a:off x="6801175" y="2703804"/>
            <a:ext cx="4654912" cy="2532504"/>
          </a:xfrm>
        </p:spPr>
        <p:txBody>
          <a:bodyPr lIns="72000"/>
          <a:lstStyle>
            <a:lvl1pPr>
              <a:lnSpc>
                <a:spcPct val="130000"/>
              </a:lnSpc>
              <a:spcBef>
                <a:spcPts val="600"/>
              </a:spcBef>
              <a:defRPr lang="en-US" sz="13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 name="Text  2"/>
          <p:cNvSpPr>
            <a:spLocks noGrp="1"/>
          </p:cNvSpPr>
          <p:nvPr>
            <p:ph type="body" sz="quarter" idx="12" hasCustomPrompt="1"/>
          </p:nvPr>
        </p:nvSpPr>
        <p:spPr>
          <a:xfrm>
            <a:off x="6284980" y="5751353"/>
            <a:ext cx="5166005" cy="548935"/>
          </a:xfrm>
        </p:spPr>
        <p:txBody>
          <a:bodyPr anchor="ctr"/>
          <a:lstStyle>
            <a:lvl1pPr>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 name="Picture  1"/>
          <p:cNvSpPr>
            <a:spLocks noGrp="1"/>
          </p:cNvSpPr>
          <p:nvPr>
            <p:ph type="pic" sz="quarter" idx="13"/>
          </p:nvPr>
        </p:nvSpPr>
        <p:spPr>
          <a:xfrm>
            <a:off x="10" y="0"/>
            <a:ext cx="6151033" cy="6858000"/>
          </a:xfrm>
        </p:spPr>
        <p:txBody>
          <a:bodyPr/>
          <a:lstStyle/>
          <a:p>
            <a:r>
              <a:rPr lang="en-US"/>
              <a:t>Click icon to add picture</a:t>
            </a:r>
            <a:endParaRPr lang="ru-RU"/>
          </a:p>
        </p:txBody>
      </p:sp>
    </p:spTree>
    <p:custDataLst>
      <p:tags r:id="rId1"/>
    </p:custDataLst>
    <p:extLst>
      <p:ext uri="{BB962C8B-B14F-4D97-AF65-F5344CB8AC3E}">
        <p14:creationId xmlns:p14="http://schemas.microsoft.com/office/powerpoint/2010/main" val="4067461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Video">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003878" y="528065"/>
            <a:ext cx="8460554"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8" name="Text  1"/>
          <p:cNvSpPr>
            <a:spLocks noGrp="1"/>
          </p:cNvSpPr>
          <p:nvPr>
            <p:ph type="body" sz="quarter" idx="10" hasCustomPrompt="1"/>
          </p:nvPr>
        </p:nvSpPr>
        <p:spPr>
          <a:xfrm>
            <a:off x="1003878" y="1055394"/>
            <a:ext cx="8460554"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10" name="Video  1"/>
          <p:cNvSpPr>
            <a:spLocks noGrp="1"/>
          </p:cNvSpPr>
          <p:nvPr>
            <p:ph type="media" sz="quarter" idx="11" hasCustomPrompt="1"/>
          </p:nvPr>
        </p:nvSpPr>
        <p:spPr>
          <a:xfrm>
            <a:off x="1852246" y="2322073"/>
            <a:ext cx="8500371" cy="4005707"/>
          </a:xfrm>
        </p:spPr>
        <p:txBody>
          <a:bodyPr/>
          <a:lstStyle/>
          <a:p>
            <a:r>
              <a:rPr lang="en-US"/>
              <a:t>Click icon to add video</a:t>
            </a:r>
            <a:endParaRPr lang="ru-RU"/>
          </a:p>
        </p:txBody>
      </p:sp>
    </p:spTree>
    <p:custDataLst>
      <p:tags r:id="rId1"/>
    </p:custDataLst>
    <p:extLst>
      <p:ext uri="{BB962C8B-B14F-4D97-AF65-F5344CB8AC3E}">
        <p14:creationId xmlns:p14="http://schemas.microsoft.com/office/powerpoint/2010/main" val="36303288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Problem and Solution">
    <p:spTree>
      <p:nvGrpSpPr>
        <p:cNvPr id="1" name=""/>
        <p:cNvGrpSpPr/>
        <p:nvPr/>
      </p:nvGrpSpPr>
      <p:grpSpPr>
        <a:xfrm>
          <a:off x="0" y="0"/>
          <a:ext cx="0" cy="0"/>
          <a:chOff x="0" y="0"/>
          <a:chExt cx="0" cy="0"/>
        </a:xfrm>
      </p:grpSpPr>
      <p:sp>
        <p:nvSpPr>
          <p:cNvPr id="15" name="Picture  1"/>
          <p:cNvSpPr>
            <a:spLocks noGrp="1"/>
          </p:cNvSpPr>
          <p:nvPr>
            <p:ph type="pic" sz="quarter" idx="14"/>
          </p:nvPr>
        </p:nvSpPr>
        <p:spPr>
          <a:xfrm>
            <a:off x="0" y="3"/>
            <a:ext cx="12192000" cy="1085516"/>
          </a:xfrm>
        </p:spPr>
        <p:txBody>
          <a:bodyPr/>
          <a:lstStyle>
            <a:lvl1pPr>
              <a:defRPr sz="1800"/>
            </a:lvl1pPr>
          </a:lstStyle>
          <a:p>
            <a:r>
              <a:rPr lang="en-US"/>
              <a:t>Click icon to add picture</a:t>
            </a:r>
            <a:endParaRPr lang="ru-RU"/>
          </a:p>
        </p:txBody>
      </p:sp>
      <p:sp>
        <p:nvSpPr>
          <p:cNvPr id="20" name="Text  1"/>
          <p:cNvSpPr>
            <a:spLocks noGrp="1"/>
          </p:cNvSpPr>
          <p:nvPr>
            <p:ph type="body" sz="quarter" idx="11" hasCustomPrompt="1"/>
          </p:nvPr>
        </p:nvSpPr>
        <p:spPr>
          <a:xfrm>
            <a:off x="1025986" y="4551671"/>
            <a:ext cx="3704735" cy="1685860"/>
          </a:xfrm>
        </p:spPr>
        <p:txBody>
          <a:bodyPr lIns="72000"/>
          <a:lstStyle>
            <a:lvl1pPr>
              <a:spcBef>
                <a:spcPts val="600"/>
              </a:spcBef>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1" name="Text  2"/>
          <p:cNvSpPr>
            <a:spLocks noGrp="1"/>
          </p:cNvSpPr>
          <p:nvPr>
            <p:ph type="body" sz="quarter" idx="17" hasCustomPrompt="1"/>
          </p:nvPr>
        </p:nvSpPr>
        <p:spPr>
          <a:xfrm>
            <a:off x="1034170" y="3813294"/>
            <a:ext cx="3704735" cy="461420"/>
          </a:xfrm>
        </p:spPr>
        <p:txBody>
          <a:bodyPr lIns="72000"/>
          <a:lstStyle>
            <a:lvl1pPr>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2" name="Text  3"/>
          <p:cNvSpPr>
            <a:spLocks noGrp="1"/>
          </p:cNvSpPr>
          <p:nvPr>
            <p:ph type="body" sz="quarter" idx="18" hasCustomPrompt="1"/>
          </p:nvPr>
        </p:nvSpPr>
        <p:spPr>
          <a:xfrm>
            <a:off x="6050997" y="3813294"/>
            <a:ext cx="4445064" cy="461420"/>
          </a:xfrm>
        </p:spPr>
        <p:txBody>
          <a:bodyPr lIns="72000"/>
          <a:lstStyle>
            <a:lvl1pPr>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3" name="Text  4"/>
          <p:cNvSpPr>
            <a:spLocks noGrp="1"/>
          </p:cNvSpPr>
          <p:nvPr>
            <p:ph type="body" sz="quarter" idx="19" hasCustomPrompt="1"/>
          </p:nvPr>
        </p:nvSpPr>
        <p:spPr>
          <a:xfrm>
            <a:off x="6050996" y="4551676"/>
            <a:ext cx="4445065" cy="795939"/>
          </a:xfrm>
        </p:spPr>
        <p:txBody>
          <a:bodyPr lIns="72000"/>
          <a:lstStyle>
            <a:lvl1pPr>
              <a:spcBef>
                <a:spcPts val="600"/>
              </a:spcBef>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4" name="Text  5"/>
          <p:cNvSpPr>
            <a:spLocks noGrp="1"/>
          </p:cNvSpPr>
          <p:nvPr>
            <p:ph type="body" sz="quarter" idx="20" hasCustomPrompt="1"/>
          </p:nvPr>
        </p:nvSpPr>
        <p:spPr>
          <a:xfrm>
            <a:off x="6197893" y="5598065"/>
            <a:ext cx="1624413" cy="318675"/>
          </a:xfrm>
        </p:spPr>
        <p:txBody>
          <a:bodyPr lIns="72000" anchor="ctr"/>
          <a:lstStyle>
            <a:lvl1pPr algn="ctr">
              <a:spcBef>
                <a:spcPts val="600"/>
              </a:spcBef>
              <a:defRPr lang="en-US" sz="1300" b="1"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7" name="Picture  2"/>
          <p:cNvSpPr>
            <a:spLocks noGrp="1"/>
          </p:cNvSpPr>
          <p:nvPr>
            <p:ph type="pic" sz="quarter" idx="15"/>
          </p:nvPr>
        </p:nvSpPr>
        <p:spPr>
          <a:xfrm>
            <a:off x="5678269" y="619127"/>
            <a:ext cx="5354875" cy="2897188"/>
          </a:xfrm>
        </p:spPr>
        <p:txBody>
          <a:bodyPr/>
          <a:lstStyle>
            <a:lvl1pPr>
              <a:defRPr sz="1800"/>
            </a:lvl1pPr>
          </a:lstStyle>
          <a:p>
            <a:r>
              <a:rPr lang="en-US"/>
              <a:t>Click icon to add picture</a:t>
            </a:r>
            <a:endParaRPr lang="ru-RU"/>
          </a:p>
        </p:txBody>
      </p:sp>
      <p:sp>
        <p:nvSpPr>
          <p:cNvPr id="19" name="Picture  3"/>
          <p:cNvSpPr>
            <a:spLocks noGrp="1"/>
          </p:cNvSpPr>
          <p:nvPr>
            <p:ph type="pic" sz="quarter" idx="16"/>
          </p:nvPr>
        </p:nvSpPr>
        <p:spPr>
          <a:xfrm>
            <a:off x="1025985" y="1509486"/>
            <a:ext cx="3670300" cy="2006836"/>
          </a:xfrm>
        </p:spPr>
        <p:txBody>
          <a:bodyPr/>
          <a:lstStyle>
            <a:lvl1pPr>
              <a:defRPr sz="1800"/>
            </a:lvl1pPr>
          </a:lstStyle>
          <a:p>
            <a:r>
              <a:rPr lang="en-US"/>
              <a:t>Click icon to add picture</a:t>
            </a:r>
            <a:endParaRPr lang="ru-RU"/>
          </a:p>
        </p:txBody>
      </p:sp>
    </p:spTree>
    <p:custDataLst>
      <p:tags r:id="rId1"/>
    </p:custDataLst>
    <p:extLst>
      <p:ext uri="{BB962C8B-B14F-4D97-AF65-F5344CB8AC3E}">
        <p14:creationId xmlns:p14="http://schemas.microsoft.com/office/powerpoint/2010/main" val="1425382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Products - Three Columns">
    <p:spTree>
      <p:nvGrpSpPr>
        <p:cNvPr id="1" name=""/>
        <p:cNvGrpSpPr/>
        <p:nvPr/>
      </p:nvGrpSpPr>
      <p:grpSpPr>
        <a:xfrm>
          <a:off x="0" y="0"/>
          <a:ext cx="0" cy="0"/>
          <a:chOff x="0" y="0"/>
          <a:chExt cx="0" cy="0"/>
        </a:xfrm>
      </p:grpSpPr>
      <p:sp>
        <p:nvSpPr>
          <p:cNvPr id="16" name="Picture  1"/>
          <p:cNvSpPr>
            <a:spLocks noGrp="1"/>
          </p:cNvSpPr>
          <p:nvPr>
            <p:ph type="pic" sz="quarter" idx="10"/>
          </p:nvPr>
        </p:nvSpPr>
        <p:spPr>
          <a:xfrm>
            <a:off x="736045" y="2443168"/>
            <a:ext cx="3164417" cy="1824037"/>
          </a:xfrm>
        </p:spPr>
        <p:txBody>
          <a:bodyPr/>
          <a:lstStyle>
            <a:lvl1pPr>
              <a:defRPr sz="1800">
                <a:latin typeface="+mn-lt"/>
              </a:defRPr>
            </a:lvl1pPr>
          </a:lstStyle>
          <a:p>
            <a:r>
              <a:rPr lang="en-US"/>
              <a:t>Click icon to add picture</a:t>
            </a:r>
            <a:endParaRPr lang="ru-RU"/>
          </a:p>
        </p:txBody>
      </p:sp>
      <p:sp>
        <p:nvSpPr>
          <p:cNvPr id="18" name="Picture  2"/>
          <p:cNvSpPr>
            <a:spLocks noGrp="1"/>
          </p:cNvSpPr>
          <p:nvPr>
            <p:ph type="pic" sz="quarter" idx="11"/>
          </p:nvPr>
        </p:nvSpPr>
        <p:spPr>
          <a:xfrm>
            <a:off x="4442317" y="2443168"/>
            <a:ext cx="3164416" cy="1824037"/>
          </a:xfrm>
        </p:spPr>
        <p:txBody>
          <a:bodyPr/>
          <a:lstStyle>
            <a:lvl1pPr>
              <a:defRPr sz="1800">
                <a:latin typeface="+mn-lt"/>
              </a:defRPr>
            </a:lvl1pPr>
          </a:lstStyle>
          <a:p>
            <a:r>
              <a:rPr lang="en-US"/>
              <a:t>Click icon to add picture</a:t>
            </a:r>
            <a:endParaRPr lang="ru-RU"/>
          </a:p>
        </p:txBody>
      </p:sp>
      <p:sp>
        <p:nvSpPr>
          <p:cNvPr id="20" name="Picture  3"/>
          <p:cNvSpPr>
            <a:spLocks noGrp="1"/>
          </p:cNvSpPr>
          <p:nvPr>
            <p:ph type="pic" sz="quarter" idx="12"/>
          </p:nvPr>
        </p:nvSpPr>
        <p:spPr>
          <a:xfrm>
            <a:off x="8156577" y="2443168"/>
            <a:ext cx="3147483" cy="1824037"/>
          </a:xfrm>
        </p:spPr>
        <p:txBody>
          <a:bodyPr/>
          <a:lstStyle>
            <a:lvl1pPr>
              <a:defRPr sz="1800">
                <a:latin typeface="+mn-lt"/>
              </a:defRPr>
            </a:lvl1pPr>
          </a:lstStyle>
          <a:p>
            <a:r>
              <a:rPr lang="en-US"/>
              <a:t>Click icon to add picture</a:t>
            </a:r>
            <a:endParaRPr lang="ru-RU"/>
          </a:p>
        </p:txBody>
      </p:sp>
      <p:sp>
        <p:nvSpPr>
          <p:cNvPr id="21" name="Text  1"/>
          <p:cNvSpPr>
            <a:spLocks noGrp="1"/>
          </p:cNvSpPr>
          <p:nvPr>
            <p:ph type="body" sz="quarter" idx="13" hasCustomPrompt="1"/>
          </p:nvPr>
        </p:nvSpPr>
        <p:spPr>
          <a:xfrm>
            <a:off x="735645" y="5012398"/>
            <a:ext cx="3165217" cy="1364954"/>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2" name="Text  2"/>
          <p:cNvSpPr>
            <a:spLocks noGrp="1"/>
          </p:cNvSpPr>
          <p:nvPr>
            <p:ph type="body" sz="quarter" idx="17" hasCustomPrompt="1"/>
          </p:nvPr>
        </p:nvSpPr>
        <p:spPr>
          <a:xfrm>
            <a:off x="735645" y="4644330"/>
            <a:ext cx="3165217"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3" name="Text  3"/>
          <p:cNvSpPr>
            <a:spLocks noGrp="1"/>
          </p:cNvSpPr>
          <p:nvPr>
            <p:ph type="body" sz="quarter" idx="18" hasCustomPrompt="1"/>
          </p:nvPr>
        </p:nvSpPr>
        <p:spPr>
          <a:xfrm>
            <a:off x="4441928" y="5012398"/>
            <a:ext cx="3165217" cy="1364954"/>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4" name="Text  4"/>
          <p:cNvSpPr>
            <a:spLocks noGrp="1"/>
          </p:cNvSpPr>
          <p:nvPr>
            <p:ph type="body" sz="quarter" idx="19" hasCustomPrompt="1"/>
          </p:nvPr>
        </p:nvSpPr>
        <p:spPr>
          <a:xfrm>
            <a:off x="4441928" y="4644330"/>
            <a:ext cx="3165217"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5" name="Text  5"/>
          <p:cNvSpPr>
            <a:spLocks noGrp="1"/>
          </p:cNvSpPr>
          <p:nvPr>
            <p:ph type="body" sz="quarter" idx="20" hasCustomPrompt="1"/>
          </p:nvPr>
        </p:nvSpPr>
        <p:spPr>
          <a:xfrm>
            <a:off x="8147718" y="5012398"/>
            <a:ext cx="3165217" cy="1364954"/>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6" name="Text  6"/>
          <p:cNvSpPr>
            <a:spLocks noGrp="1"/>
          </p:cNvSpPr>
          <p:nvPr>
            <p:ph type="body" sz="quarter" idx="21" hasCustomPrompt="1"/>
          </p:nvPr>
        </p:nvSpPr>
        <p:spPr>
          <a:xfrm>
            <a:off x="8147718" y="4644330"/>
            <a:ext cx="3165217"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3" name="Title"/>
          <p:cNvSpPr>
            <a:spLocks noGrp="1"/>
          </p:cNvSpPr>
          <p:nvPr>
            <p:ph type="title" hasCustomPrompt="1"/>
          </p:nvPr>
        </p:nvSpPr>
        <p:spPr>
          <a:xfrm>
            <a:off x="1003878" y="528065"/>
            <a:ext cx="9093600"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4" name="Text  7"/>
          <p:cNvSpPr>
            <a:spLocks noGrp="1"/>
          </p:cNvSpPr>
          <p:nvPr>
            <p:ph type="body" sz="quarter" idx="22" hasCustomPrompt="1"/>
          </p:nvPr>
        </p:nvSpPr>
        <p:spPr>
          <a:xfrm>
            <a:off x="1003878" y="1055394"/>
            <a:ext cx="9093600"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14709349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Products - Four Columns">
    <p:spTree>
      <p:nvGrpSpPr>
        <p:cNvPr id="1" name=""/>
        <p:cNvGrpSpPr/>
        <p:nvPr/>
      </p:nvGrpSpPr>
      <p:grpSpPr>
        <a:xfrm>
          <a:off x="0" y="0"/>
          <a:ext cx="0" cy="0"/>
          <a:chOff x="0" y="0"/>
          <a:chExt cx="0" cy="0"/>
        </a:xfrm>
      </p:grpSpPr>
      <p:sp>
        <p:nvSpPr>
          <p:cNvPr id="16" name="Picture  1"/>
          <p:cNvSpPr>
            <a:spLocks noGrp="1"/>
          </p:cNvSpPr>
          <p:nvPr>
            <p:ph type="pic" sz="quarter" idx="10"/>
          </p:nvPr>
        </p:nvSpPr>
        <p:spPr>
          <a:xfrm>
            <a:off x="813657" y="2429560"/>
            <a:ext cx="2422675" cy="1824037"/>
          </a:xfrm>
        </p:spPr>
        <p:txBody>
          <a:bodyPr/>
          <a:lstStyle>
            <a:lvl1pPr>
              <a:defRPr sz="1800">
                <a:latin typeface="+mn-lt"/>
              </a:defRPr>
            </a:lvl1pPr>
          </a:lstStyle>
          <a:p>
            <a:r>
              <a:rPr lang="en-US"/>
              <a:t>Click icon to add picture</a:t>
            </a:r>
            <a:endParaRPr lang="ru-RU" dirty="0"/>
          </a:p>
        </p:txBody>
      </p:sp>
      <p:sp>
        <p:nvSpPr>
          <p:cNvPr id="18" name="Picture  2"/>
          <p:cNvSpPr>
            <a:spLocks noGrp="1"/>
          </p:cNvSpPr>
          <p:nvPr>
            <p:ph type="pic" sz="quarter" idx="11"/>
          </p:nvPr>
        </p:nvSpPr>
        <p:spPr>
          <a:xfrm>
            <a:off x="3533601" y="2429560"/>
            <a:ext cx="2404721" cy="1824037"/>
          </a:xfrm>
        </p:spPr>
        <p:txBody>
          <a:bodyPr/>
          <a:lstStyle>
            <a:lvl1pPr>
              <a:defRPr sz="1800">
                <a:latin typeface="+mn-lt"/>
              </a:defRPr>
            </a:lvl1pPr>
          </a:lstStyle>
          <a:p>
            <a:r>
              <a:rPr lang="en-US"/>
              <a:t>Click icon to add picture</a:t>
            </a:r>
            <a:endParaRPr lang="ru-RU" dirty="0"/>
          </a:p>
        </p:txBody>
      </p:sp>
      <p:sp>
        <p:nvSpPr>
          <p:cNvPr id="20" name="Picture  3"/>
          <p:cNvSpPr>
            <a:spLocks noGrp="1"/>
          </p:cNvSpPr>
          <p:nvPr>
            <p:ph type="pic" sz="quarter" idx="12"/>
          </p:nvPr>
        </p:nvSpPr>
        <p:spPr>
          <a:xfrm>
            <a:off x="6242673" y="2429560"/>
            <a:ext cx="2409395" cy="1824037"/>
          </a:xfrm>
        </p:spPr>
        <p:txBody>
          <a:bodyPr/>
          <a:lstStyle>
            <a:lvl1pPr>
              <a:defRPr sz="1800">
                <a:latin typeface="+mn-lt"/>
              </a:defRPr>
            </a:lvl1pPr>
          </a:lstStyle>
          <a:p>
            <a:r>
              <a:rPr lang="en-US"/>
              <a:t>Click icon to add picture</a:t>
            </a:r>
            <a:endParaRPr lang="ru-RU"/>
          </a:p>
        </p:txBody>
      </p:sp>
      <p:sp>
        <p:nvSpPr>
          <p:cNvPr id="21" name="Text  1"/>
          <p:cNvSpPr>
            <a:spLocks noGrp="1"/>
          </p:cNvSpPr>
          <p:nvPr>
            <p:ph type="body" sz="quarter" idx="13" hasCustomPrompt="1"/>
          </p:nvPr>
        </p:nvSpPr>
        <p:spPr>
          <a:xfrm>
            <a:off x="816328" y="4950718"/>
            <a:ext cx="2417328"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2" name="Text  2"/>
          <p:cNvSpPr>
            <a:spLocks noGrp="1"/>
          </p:cNvSpPr>
          <p:nvPr>
            <p:ph type="body" sz="quarter" idx="17" hasCustomPrompt="1"/>
          </p:nvPr>
        </p:nvSpPr>
        <p:spPr>
          <a:xfrm>
            <a:off x="816328" y="4582650"/>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3" name="Text  3"/>
          <p:cNvSpPr>
            <a:spLocks noGrp="1"/>
          </p:cNvSpPr>
          <p:nvPr>
            <p:ph type="body" sz="quarter" idx="18" hasCustomPrompt="1"/>
          </p:nvPr>
        </p:nvSpPr>
        <p:spPr>
          <a:xfrm>
            <a:off x="3524815" y="4950718"/>
            <a:ext cx="2422292"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4" name="Text  4"/>
          <p:cNvSpPr>
            <a:spLocks noGrp="1"/>
          </p:cNvSpPr>
          <p:nvPr>
            <p:ph type="body" sz="quarter" idx="19" hasCustomPrompt="1"/>
          </p:nvPr>
        </p:nvSpPr>
        <p:spPr>
          <a:xfrm>
            <a:off x="3524815" y="4582650"/>
            <a:ext cx="2422292"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5" name="Text  5"/>
          <p:cNvSpPr>
            <a:spLocks noGrp="1"/>
          </p:cNvSpPr>
          <p:nvPr>
            <p:ph type="body" sz="quarter" idx="20" hasCustomPrompt="1"/>
          </p:nvPr>
        </p:nvSpPr>
        <p:spPr>
          <a:xfrm>
            <a:off x="6232214" y="4950718"/>
            <a:ext cx="2430335"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6" name="Text  6"/>
          <p:cNvSpPr>
            <a:spLocks noGrp="1"/>
          </p:cNvSpPr>
          <p:nvPr>
            <p:ph type="body" sz="quarter" idx="21" hasCustomPrompt="1"/>
          </p:nvPr>
        </p:nvSpPr>
        <p:spPr>
          <a:xfrm>
            <a:off x="6232214" y="4582650"/>
            <a:ext cx="2430335"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9" name="Picture  4"/>
          <p:cNvSpPr>
            <a:spLocks noGrp="1"/>
          </p:cNvSpPr>
          <p:nvPr>
            <p:ph type="pic" sz="quarter" idx="23"/>
          </p:nvPr>
        </p:nvSpPr>
        <p:spPr>
          <a:xfrm>
            <a:off x="8986912" y="2429560"/>
            <a:ext cx="2409395" cy="1824037"/>
          </a:xfrm>
        </p:spPr>
        <p:txBody>
          <a:bodyPr/>
          <a:lstStyle>
            <a:lvl1pPr>
              <a:defRPr sz="1800">
                <a:latin typeface="+mn-lt"/>
              </a:defRPr>
            </a:lvl1pPr>
          </a:lstStyle>
          <a:p>
            <a:r>
              <a:rPr lang="en-US"/>
              <a:t>Click icon to add picture</a:t>
            </a:r>
            <a:endParaRPr lang="ru-RU"/>
          </a:p>
        </p:txBody>
      </p:sp>
      <p:sp>
        <p:nvSpPr>
          <p:cNvPr id="40" name="Text  7"/>
          <p:cNvSpPr>
            <a:spLocks noGrp="1"/>
          </p:cNvSpPr>
          <p:nvPr>
            <p:ph type="body" sz="quarter" idx="24" hasCustomPrompt="1"/>
          </p:nvPr>
        </p:nvSpPr>
        <p:spPr>
          <a:xfrm>
            <a:off x="8976451" y="4950718"/>
            <a:ext cx="2430335"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1" name="Text  8"/>
          <p:cNvSpPr>
            <a:spLocks noGrp="1"/>
          </p:cNvSpPr>
          <p:nvPr>
            <p:ph type="body" sz="quarter" idx="25" hasCustomPrompt="1"/>
          </p:nvPr>
        </p:nvSpPr>
        <p:spPr>
          <a:xfrm>
            <a:off x="8976451" y="4582650"/>
            <a:ext cx="2430335"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9" name="Title"/>
          <p:cNvSpPr>
            <a:spLocks noGrp="1"/>
          </p:cNvSpPr>
          <p:nvPr>
            <p:ph type="title" hasCustomPrompt="1"/>
          </p:nvPr>
        </p:nvSpPr>
        <p:spPr>
          <a:xfrm>
            <a:off x="1003877" y="528065"/>
            <a:ext cx="8265169"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30" name="Text  9"/>
          <p:cNvSpPr>
            <a:spLocks noGrp="1"/>
          </p:cNvSpPr>
          <p:nvPr>
            <p:ph type="body" sz="quarter" idx="22" hasCustomPrompt="1"/>
          </p:nvPr>
        </p:nvSpPr>
        <p:spPr>
          <a:xfrm>
            <a:off x="1003877" y="1055394"/>
            <a:ext cx="8265169"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36064874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Products - Tiles">
    <p:spTree>
      <p:nvGrpSpPr>
        <p:cNvPr id="1" name=""/>
        <p:cNvGrpSpPr/>
        <p:nvPr/>
      </p:nvGrpSpPr>
      <p:grpSpPr>
        <a:xfrm>
          <a:off x="0" y="0"/>
          <a:ext cx="0" cy="0"/>
          <a:chOff x="0" y="0"/>
          <a:chExt cx="0" cy="0"/>
        </a:xfrm>
      </p:grpSpPr>
      <p:sp>
        <p:nvSpPr>
          <p:cNvPr id="16" name="Picture  1"/>
          <p:cNvSpPr>
            <a:spLocks noGrp="1"/>
          </p:cNvSpPr>
          <p:nvPr>
            <p:ph type="pic" sz="quarter" idx="10"/>
          </p:nvPr>
        </p:nvSpPr>
        <p:spPr>
          <a:xfrm>
            <a:off x="1014873" y="2283243"/>
            <a:ext cx="1874379" cy="1578471"/>
          </a:xfrm>
        </p:spPr>
        <p:txBody>
          <a:bodyPr/>
          <a:lstStyle>
            <a:lvl1pPr>
              <a:defRPr sz="1800">
                <a:latin typeface="+mn-lt"/>
              </a:defRPr>
            </a:lvl1pPr>
          </a:lstStyle>
          <a:p>
            <a:r>
              <a:rPr lang="en-US"/>
              <a:t>Click icon to add picture</a:t>
            </a:r>
            <a:endParaRPr lang="ru-RU"/>
          </a:p>
        </p:txBody>
      </p:sp>
      <p:sp>
        <p:nvSpPr>
          <p:cNvPr id="18" name="Picture  2"/>
          <p:cNvSpPr>
            <a:spLocks noGrp="1"/>
          </p:cNvSpPr>
          <p:nvPr>
            <p:ph type="pic" sz="quarter" idx="11"/>
          </p:nvPr>
        </p:nvSpPr>
        <p:spPr>
          <a:xfrm>
            <a:off x="1014169" y="4162809"/>
            <a:ext cx="1895583" cy="1599635"/>
          </a:xfrm>
        </p:spPr>
        <p:txBody>
          <a:bodyPr/>
          <a:lstStyle>
            <a:lvl1pPr>
              <a:defRPr sz="1800">
                <a:latin typeface="+mn-lt"/>
              </a:defRPr>
            </a:lvl1pPr>
          </a:lstStyle>
          <a:p>
            <a:r>
              <a:rPr lang="en-US"/>
              <a:t>Click icon to add picture</a:t>
            </a:r>
            <a:endParaRPr lang="ru-RU"/>
          </a:p>
        </p:txBody>
      </p:sp>
      <p:sp>
        <p:nvSpPr>
          <p:cNvPr id="20" name="Picture  3"/>
          <p:cNvSpPr>
            <a:spLocks noGrp="1"/>
          </p:cNvSpPr>
          <p:nvPr>
            <p:ph type="pic" sz="quarter" idx="12"/>
          </p:nvPr>
        </p:nvSpPr>
        <p:spPr>
          <a:xfrm>
            <a:off x="6607515" y="2283243"/>
            <a:ext cx="1901495" cy="1578471"/>
          </a:xfrm>
        </p:spPr>
        <p:txBody>
          <a:bodyPr/>
          <a:lstStyle>
            <a:lvl1pPr>
              <a:defRPr sz="1800">
                <a:latin typeface="+mn-lt"/>
              </a:defRPr>
            </a:lvl1pPr>
          </a:lstStyle>
          <a:p>
            <a:r>
              <a:rPr lang="en-US"/>
              <a:t>Click icon to add picture</a:t>
            </a:r>
            <a:endParaRPr lang="ru-RU"/>
          </a:p>
        </p:txBody>
      </p:sp>
      <p:sp>
        <p:nvSpPr>
          <p:cNvPr id="27" name="Title"/>
          <p:cNvSpPr>
            <a:spLocks noGrp="1"/>
          </p:cNvSpPr>
          <p:nvPr>
            <p:ph type="title" hasCustomPrompt="1"/>
          </p:nvPr>
        </p:nvSpPr>
        <p:spPr>
          <a:xfrm>
            <a:off x="1003877" y="528065"/>
            <a:ext cx="8194831"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28" name="Text  1"/>
          <p:cNvSpPr>
            <a:spLocks noGrp="1"/>
          </p:cNvSpPr>
          <p:nvPr>
            <p:ph type="body" sz="quarter" idx="22" hasCustomPrompt="1"/>
          </p:nvPr>
        </p:nvSpPr>
        <p:spPr>
          <a:xfrm>
            <a:off x="1003877" y="1055394"/>
            <a:ext cx="8194831"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39" name="Picture  4"/>
          <p:cNvSpPr>
            <a:spLocks noGrp="1"/>
          </p:cNvSpPr>
          <p:nvPr>
            <p:ph type="pic" sz="quarter" idx="23"/>
          </p:nvPr>
        </p:nvSpPr>
        <p:spPr>
          <a:xfrm>
            <a:off x="6614451" y="4162809"/>
            <a:ext cx="1894559" cy="1599635"/>
          </a:xfrm>
        </p:spPr>
        <p:txBody>
          <a:bodyPr/>
          <a:lstStyle>
            <a:lvl1pPr>
              <a:defRPr sz="1800">
                <a:latin typeface="+mn-lt"/>
              </a:defRPr>
            </a:lvl1pPr>
          </a:lstStyle>
          <a:p>
            <a:r>
              <a:rPr lang="en-US"/>
              <a:t>Click icon to add picture</a:t>
            </a:r>
            <a:endParaRPr lang="ru-RU"/>
          </a:p>
        </p:txBody>
      </p:sp>
      <p:sp>
        <p:nvSpPr>
          <p:cNvPr id="42" name="Text  2"/>
          <p:cNvSpPr>
            <a:spLocks noGrp="1"/>
          </p:cNvSpPr>
          <p:nvPr>
            <p:ph type="body" sz="quarter" idx="13" hasCustomPrompt="1"/>
          </p:nvPr>
        </p:nvSpPr>
        <p:spPr>
          <a:xfrm>
            <a:off x="3170665" y="2756963"/>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3" name="Text  3"/>
          <p:cNvSpPr>
            <a:spLocks noGrp="1"/>
          </p:cNvSpPr>
          <p:nvPr>
            <p:ph type="body" sz="quarter" idx="17" hasCustomPrompt="1"/>
          </p:nvPr>
        </p:nvSpPr>
        <p:spPr>
          <a:xfrm>
            <a:off x="3170665" y="2408198"/>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6" name="Text  4"/>
          <p:cNvSpPr>
            <a:spLocks noGrp="1"/>
          </p:cNvSpPr>
          <p:nvPr>
            <p:ph type="body" sz="quarter" idx="26" hasCustomPrompt="1"/>
          </p:nvPr>
        </p:nvSpPr>
        <p:spPr>
          <a:xfrm>
            <a:off x="3163364" y="4594903"/>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7" name="Text  5"/>
          <p:cNvSpPr>
            <a:spLocks noGrp="1"/>
          </p:cNvSpPr>
          <p:nvPr>
            <p:ph type="body" sz="quarter" idx="27" hasCustomPrompt="1"/>
          </p:nvPr>
        </p:nvSpPr>
        <p:spPr>
          <a:xfrm>
            <a:off x="3163364" y="4246142"/>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0" name="Text  6"/>
          <p:cNvSpPr>
            <a:spLocks noGrp="1"/>
          </p:cNvSpPr>
          <p:nvPr>
            <p:ph type="body" sz="quarter" idx="28" hasCustomPrompt="1"/>
          </p:nvPr>
        </p:nvSpPr>
        <p:spPr>
          <a:xfrm>
            <a:off x="8762623" y="2754931"/>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1" name="Text  7"/>
          <p:cNvSpPr>
            <a:spLocks noGrp="1"/>
          </p:cNvSpPr>
          <p:nvPr>
            <p:ph type="body" sz="quarter" idx="29" hasCustomPrompt="1"/>
          </p:nvPr>
        </p:nvSpPr>
        <p:spPr>
          <a:xfrm>
            <a:off x="8762623" y="2406166"/>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4" name="Text  8"/>
          <p:cNvSpPr>
            <a:spLocks noGrp="1"/>
          </p:cNvSpPr>
          <p:nvPr>
            <p:ph type="body" sz="quarter" idx="30" hasCustomPrompt="1"/>
          </p:nvPr>
        </p:nvSpPr>
        <p:spPr>
          <a:xfrm>
            <a:off x="8762623" y="4594903"/>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5" name="Text  9"/>
          <p:cNvSpPr>
            <a:spLocks noGrp="1"/>
          </p:cNvSpPr>
          <p:nvPr>
            <p:ph type="body" sz="quarter" idx="31" hasCustomPrompt="1"/>
          </p:nvPr>
        </p:nvSpPr>
        <p:spPr>
          <a:xfrm>
            <a:off x="8762623" y="4246142"/>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388771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Team">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003878" y="528065"/>
            <a:ext cx="8328382"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4" name="Text  1"/>
          <p:cNvSpPr>
            <a:spLocks noGrp="1"/>
          </p:cNvSpPr>
          <p:nvPr>
            <p:ph type="body" sz="quarter" idx="22" hasCustomPrompt="1"/>
          </p:nvPr>
        </p:nvSpPr>
        <p:spPr>
          <a:xfrm>
            <a:off x="1003886" y="1055394"/>
            <a:ext cx="8328373"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5" name="Picture  1"/>
          <p:cNvSpPr>
            <a:spLocks noGrp="1"/>
          </p:cNvSpPr>
          <p:nvPr>
            <p:ph type="pic" sz="quarter" idx="10"/>
          </p:nvPr>
        </p:nvSpPr>
        <p:spPr>
          <a:xfrm>
            <a:off x="983485" y="2295524"/>
            <a:ext cx="1980000" cy="1980000"/>
          </a:xfrm>
        </p:spPr>
        <p:txBody>
          <a:bodyPr/>
          <a:lstStyle>
            <a:lvl1pPr>
              <a:defRPr sz="1800">
                <a:latin typeface="+mn-lt"/>
              </a:defRPr>
            </a:lvl1pPr>
          </a:lstStyle>
          <a:p>
            <a:r>
              <a:rPr lang="en-US"/>
              <a:t>Click icon to add picture</a:t>
            </a:r>
            <a:endParaRPr lang="ru-RU" dirty="0"/>
          </a:p>
        </p:txBody>
      </p:sp>
      <p:sp>
        <p:nvSpPr>
          <p:cNvPr id="6" name="Picture  2"/>
          <p:cNvSpPr>
            <a:spLocks noGrp="1"/>
          </p:cNvSpPr>
          <p:nvPr>
            <p:ph type="pic" sz="quarter" idx="11"/>
          </p:nvPr>
        </p:nvSpPr>
        <p:spPr>
          <a:xfrm>
            <a:off x="3702160" y="2295524"/>
            <a:ext cx="1980000" cy="1980000"/>
          </a:xfrm>
        </p:spPr>
        <p:txBody>
          <a:bodyPr/>
          <a:lstStyle>
            <a:lvl1pPr>
              <a:defRPr sz="1800">
                <a:latin typeface="+mn-lt"/>
              </a:defRPr>
            </a:lvl1pPr>
          </a:lstStyle>
          <a:p>
            <a:r>
              <a:rPr lang="en-US"/>
              <a:t>Click icon to add picture</a:t>
            </a:r>
            <a:endParaRPr lang="ru-RU" dirty="0"/>
          </a:p>
        </p:txBody>
      </p:sp>
      <p:sp>
        <p:nvSpPr>
          <p:cNvPr id="7" name="Picture  3"/>
          <p:cNvSpPr>
            <a:spLocks noGrp="1"/>
          </p:cNvSpPr>
          <p:nvPr>
            <p:ph type="pic" sz="quarter" idx="12"/>
          </p:nvPr>
        </p:nvSpPr>
        <p:spPr>
          <a:xfrm>
            <a:off x="6411571" y="2295524"/>
            <a:ext cx="1980000" cy="1980000"/>
          </a:xfrm>
        </p:spPr>
        <p:txBody>
          <a:bodyPr/>
          <a:lstStyle>
            <a:lvl1pPr>
              <a:defRPr sz="1800">
                <a:latin typeface="+mn-lt"/>
              </a:defRPr>
            </a:lvl1pPr>
          </a:lstStyle>
          <a:p>
            <a:r>
              <a:rPr lang="en-US"/>
              <a:t>Click icon to add picture</a:t>
            </a:r>
            <a:endParaRPr lang="ru-RU" dirty="0"/>
          </a:p>
        </p:txBody>
      </p:sp>
      <p:sp>
        <p:nvSpPr>
          <p:cNvPr id="8" name="Text  2"/>
          <p:cNvSpPr>
            <a:spLocks noGrp="1"/>
          </p:cNvSpPr>
          <p:nvPr>
            <p:ph type="body" sz="quarter" idx="13" hasCustomPrompt="1"/>
          </p:nvPr>
        </p:nvSpPr>
        <p:spPr>
          <a:xfrm>
            <a:off x="983485" y="4880205"/>
            <a:ext cx="1959407"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9" name="Text  3"/>
          <p:cNvSpPr>
            <a:spLocks noGrp="1"/>
          </p:cNvSpPr>
          <p:nvPr>
            <p:ph type="body" sz="quarter" idx="17" hasCustomPrompt="1"/>
          </p:nvPr>
        </p:nvSpPr>
        <p:spPr>
          <a:xfrm>
            <a:off x="983485" y="4609864"/>
            <a:ext cx="1959407"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0" name="Text  4"/>
          <p:cNvSpPr>
            <a:spLocks noGrp="1"/>
          </p:cNvSpPr>
          <p:nvPr>
            <p:ph type="body" sz="quarter" idx="18" hasCustomPrompt="1"/>
          </p:nvPr>
        </p:nvSpPr>
        <p:spPr>
          <a:xfrm>
            <a:off x="3702160" y="4880205"/>
            <a:ext cx="1963433"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1" name="Text  5"/>
          <p:cNvSpPr>
            <a:spLocks noGrp="1"/>
          </p:cNvSpPr>
          <p:nvPr>
            <p:ph type="body" sz="quarter" idx="19" hasCustomPrompt="1"/>
          </p:nvPr>
        </p:nvSpPr>
        <p:spPr>
          <a:xfrm>
            <a:off x="3702160" y="4609864"/>
            <a:ext cx="1963433"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2" name="Text  6"/>
          <p:cNvSpPr>
            <a:spLocks noGrp="1"/>
          </p:cNvSpPr>
          <p:nvPr>
            <p:ph type="body" sz="quarter" idx="20" hasCustomPrompt="1"/>
          </p:nvPr>
        </p:nvSpPr>
        <p:spPr>
          <a:xfrm>
            <a:off x="6411571" y="4880205"/>
            <a:ext cx="1969951"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3" name="Text  7"/>
          <p:cNvSpPr>
            <a:spLocks noGrp="1"/>
          </p:cNvSpPr>
          <p:nvPr>
            <p:ph type="body" sz="quarter" idx="21" hasCustomPrompt="1"/>
          </p:nvPr>
        </p:nvSpPr>
        <p:spPr>
          <a:xfrm>
            <a:off x="6411571" y="4609864"/>
            <a:ext cx="1969951"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4" name="Picture  4"/>
          <p:cNvSpPr>
            <a:spLocks noGrp="1"/>
          </p:cNvSpPr>
          <p:nvPr>
            <p:ph type="pic" sz="quarter" idx="23"/>
          </p:nvPr>
        </p:nvSpPr>
        <p:spPr>
          <a:xfrm>
            <a:off x="9155808" y="2295524"/>
            <a:ext cx="1980000" cy="1980000"/>
          </a:xfrm>
        </p:spPr>
        <p:txBody>
          <a:bodyPr/>
          <a:lstStyle>
            <a:lvl1pPr>
              <a:defRPr sz="1800">
                <a:latin typeface="+mn-lt"/>
              </a:defRPr>
            </a:lvl1pPr>
          </a:lstStyle>
          <a:p>
            <a:r>
              <a:rPr lang="en-US"/>
              <a:t>Click icon to add picture</a:t>
            </a:r>
            <a:endParaRPr lang="ru-RU"/>
          </a:p>
        </p:txBody>
      </p:sp>
      <p:sp>
        <p:nvSpPr>
          <p:cNvPr id="15" name="Text  8"/>
          <p:cNvSpPr>
            <a:spLocks noGrp="1"/>
          </p:cNvSpPr>
          <p:nvPr>
            <p:ph type="body" sz="quarter" idx="24" hasCustomPrompt="1"/>
          </p:nvPr>
        </p:nvSpPr>
        <p:spPr>
          <a:xfrm>
            <a:off x="9155808" y="4880205"/>
            <a:ext cx="1969951"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6" name="Text  9"/>
          <p:cNvSpPr>
            <a:spLocks noGrp="1"/>
          </p:cNvSpPr>
          <p:nvPr>
            <p:ph type="body" sz="quarter" idx="25" hasCustomPrompt="1"/>
          </p:nvPr>
        </p:nvSpPr>
        <p:spPr>
          <a:xfrm>
            <a:off x="9155808" y="4609864"/>
            <a:ext cx="1969951"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7373765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Process">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003878" y="528065"/>
            <a:ext cx="7913476"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4" name="Text  1"/>
          <p:cNvSpPr>
            <a:spLocks noGrp="1"/>
          </p:cNvSpPr>
          <p:nvPr>
            <p:ph type="body" sz="quarter" idx="22" hasCustomPrompt="1"/>
          </p:nvPr>
        </p:nvSpPr>
        <p:spPr>
          <a:xfrm>
            <a:off x="1003878" y="1055394"/>
            <a:ext cx="7913476"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5" name="Picture  1"/>
          <p:cNvSpPr>
            <a:spLocks noGrp="1"/>
          </p:cNvSpPr>
          <p:nvPr>
            <p:ph type="pic" sz="quarter" idx="10"/>
          </p:nvPr>
        </p:nvSpPr>
        <p:spPr>
          <a:xfrm>
            <a:off x="1060505" y="2660216"/>
            <a:ext cx="1709293" cy="1824037"/>
          </a:xfrm>
        </p:spPr>
        <p:txBody>
          <a:bodyPr/>
          <a:lstStyle>
            <a:lvl1pPr>
              <a:defRPr sz="1800">
                <a:latin typeface="+mn-lt"/>
              </a:defRPr>
            </a:lvl1pPr>
          </a:lstStyle>
          <a:p>
            <a:r>
              <a:rPr lang="en-US"/>
              <a:t>Click icon to add picture</a:t>
            </a:r>
            <a:endParaRPr lang="ru-RU" dirty="0"/>
          </a:p>
        </p:txBody>
      </p:sp>
      <p:sp>
        <p:nvSpPr>
          <p:cNvPr id="8" name="Text  2"/>
          <p:cNvSpPr>
            <a:spLocks noGrp="1"/>
          </p:cNvSpPr>
          <p:nvPr>
            <p:ph type="body" sz="quarter" idx="13" hasCustomPrompt="1"/>
          </p:nvPr>
        </p:nvSpPr>
        <p:spPr>
          <a:xfrm>
            <a:off x="1062392"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6" name="Picture  2"/>
          <p:cNvSpPr>
            <a:spLocks noGrp="1"/>
          </p:cNvSpPr>
          <p:nvPr>
            <p:ph type="pic" sz="quarter" idx="23"/>
          </p:nvPr>
        </p:nvSpPr>
        <p:spPr>
          <a:xfrm>
            <a:off x="3745768" y="2660216"/>
            <a:ext cx="1709293" cy="1824037"/>
          </a:xfrm>
        </p:spPr>
        <p:txBody>
          <a:bodyPr/>
          <a:lstStyle>
            <a:lvl1pPr>
              <a:defRPr sz="1800">
                <a:latin typeface="+mn-lt"/>
              </a:defRPr>
            </a:lvl1pPr>
          </a:lstStyle>
          <a:p>
            <a:r>
              <a:rPr lang="en-US"/>
              <a:t>Click icon to add picture</a:t>
            </a:r>
            <a:endParaRPr lang="ru-RU" dirty="0"/>
          </a:p>
        </p:txBody>
      </p:sp>
      <p:sp>
        <p:nvSpPr>
          <p:cNvPr id="27" name="Text  3"/>
          <p:cNvSpPr>
            <a:spLocks noGrp="1"/>
          </p:cNvSpPr>
          <p:nvPr>
            <p:ph type="body" sz="quarter" idx="24" hasCustomPrompt="1"/>
          </p:nvPr>
        </p:nvSpPr>
        <p:spPr>
          <a:xfrm>
            <a:off x="3747655"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8" name="Picture  3"/>
          <p:cNvSpPr>
            <a:spLocks noGrp="1"/>
          </p:cNvSpPr>
          <p:nvPr>
            <p:ph type="pic" sz="quarter" idx="25"/>
          </p:nvPr>
        </p:nvSpPr>
        <p:spPr>
          <a:xfrm>
            <a:off x="6516584" y="2660216"/>
            <a:ext cx="1709293" cy="1824037"/>
          </a:xfrm>
        </p:spPr>
        <p:txBody>
          <a:bodyPr/>
          <a:lstStyle>
            <a:lvl1pPr>
              <a:defRPr sz="1800">
                <a:latin typeface="+mn-lt"/>
              </a:defRPr>
            </a:lvl1pPr>
          </a:lstStyle>
          <a:p>
            <a:r>
              <a:rPr lang="en-US"/>
              <a:t>Click icon to add picture</a:t>
            </a:r>
            <a:endParaRPr lang="ru-RU" dirty="0"/>
          </a:p>
        </p:txBody>
      </p:sp>
      <p:sp>
        <p:nvSpPr>
          <p:cNvPr id="29" name="Text  4"/>
          <p:cNvSpPr>
            <a:spLocks noGrp="1"/>
          </p:cNvSpPr>
          <p:nvPr>
            <p:ph type="body" sz="quarter" idx="26" hasCustomPrompt="1"/>
          </p:nvPr>
        </p:nvSpPr>
        <p:spPr>
          <a:xfrm>
            <a:off x="6518468"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0" name="Picture  4"/>
          <p:cNvSpPr>
            <a:spLocks noGrp="1"/>
          </p:cNvSpPr>
          <p:nvPr>
            <p:ph type="pic" sz="quarter" idx="27"/>
          </p:nvPr>
        </p:nvSpPr>
        <p:spPr>
          <a:xfrm>
            <a:off x="9316928" y="2660216"/>
            <a:ext cx="1709293" cy="1824037"/>
          </a:xfrm>
        </p:spPr>
        <p:txBody>
          <a:bodyPr/>
          <a:lstStyle>
            <a:lvl1pPr>
              <a:defRPr sz="1800">
                <a:latin typeface="+mn-lt"/>
              </a:defRPr>
            </a:lvl1pPr>
          </a:lstStyle>
          <a:p>
            <a:r>
              <a:rPr lang="en-US"/>
              <a:t>Click icon to add picture</a:t>
            </a:r>
            <a:endParaRPr lang="ru-RU" dirty="0"/>
          </a:p>
        </p:txBody>
      </p:sp>
      <p:sp>
        <p:nvSpPr>
          <p:cNvPr id="31" name="Text  5"/>
          <p:cNvSpPr>
            <a:spLocks noGrp="1"/>
          </p:cNvSpPr>
          <p:nvPr>
            <p:ph type="body" sz="quarter" idx="28" hasCustomPrompt="1"/>
          </p:nvPr>
        </p:nvSpPr>
        <p:spPr>
          <a:xfrm>
            <a:off x="9318815"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405230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AC801-E030-4B26-882C-526EEC8E543B}"/>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D8BCA88-66D1-4B16-B3FB-1B0B2ADBE5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A161B25C-06C5-48E4-84B4-03922C3076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5FC5923-56AB-4404-BD45-362495EB8426}"/>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6" name="Footer Placeholder 5">
            <a:extLst>
              <a:ext uri="{FF2B5EF4-FFF2-40B4-BE49-F238E27FC236}">
                <a16:creationId xmlns:a16="http://schemas.microsoft.com/office/drawing/2014/main" id="{80F55548-E18F-4157-A77A-3E282C5C76A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881FF05-46D5-41E1-ADD6-60497C7A6939}"/>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4092788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Quote - Picture Top">
    <p:bg>
      <p:bgPr>
        <a:solidFill>
          <a:schemeClr val="bg1">
            <a:lumMod val="85000"/>
          </a:schemeClr>
        </a:solidFill>
        <a:effectLst/>
      </p:bgPr>
    </p:bg>
    <p:spTree>
      <p:nvGrpSpPr>
        <p:cNvPr id="1" name=""/>
        <p:cNvGrpSpPr/>
        <p:nvPr/>
      </p:nvGrpSpPr>
      <p:grpSpPr>
        <a:xfrm>
          <a:off x="0" y="0"/>
          <a:ext cx="0" cy="0"/>
          <a:chOff x="0" y="0"/>
          <a:chExt cx="0" cy="0"/>
        </a:xfrm>
      </p:grpSpPr>
      <p:sp>
        <p:nvSpPr>
          <p:cNvPr id="17" name="Picture  1"/>
          <p:cNvSpPr>
            <a:spLocks noGrp="1"/>
          </p:cNvSpPr>
          <p:nvPr>
            <p:ph type="pic" sz="quarter" idx="15"/>
          </p:nvPr>
        </p:nvSpPr>
        <p:spPr>
          <a:xfrm>
            <a:off x="0" y="0"/>
            <a:ext cx="12192000" cy="6858000"/>
          </a:xfrm>
        </p:spPr>
        <p:txBody>
          <a:bodyPr/>
          <a:lstStyle/>
          <a:p>
            <a:r>
              <a:rPr lang="en-US"/>
              <a:t>Click icon to add picture</a:t>
            </a:r>
            <a:endParaRPr lang="ru-RU" dirty="0"/>
          </a:p>
        </p:txBody>
      </p:sp>
      <p:sp>
        <p:nvSpPr>
          <p:cNvPr id="8" name="Picture  2"/>
          <p:cNvSpPr>
            <a:spLocks noGrp="1"/>
          </p:cNvSpPr>
          <p:nvPr>
            <p:ph type="pic" sz="quarter" idx="13"/>
          </p:nvPr>
        </p:nvSpPr>
        <p:spPr>
          <a:xfrm>
            <a:off x="5073145" y="1969330"/>
            <a:ext cx="1980000" cy="1980000"/>
          </a:xfrm>
          <a:prstGeom prst="ellipse">
            <a:avLst/>
          </a:prstGeom>
        </p:spPr>
        <p:txBody>
          <a:bodyPr/>
          <a:lstStyle>
            <a:lvl1pPr marL="0" indent="0">
              <a:buNone/>
              <a:defRPr sz="1800"/>
            </a:lvl1pPr>
          </a:lstStyle>
          <a:p>
            <a:r>
              <a:rPr lang="en-US"/>
              <a:t>Click icon to add picture</a:t>
            </a:r>
            <a:endParaRPr lang="ru-RU" dirty="0"/>
          </a:p>
        </p:txBody>
      </p:sp>
      <p:sp>
        <p:nvSpPr>
          <p:cNvPr id="15" name="Text  1"/>
          <p:cNvSpPr>
            <a:spLocks noGrp="1"/>
          </p:cNvSpPr>
          <p:nvPr>
            <p:ph type="body" sz="quarter" idx="10" hasCustomPrompt="1"/>
          </p:nvPr>
        </p:nvSpPr>
        <p:spPr>
          <a:xfrm>
            <a:off x="2522750" y="4372996"/>
            <a:ext cx="7256983" cy="818130"/>
          </a:xfrm>
        </p:spPr>
        <p:txBody>
          <a:bodyPr vert="horz" wrap="square" lIns="90000" tIns="45720" rIns="91440" bIns="45720" rtlCol="0">
            <a:noAutofit/>
          </a:bodyPr>
          <a:lstStyle>
            <a:lvl1pPr>
              <a:lnSpc>
                <a:spcPct val="15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6" name="Text  2"/>
          <p:cNvSpPr>
            <a:spLocks noGrp="1"/>
          </p:cNvSpPr>
          <p:nvPr>
            <p:ph type="body" sz="quarter" idx="14" hasCustomPrompt="1"/>
          </p:nvPr>
        </p:nvSpPr>
        <p:spPr>
          <a:xfrm>
            <a:off x="2522759" y="5286881"/>
            <a:ext cx="4288169" cy="366584"/>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8" name="Title"/>
          <p:cNvSpPr>
            <a:spLocks noGrp="1"/>
          </p:cNvSpPr>
          <p:nvPr>
            <p:ph type="title" hasCustomPrompt="1"/>
          </p:nvPr>
        </p:nvSpPr>
        <p:spPr>
          <a:xfrm>
            <a:off x="1003878" y="528065"/>
            <a:ext cx="6725538" cy="480131"/>
          </a:xfrm>
          <a:noFill/>
        </p:spPr>
        <p:txBody>
          <a:bodyPr wrap="square">
            <a:spAutoFit/>
          </a:bodyPr>
          <a:lstStyle>
            <a:lvl1pPr>
              <a:defRPr lang="ru-RU" sz="28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195669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Quote - Picture Left">
    <p:bg>
      <p:bgPr>
        <a:solidFill>
          <a:schemeClr val="bg1">
            <a:lumMod val="85000"/>
          </a:schemeClr>
        </a:solidFill>
        <a:effectLst/>
      </p:bgPr>
    </p:bg>
    <p:spTree>
      <p:nvGrpSpPr>
        <p:cNvPr id="1" name=""/>
        <p:cNvGrpSpPr/>
        <p:nvPr/>
      </p:nvGrpSpPr>
      <p:grpSpPr>
        <a:xfrm>
          <a:off x="0" y="0"/>
          <a:ext cx="0" cy="0"/>
          <a:chOff x="0" y="0"/>
          <a:chExt cx="0" cy="0"/>
        </a:xfrm>
      </p:grpSpPr>
      <p:sp>
        <p:nvSpPr>
          <p:cNvPr id="13" name="Picture  1"/>
          <p:cNvSpPr>
            <a:spLocks noGrp="1"/>
          </p:cNvSpPr>
          <p:nvPr>
            <p:ph type="pic" sz="quarter" idx="15"/>
          </p:nvPr>
        </p:nvSpPr>
        <p:spPr>
          <a:xfrm>
            <a:off x="0" y="7"/>
            <a:ext cx="12192000" cy="6857999"/>
          </a:xfrm>
        </p:spPr>
        <p:txBody>
          <a:bodyPr/>
          <a:lstStyle/>
          <a:p>
            <a:r>
              <a:rPr lang="en-US"/>
              <a:t>Click icon to add picture</a:t>
            </a:r>
            <a:endParaRPr lang="ru-RU" dirty="0"/>
          </a:p>
        </p:txBody>
      </p:sp>
      <p:sp>
        <p:nvSpPr>
          <p:cNvPr id="14" name="Text  1"/>
          <p:cNvSpPr>
            <a:spLocks noGrp="1"/>
          </p:cNvSpPr>
          <p:nvPr>
            <p:ph type="body" sz="quarter" idx="10" hasCustomPrompt="1"/>
          </p:nvPr>
        </p:nvSpPr>
        <p:spPr>
          <a:xfrm>
            <a:off x="4024465" y="3005918"/>
            <a:ext cx="5486400" cy="1985865"/>
          </a:xfrm>
        </p:spPr>
        <p:txBody>
          <a:bodyPr vert="horz" wrap="square" lIns="90000" tIns="45720" rIns="91440" bIns="45720" rtlCol="0">
            <a:noAutofit/>
          </a:bodyPr>
          <a:lstStyle>
            <a:lvl1pPr>
              <a:lnSpc>
                <a:spcPct val="15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5" name="Text  2"/>
          <p:cNvSpPr>
            <a:spLocks noGrp="1"/>
          </p:cNvSpPr>
          <p:nvPr>
            <p:ph type="body" sz="quarter" idx="14" hasCustomPrompt="1"/>
          </p:nvPr>
        </p:nvSpPr>
        <p:spPr>
          <a:xfrm>
            <a:off x="4034169" y="4991777"/>
            <a:ext cx="5486400" cy="366584"/>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0" name="Title"/>
          <p:cNvSpPr>
            <a:spLocks noGrp="1"/>
          </p:cNvSpPr>
          <p:nvPr>
            <p:ph type="title" hasCustomPrompt="1"/>
          </p:nvPr>
        </p:nvSpPr>
        <p:spPr>
          <a:xfrm>
            <a:off x="1003878" y="528065"/>
            <a:ext cx="7718092" cy="480131"/>
          </a:xfrm>
          <a:noFill/>
        </p:spPr>
        <p:txBody>
          <a:bodyPr vert="horz" wrap="square" lIns="91440" tIns="45720" rIns="91440" bIns="45720" rtlCol="0" anchor="ctr">
            <a:spAutoFit/>
          </a:bodyPr>
          <a:lstStyle>
            <a:lvl1pPr>
              <a:defRPr lang="ru-RU" sz="2800" dirty="0">
                <a:solidFill>
                  <a:schemeClr val="bg1"/>
                </a:solidFill>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1" name="Text  3"/>
          <p:cNvSpPr>
            <a:spLocks noGrp="1"/>
          </p:cNvSpPr>
          <p:nvPr>
            <p:ph type="body" sz="quarter" idx="22" hasCustomPrompt="1"/>
          </p:nvPr>
        </p:nvSpPr>
        <p:spPr>
          <a:xfrm>
            <a:off x="1003888" y="1055394"/>
            <a:ext cx="7718082" cy="581897"/>
          </a:xfrm>
        </p:spPr>
        <p:txBody>
          <a:bodyPr/>
          <a:lstStyle>
            <a:lvl1pPr>
              <a:defRPr lang="en-US" sz="1300" smtClean="0">
                <a:solidFill>
                  <a:schemeClr val="bg1"/>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12" name="Picture  2"/>
          <p:cNvSpPr>
            <a:spLocks noGrp="1"/>
          </p:cNvSpPr>
          <p:nvPr>
            <p:ph type="pic" sz="quarter" idx="13"/>
          </p:nvPr>
        </p:nvSpPr>
        <p:spPr>
          <a:xfrm>
            <a:off x="1003876" y="2757648"/>
            <a:ext cx="1980000" cy="1980000"/>
          </a:xfrm>
          <a:prstGeom prst="ellipse">
            <a:avLst/>
          </a:prstGeom>
        </p:spPr>
        <p:txBody>
          <a:bodyPr/>
          <a:lstStyle>
            <a:lvl1pPr marL="0" indent="0">
              <a:buNone/>
              <a:defRPr sz="1800"/>
            </a:lvl1pPr>
          </a:lstStyle>
          <a:p>
            <a:r>
              <a:rPr lang="en-US"/>
              <a:t>Click icon to add picture</a:t>
            </a:r>
            <a:endParaRPr lang="ru-RU" dirty="0"/>
          </a:p>
        </p:txBody>
      </p:sp>
    </p:spTree>
    <p:custDataLst>
      <p:tags r:id="rId1"/>
    </p:custDataLst>
    <p:extLst>
      <p:ext uri="{BB962C8B-B14F-4D97-AF65-F5344CB8AC3E}">
        <p14:creationId xmlns:p14="http://schemas.microsoft.com/office/powerpoint/2010/main" val="2926906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Major Point">
    <p:bg>
      <p:bgPr>
        <a:solidFill>
          <a:schemeClr val="bg1">
            <a:lumMod val="85000"/>
          </a:schemeClr>
        </a:solidFill>
        <a:effectLst/>
      </p:bgPr>
    </p:bg>
    <p:spTree>
      <p:nvGrpSpPr>
        <p:cNvPr id="1" name=""/>
        <p:cNvGrpSpPr/>
        <p:nvPr/>
      </p:nvGrpSpPr>
      <p:grpSpPr>
        <a:xfrm>
          <a:off x="0" y="0"/>
          <a:ext cx="0" cy="0"/>
          <a:chOff x="0" y="0"/>
          <a:chExt cx="0" cy="0"/>
        </a:xfrm>
      </p:grpSpPr>
      <p:sp>
        <p:nvSpPr>
          <p:cNvPr id="5" name="Picture  1"/>
          <p:cNvSpPr>
            <a:spLocks noGrp="1"/>
          </p:cNvSpPr>
          <p:nvPr>
            <p:ph type="pic" sz="quarter" idx="12"/>
          </p:nvPr>
        </p:nvSpPr>
        <p:spPr>
          <a:xfrm>
            <a:off x="0" y="7"/>
            <a:ext cx="12192000" cy="6857999"/>
          </a:xfrm>
        </p:spPr>
        <p:txBody>
          <a:bodyPr/>
          <a:lstStyle/>
          <a:p>
            <a:r>
              <a:rPr lang="en-US"/>
              <a:t>Click icon to add picture</a:t>
            </a:r>
            <a:endParaRPr lang="ru-RU"/>
          </a:p>
        </p:txBody>
      </p:sp>
      <p:sp>
        <p:nvSpPr>
          <p:cNvPr id="9" name="Title"/>
          <p:cNvSpPr>
            <a:spLocks noGrp="1"/>
          </p:cNvSpPr>
          <p:nvPr>
            <p:ph type="title" hasCustomPrompt="1"/>
          </p:nvPr>
        </p:nvSpPr>
        <p:spPr>
          <a:xfrm>
            <a:off x="804751" y="3564373"/>
            <a:ext cx="7729649" cy="1036911"/>
          </a:xfrm>
          <a:noFill/>
        </p:spPr>
        <p:txBody>
          <a:bodyPr wrap="square" rtlCol="0" anchor="b">
            <a:noAutofit/>
          </a:bodyPr>
          <a:lstStyle>
            <a:lvl1pPr>
              <a:lnSpc>
                <a:spcPct val="110000"/>
              </a:lnSpc>
              <a:defRPr lang="ru-RU" sz="36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3" name="Text  1"/>
          <p:cNvSpPr>
            <a:spLocks noGrp="1"/>
          </p:cNvSpPr>
          <p:nvPr>
            <p:ph type="body" sz="quarter" idx="10" hasCustomPrompt="1"/>
          </p:nvPr>
        </p:nvSpPr>
        <p:spPr>
          <a:xfrm>
            <a:off x="804751" y="4712039"/>
            <a:ext cx="7729649" cy="1317003"/>
          </a:xfrm>
        </p:spPr>
        <p:txBody>
          <a:bodyPr vert="horz" lIns="9144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Tree>
    <p:custDataLst>
      <p:tags r:id="rId1"/>
    </p:custDataLst>
    <p:extLst>
      <p:ext uri="{BB962C8B-B14F-4D97-AF65-F5344CB8AC3E}">
        <p14:creationId xmlns:p14="http://schemas.microsoft.com/office/powerpoint/2010/main" val="23374766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imeline - Start">
    <p:spTree>
      <p:nvGrpSpPr>
        <p:cNvPr id="1" name=""/>
        <p:cNvGrpSpPr/>
        <p:nvPr/>
      </p:nvGrpSpPr>
      <p:grpSpPr>
        <a:xfrm>
          <a:off x="0" y="0"/>
          <a:ext cx="0" cy="0"/>
          <a:chOff x="0" y="0"/>
          <a:chExt cx="0" cy="0"/>
        </a:xfrm>
      </p:grpSpPr>
      <p:cxnSp>
        <p:nvCxnSpPr>
          <p:cNvPr id="3" name="Line  1"/>
          <p:cNvCxnSpPr/>
          <p:nvPr/>
        </p:nvCxnSpPr>
        <p:spPr>
          <a:xfrm>
            <a:off x="698652" y="4087346"/>
            <a:ext cx="11493349" cy="1"/>
          </a:xfrm>
          <a:prstGeom prst="line">
            <a:avLst/>
          </a:prstGeom>
          <a:ln w="38100">
            <a:solidFill>
              <a:schemeClr val="bg2">
                <a:lumMod val="75000"/>
              </a:schemeClr>
            </a:solidFill>
            <a:prstDash val="sysDot"/>
            <a:headEnd type="diamond"/>
          </a:ln>
        </p:spPr>
        <p:style>
          <a:lnRef idx="1">
            <a:schemeClr val="accent1"/>
          </a:lnRef>
          <a:fillRef idx="0">
            <a:schemeClr val="accent1"/>
          </a:fillRef>
          <a:effectRef idx="0">
            <a:schemeClr val="accent1"/>
          </a:effectRef>
          <a:fontRef idx="minor">
            <a:schemeClr val="tx1"/>
          </a:fontRef>
        </p:style>
      </p:cxnSp>
      <p:cxnSp>
        <p:nvCxnSpPr>
          <p:cNvPr id="7" name="Line  2"/>
          <p:cNvCxnSpPr/>
          <p:nvPr/>
        </p:nvCxnSpPr>
        <p:spPr>
          <a:xfrm>
            <a:off x="1717373" y="4087337"/>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itle"/>
          <p:cNvSpPr>
            <a:spLocks noGrp="1"/>
          </p:cNvSpPr>
          <p:nvPr>
            <p:ph type="title" hasCustomPrompt="1"/>
          </p:nvPr>
        </p:nvSpPr>
        <p:spPr>
          <a:xfrm>
            <a:off x="1003877" y="528065"/>
            <a:ext cx="10050203" cy="480131"/>
          </a:xfrm>
          <a:noFill/>
        </p:spPr>
        <p:txBody>
          <a:bodyPr vert="horz" wrap="square" lIns="91440" tIns="45720" rIns="91440" bIns="45720" rtlCol="0" anchor="ctr">
            <a:spAutoFit/>
          </a:bodyPr>
          <a:lstStyle>
            <a:lvl1pPr>
              <a:defRPr lang="ru-RU" sz="2800" dirty="0">
                <a:solidFill>
                  <a:schemeClr val="tx1">
                    <a:lumMod val="75000"/>
                    <a:lumOff val="25000"/>
                  </a:schemeClr>
                </a:solidFill>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30" name="Text  1"/>
          <p:cNvSpPr>
            <a:spLocks noGrp="1"/>
          </p:cNvSpPr>
          <p:nvPr>
            <p:ph type="body" sz="quarter" idx="10" hasCustomPrompt="1"/>
          </p:nvPr>
        </p:nvSpPr>
        <p:spPr>
          <a:xfrm>
            <a:off x="1063535" y="3673480"/>
            <a:ext cx="2379032"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1" name="Text  2"/>
          <p:cNvSpPr>
            <a:spLocks noGrp="1"/>
          </p:cNvSpPr>
          <p:nvPr>
            <p:ph type="body" sz="quarter" idx="11" hasCustomPrompt="1"/>
          </p:nvPr>
        </p:nvSpPr>
        <p:spPr>
          <a:xfrm>
            <a:off x="4009087" y="3673440"/>
            <a:ext cx="2379032"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2" name="Text  3"/>
          <p:cNvSpPr>
            <a:spLocks noGrp="1"/>
          </p:cNvSpPr>
          <p:nvPr>
            <p:ph type="body" sz="quarter" idx="12" hasCustomPrompt="1"/>
          </p:nvPr>
        </p:nvSpPr>
        <p:spPr>
          <a:xfrm>
            <a:off x="6999431" y="3673440"/>
            <a:ext cx="2379032"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4" name="Text  4"/>
          <p:cNvSpPr>
            <a:spLocks noGrp="1"/>
          </p:cNvSpPr>
          <p:nvPr>
            <p:ph type="body" sz="quarter" idx="17" hasCustomPrompt="1"/>
          </p:nvPr>
        </p:nvSpPr>
        <p:spPr>
          <a:xfrm>
            <a:off x="2807856" y="2344607"/>
            <a:ext cx="2532888" cy="315744"/>
          </a:xfrm>
        </p:spPr>
        <p:txBody>
          <a:bodyPr lIns="72000" anchor="b">
            <a:noAutofit/>
          </a:bodyPr>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5" name="Text  5"/>
          <p:cNvSpPr>
            <a:spLocks noGrp="1"/>
          </p:cNvSpPr>
          <p:nvPr>
            <p:ph type="body" sz="quarter" idx="13" hasCustomPrompt="1"/>
          </p:nvPr>
        </p:nvSpPr>
        <p:spPr>
          <a:xfrm>
            <a:off x="2807599"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6" name="Text  6"/>
          <p:cNvSpPr>
            <a:spLocks noGrp="1"/>
          </p:cNvSpPr>
          <p:nvPr>
            <p:ph type="body" sz="quarter" idx="18" hasCustomPrompt="1"/>
          </p:nvPr>
        </p:nvSpPr>
        <p:spPr>
          <a:xfrm>
            <a:off x="8774090" y="2344607"/>
            <a:ext cx="2532888" cy="315744"/>
          </a:xfrm>
        </p:spPr>
        <p:txBody>
          <a:bodyPr lIns="72000" anchor="b">
            <a:noAutofit/>
          </a:bodyPr>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7" name="Text  7"/>
          <p:cNvSpPr>
            <a:spLocks noGrp="1"/>
          </p:cNvSpPr>
          <p:nvPr>
            <p:ph type="body" sz="quarter" idx="19" hasCustomPrompt="1"/>
          </p:nvPr>
        </p:nvSpPr>
        <p:spPr>
          <a:xfrm>
            <a:off x="8773831"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8" name="Text  8"/>
          <p:cNvSpPr>
            <a:spLocks noGrp="1"/>
          </p:cNvSpPr>
          <p:nvPr>
            <p:ph type="body" sz="quarter" idx="20" hasCustomPrompt="1"/>
          </p:nvPr>
        </p:nvSpPr>
        <p:spPr>
          <a:xfrm>
            <a:off x="5760605" y="4878360"/>
            <a:ext cx="2532888" cy="315744"/>
          </a:xfrm>
        </p:spPr>
        <p:txBody>
          <a:bodyPr lIns="72000" anchor="b">
            <a:noAutofit/>
          </a:bodyPr>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9" name="Text  9"/>
          <p:cNvSpPr>
            <a:spLocks noGrp="1"/>
          </p:cNvSpPr>
          <p:nvPr>
            <p:ph type="body" sz="quarter" idx="21" hasCustomPrompt="1"/>
          </p:nvPr>
        </p:nvSpPr>
        <p:spPr>
          <a:xfrm>
            <a:off x="5760604" y="5187180"/>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4805474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meline - Now">
    <p:spTree>
      <p:nvGrpSpPr>
        <p:cNvPr id="1" name=""/>
        <p:cNvGrpSpPr/>
        <p:nvPr/>
      </p:nvGrpSpPr>
      <p:grpSpPr>
        <a:xfrm>
          <a:off x="0" y="0"/>
          <a:ext cx="0" cy="0"/>
          <a:chOff x="0" y="0"/>
          <a:chExt cx="0" cy="0"/>
        </a:xfrm>
      </p:grpSpPr>
      <p:sp>
        <p:nvSpPr>
          <p:cNvPr id="30" name="Text  1"/>
          <p:cNvSpPr>
            <a:spLocks noGrp="1"/>
          </p:cNvSpPr>
          <p:nvPr>
            <p:ph type="body" sz="quarter" idx="10" hasCustomPrompt="1"/>
          </p:nvPr>
        </p:nvSpPr>
        <p:spPr>
          <a:xfrm>
            <a:off x="410987" y="3670684"/>
            <a:ext cx="2363990"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1" name="Text  2"/>
          <p:cNvSpPr>
            <a:spLocks noGrp="1"/>
          </p:cNvSpPr>
          <p:nvPr>
            <p:ph type="body" sz="quarter" idx="11" hasCustomPrompt="1"/>
          </p:nvPr>
        </p:nvSpPr>
        <p:spPr>
          <a:xfrm>
            <a:off x="3480160" y="3670684"/>
            <a:ext cx="2363990"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2" name="Text  3"/>
          <p:cNvSpPr>
            <a:spLocks noGrp="1"/>
          </p:cNvSpPr>
          <p:nvPr>
            <p:ph type="body" sz="quarter" idx="12" hasCustomPrompt="1"/>
          </p:nvPr>
        </p:nvSpPr>
        <p:spPr>
          <a:xfrm>
            <a:off x="6433794" y="3670684"/>
            <a:ext cx="2363990"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4" name="Text  4"/>
          <p:cNvSpPr>
            <a:spLocks noGrp="1"/>
          </p:cNvSpPr>
          <p:nvPr>
            <p:ph type="body" sz="quarter" idx="17" hasCustomPrompt="1"/>
          </p:nvPr>
        </p:nvSpPr>
        <p:spPr>
          <a:xfrm>
            <a:off x="2099361" y="2336792"/>
            <a:ext cx="2532888" cy="315744"/>
          </a:xfrm>
        </p:spPr>
        <p:txBody>
          <a:bodyPr lIns="72000" anchor="b"/>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5" name="Text  5"/>
          <p:cNvSpPr>
            <a:spLocks noGrp="1"/>
          </p:cNvSpPr>
          <p:nvPr>
            <p:ph type="body" sz="quarter" idx="13" hasCustomPrompt="1"/>
          </p:nvPr>
        </p:nvSpPr>
        <p:spPr>
          <a:xfrm>
            <a:off x="2099088"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6" name="Text  6"/>
          <p:cNvSpPr>
            <a:spLocks noGrp="1"/>
          </p:cNvSpPr>
          <p:nvPr>
            <p:ph type="body" sz="quarter" idx="18" hasCustomPrompt="1"/>
          </p:nvPr>
        </p:nvSpPr>
        <p:spPr>
          <a:xfrm>
            <a:off x="8150291" y="2336792"/>
            <a:ext cx="2532888" cy="315744"/>
          </a:xfrm>
        </p:spPr>
        <p:txBody>
          <a:bodyPr lIns="72000" anchor="b"/>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7" name="Text  7"/>
          <p:cNvSpPr>
            <a:spLocks noGrp="1"/>
          </p:cNvSpPr>
          <p:nvPr>
            <p:ph type="body" sz="quarter" idx="19" hasCustomPrompt="1"/>
          </p:nvPr>
        </p:nvSpPr>
        <p:spPr>
          <a:xfrm>
            <a:off x="8150018"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cxnSp>
        <p:nvCxnSpPr>
          <p:cNvPr id="14" name="Line  1"/>
          <p:cNvCxnSpPr/>
          <p:nvPr/>
        </p:nvCxnSpPr>
        <p:spPr>
          <a:xfrm>
            <a:off x="0" y="4087339"/>
            <a:ext cx="10661933" cy="0"/>
          </a:xfrm>
          <a:prstGeom prst="line">
            <a:avLst/>
          </a:prstGeom>
          <a:ln w="38100">
            <a:solidFill>
              <a:schemeClr val="bg2">
                <a:lumMod val="75000"/>
              </a:schemeClr>
            </a:solidFill>
            <a:prstDash val="sysDot"/>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8" name="Text  8"/>
          <p:cNvSpPr>
            <a:spLocks noGrp="1"/>
          </p:cNvSpPr>
          <p:nvPr>
            <p:ph type="body" sz="quarter" idx="20" hasCustomPrompt="1"/>
          </p:nvPr>
        </p:nvSpPr>
        <p:spPr>
          <a:xfrm>
            <a:off x="5191300" y="4917575"/>
            <a:ext cx="2532888" cy="315744"/>
          </a:xfrm>
        </p:spPr>
        <p:txBody>
          <a:bodyPr lIns="72000" anchor="b"/>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9" name="Text  9"/>
          <p:cNvSpPr>
            <a:spLocks noGrp="1"/>
          </p:cNvSpPr>
          <p:nvPr>
            <p:ph type="body" sz="quarter" idx="21" hasCustomPrompt="1"/>
          </p:nvPr>
        </p:nvSpPr>
        <p:spPr>
          <a:xfrm>
            <a:off x="5191027" y="5234211"/>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662971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Summary">
    <p:spTree>
      <p:nvGrpSpPr>
        <p:cNvPr id="1" name=""/>
        <p:cNvGrpSpPr/>
        <p:nvPr/>
      </p:nvGrpSpPr>
      <p:grpSpPr>
        <a:xfrm>
          <a:off x="0" y="0"/>
          <a:ext cx="0" cy="0"/>
          <a:chOff x="0" y="0"/>
          <a:chExt cx="0" cy="0"/>
        </a:xfrm>
      </p:grpSpPr>
      <p:sp>
        <p:nvSpPr>
          <p:cNvPr id="3" name="Picture  1"/>
          <p:cNvSpPr>
            <a:spLocks noGrp="1"/>
          </p:cNvSpPr>
          <p:nvPr>
            <p:ph type="pic" sz="quarter" idx="21"/>
          </p:nvPr>
        </p:nvSpPr>
        <p:spPr>
          <a:xfrm>
            <a:off x="0" y="0"/>
            <a:ext cx="4963584" cy="6858000"/>
          </a:xfrm>
          <a:solidFill>
            <a:schemeClr val="bg1">
              <a:lumMod val="85000"/>
            </a:schemeClr>
          </a:solidFill>
        </p:spPr>
        <p:txBody>
          <a:bodyPr/>
          <a:lstStyle/>
          <a:p>
            <a:r>
              <a:rPr lang="en-US"/>
              <a:t>Click icon to add picture</a:t>
            </a:r>
            <a:endParaRPr lang="ru-RU" dirty="0"/>
          </a:p>
        </p:txBody>
      </p:sp>
      <p:sp>
        <p:nvSpPr>
          <p:cNvPr id="6" name="Text  1"/>
          <p:cNvSpPr>
            <a:spLocks noGrp="1"/>
          </p:cNvSpPr>
          <p:nvPr>
            <p:ph type="body" sz="quarter" idx="15" hasCustomPrompt="1"/>
          </p:nvPr>
        </p:nvSpPr>
        <p:spPr>
          <a:xfrm>
            <a:off x="6327904" y="674813"/>
            <a:ext cx="4664434" cy="952499"/>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7" name="Text  2"/>
          <p:cNvSpPr>
            <a:spLocks noGrp="1"/>
          </p:cNvSpPr>
          <p:nvPr>
            <p:ph type="body" sz="quarter" idx="16" hasCustomPrompt="1"/>
          </p:nvPr>
        </p:nvSpPr>
        <p:spPr>
          <a:xfrm>
            <a:off x="6327904" y="1808206"/>
            <a:ext cx="4664434" cy="1044411"/>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9" name="Text  3"/>
          <p:cNvSpPr>
            <a:spLocks noGrp="1"/>
          </p:cNvSpPr>
          <p:nvPr>
            <p:ph type="body" sz="quarter" idx="18" hasCustomPrompt="1"/>
          </p:nvPr>
        </p:nvSpPr>
        <p:spPr>
          <a:xfrm>
            <a:off x="6327904" y="3033509"/>
            <a:ext cx="4664434" cy="1057515"/>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10" name="Text  4"/>
          <p:cNvSpPr>
            <a:spLocks noGrp="1"/>
          </p:cNvSpPr>
          <p:nvPr>
            <p:ph type="body" sz="quarter" idx="19" hasCustomPrompt="1"/>
          </p:nvPr>
        </p:nvSpPr>
        <p:spPr>
          <a:xfrm>
            <a:off x="6327904" y="4271916"/>
            <a:ext cx="4664434" cy="1124269"/>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4" name="Title"/>
          <p:cNvSpPr>
            <a:spLocks noGrp="1"/>
          </p:cNvSpPr>
          <p:nvPr>
            <p:ph type="title" hasCustomPrompt="1"/>
          </p:nvPr>
        </p:nvSpPr>
        <p:spPr>
          <a:xfrm>
            <a:off x="677336" y="883493"/>
            <a:ext cx="4092885" cy="549659"/>
          </a:xfrm>
          <a:noFill/>
        </p:spPr>
        <p:txBody>
          <a:bodyPr wrap="square" anchor="t">
            <a:noAutofit/>
          </a:bodyPr>
          <a:lstStyle>
            <a:lvl1pPr>
              <a:defRPr lang="ru-RU" sz="280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5" name="Text  5"/>
          <p:cNvSpPr>
            <a:spLocks noGrp="1"/>
          </p:cNvSpPr>
          <p:nvPr>
            <p:ph type="body" sz="quarter" idx="10" hasCustomPrompt="1"/>
          </p:nvPr>
        </p:nvSpPr>
        <p:spPr>
          <a:xfrm>
            <a:off x="677336" y="1401561"/>
            <a:ext cx="4092885" cy="945015"/>
          </a:xfrm>
        </p:spPr>
        <p:txBody>
          <a:bodyPr wrap="square" anchor="t">
            <a:noAutofit/>
          </a:bodyPr>
          <a:lstStyle>
            <a:lvl1pPr>
              <a:lnSpc>
                <a:spcPct val="150000"/>
              </a:lnSpc>
              <a:defRPr lang="en-US" sz="1400" dirty="0" smtClean="0">
                <a:solidFill>
                  <a:schemeClr val="bg1">
                    <a:lumMod val="95000"/>
                  </a:schemeClr>
                </a:solidFill>
                <a:latin typeface="+mn-lt"/>
                <a:ea typeface="Open Sans" panose="020B0606030504020204" pitchFamily="34" charset="0"/>
                <a:cs typeface="Open Sans" panose="020B0606030504020204" pitchFamily="34" charset="0"/>
              </a:defRPr>
            </a:lvl1pPr>
            <a:lvl2pPr>
              <a:defRPr lang="en-US" sz="1800" dirty="0" smtClean="0"/>
            </a:lvl2pPr>
            <a:lvl3pPr>
              <a:defRPr lang="en-US" sz="1800" dirty="0" smtClean="0"/>
            </a:lvl3pPr>
            <a:lvl4pPr>
              <a:defRPr lang="en-US" dirty="0" smtClean="0"/>
            </a:lvl4pPr>
            <a:lvl5pPr>
              <a:defRPr lang="ru-RU" dirty="0"/>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671311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Congratulations">
    <p:bg>
      <p:bgPr>
        <a:solidFill>
          <a:schemeClr val="bg1">
            <a:lumMod val="85000"/>
          </a:schemeClr>
        </a:solidFill>
        <a:effectLst/>
      </p:bgPr>
    </p:bg>
    <p:spTree>
      <p:nvGrpSpPr>
        <p:cNvPr id="1" name=""/>
        <p:cNvGrpSpPr/>
        <p:nvPr/>
      </p:nvGrpSpPr>
      <p:grpSpPr>
        <a:xfrm>
          <a:off x="0" y="0"/>
          <a:ext cx="0" cy="0"/>
          <a:chOff x="0" y="0"/>
          <a:chExt cx="0" cy="0"/>
        </a:xfrm>
      </p:grpSpPr>
      <p:sp>
        <p:nvSpPr>
          <p:cNvPr id="12" name="Picture  1"/>
          <p:cNvSpPr>
            <a:spLocks noGrp="1"/>
          </p:cNvSpPr>
          <p:nvPr>
            <p:ph type="pic" sz="quarter" idx="11"/>
          </p:nvPr>
        </p:nvSpPr>
        <p:spPr>
          <a:xfrm>
            <a:off x="0" y="0"/>
            <a:ext cx="12192000" cy="6858000"/>
          </a:xfrm>
        </p:spPr>
        <p:txBody>
          <a:bodyPr/>
          <a:lstStyle/>
          <a:p>
            <a:r>
              <a:rPr lang="en-US"/>
              <a:t>Click icon to add picture</a:t>
            </a:r>
            <a:endParaRPr lang="ru-RU" dirty="0"/>
          </a:p>
        </p:txBody>
      </p:sp>
      <p:sp>
        <p:nvSpPr>
          <p:cNvPr id="2" name="Title"/>
          <p:cNvSpPr>
            <a:spLocks noGrp="1"/>
          </p:cNvSpPr>
          <p:nvPr>
            <p:ph type="ctrTitle" hasCustomPrompt="1"/>
          </p:nvPr>
        </p:nvSpPr>
        <p:spPr>
          <a:xfrm>
            <a:off x="1402149" y="4490365"/>
            <a:ext cx="7589452" cy="675865"/>
          </a:xfrm>
          <a:noFill/>
        </p:spPr>
        <p:txBody>
          <a:bodyPr wrap="square" lIns="90000" rtlCol="0" anchor="b">
            <a:noAutofit/>
          </a:bodyPr>
          <a:lstStyle>
            <a:lvl1pPr>
              <a:defRPr lang="en-US" sz="44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en-US" dirty="0"/>
          </a:p>
        </p:txBody>
      </p:sp>
      <p:sp>
        <p:nvSpPr>
          <p:cNvPr id="10" name="Text  1"/>
          <p:cNvSpPr>
            <a:spLocks noGrp="1"/>
          </p:cNvSpPr>
          <p:nvPr>
            <p:ph type="body" sz="quarter" idx="10" hasCustomPrompt="1"/>
          </p:nvPr>
        </p:nvSpPr>
        <p:spPr>
          <a:xfrm>
            <a:off x="1402148" y="5318413"/>
            <a:ext cx="6600805" cy="825212"/>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Tree>
    <p:custDataLst>
      <p:tags r:id="rId1"/>
    </p:custDataLst>
    <p:extLst>
      <p:ext uri="{BB962C8B-B14F-4D97-AF65-F5344CB8AC3E}">
        <p14:creationId xmlns:p14="http://schemas.microsoft.com/office/powerpoint/2010/main" val="32459665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_Major Point">
    <p:spTree>
      <p:nvGrpSpPr>
        <p:cNvPr id="1" name=""/>
        <p:cNvGrpSpPr/>
        <p:nvPr/>
      </p:nvGrpSpPr>
      <p:grpSpPr>
        <a:xfrm>
          <a:off x="0" y="0"/>
          <a:ext cx="0" cy="0"/>
          <a:chOff x="0" y="0"/>
          <a:chExt cx="0" cy="0"/>
        </a:xfrm>
      </p:grpSpPr>
      <p:sp>
        <p:nvSpPr>
          <p:cNvPr id="3" name="Picture 1"/>
          <p:cNvSpPr>
            <a:spLocks noGrp="1"/>
          </p:cNvSpPr>
          <p:nvPr>
            <p:ph type="pic" sz="quarter" idx="10" hasCustomPrompt="1"/>
          </p:nvPr>
        </p:nvSpPr>
        <p:spPr>
          <a:xfrm>
            <a:off x="0" y="0"/>
            <a:ext cx="12192000" cy="6858000"/>
          </a:xfrm>
        </p:spPr>
        <p:txBody>
          <a:bodyPr/>
          <a:lstStyle>
            <a:lvl1pPr>
              <a:defRPr/>
            </a:lvl1pPr>
          </a:lstStyle>
          <a:p>
            <a:r>
              <a:rPr lang="en-US"/>
              <a:t>Click icon to add picture</a:t>
            </a:r>
            <a:endParaRPr lang="en-US" dirty="0"/>
          </a:p>
        </p:txBody>
      </p:sp>
      <p:sp>
        <p:nvSpPr>
          <p:cNvPr id="5" name="Text 1"/>
          <p:cNvSpPr>
            <a:spLocks noGrp="1"/>
          </p:cNvSpPr>
          <p:nvPr>
            <p:ph type="body" sz="quarter" idx="11" hasCustomPrompt="1"/>
          </p:nvPr>
        </p:nvSpPr>
        <p:spPr>
          <a:xfrm>
            <a:off x="7425268" y="3624649"/>
            <a:ext cx="3323825" cy="2398646"/>
          </a:xfrm>
        </p:spPr>
        <p:txBody>
          <a:bodyPr/>
          <a:lstStyle>
            <a:lvl1pPr>
              <a:defRPr>
                <a:solidFill>
                  <a:schemeClr val="bg1"/>
                </a:solidFill>
              </a:defRPr>
            </a:lvl1pPr>
          </a:lstStyle>
          <a:p>
            <a:pPr lvl="0"/>
            <a:r>
              <a:rPr lang="en-US"/>
              <a:t>Click to add text</a:t>
            </a:r>
            <a:endParaRPr lang="ru-RU" dirty="0"/>
          </a:p>
        </p:txBody>
      </p:sp>
      <p:sp>
        <p:nvSpPr>
          <p:cNvPr id="7" name="Text 2"/>
          <p:cNvSpPr>
            <a:spLocks noGrp="1"/>
          </p:cNvSpPr>
          <p:nvPr>
            <p:ph type="body" sz="quarter" idx="20" hasCustomPrompt="1"/>
          </p:nvPr>
        </p:nvSpPr>
        <p:spPr>
          <a:xfrm>
            <a:off x="7823497" y="3065462"/>
            <a:ext cx="2925596" cy="363538"/>
          </a:xfrm>
        </p:spPr>
        <p:txBody>
          <a:bodyPr>
            <a:noAutofit/>
          </a:bodyPr>
          <a:lstStyle>
            <a:lvl1pPr algn="l">
              <a:defRPr sz="1600" b="1" baseline="0">
                <a:solidFill>
                  <a:schemeClr val="bg1"/>
                </a:solidFill>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7219092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Picture and Infographic">
    <p:spTree>
      <p:nvGrpSpPr>
        <p:cNvPr id="1" name=""/>
        <p:cNvGrpSpPr/>
        <p:nvPr/>
      </p:nvGrpSpPr>
      <p:grpSpPr>
        <a:xfrm>
          <a:off x="0" y="0"/>
          <a:ext cx="0" cy="0"/>
          <a:chOff x="0" y="0"/>
          <a:chExt cx="0" cy="0"/>
        </a:xfrm>
      </p:grpSpPr>
      <p:pic>
        <p:nvPicPr>
          <p:cNvPr id="7" name="Picture  1" hidden="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Picture  1"/>
          <p:cNvSpPr>
            <a:spLocks noGrp="1"/>
          </p:cNvSpPr>
          <p:nvPr>
            <p:ph type="pic" sz="quarter" idx="26"/>
          </p:nvPr>
        </p:nvSpPr>
        <p:spPr>
          <a:xfrm>
            <a:off x="0" y="0"/>
            <a:ext cx="5588000" cy="6858000"/>
          </a:xfrm>
        </p:spPr>
        <p:txBody>
          <a:bodyPr>
            <a:normAutofit/>
          </a:bodyPr>
          <a:lstStyle>
            <a:lvl1pPr marL="0" indent="0">
              <a:buNone/>
              <a:defRPr sz="2000"/>
            </a:lvl1pPr>
          </a:lstStyle>
          <a:p>
            <a:r>
              <a:rPr lang="en-US"/>
              <a:t>Click icon to add picture</a:t>
            </a:r>
            <a:endParaRPr lang="ru-RU" dirty="0"/>
          </a:p>
        </p:txBody>
      </p:sp>
      <p:sp>
        <p:nvSpPr>
          <p:cNvPr id="10" name="Title"/>
          <p:cNvSpPr>
            <a:spLocks noGrp="1"/>
          </p:cNvSpPr>
          <p:nvPr>
            <p:ph type="title" hasCustomPrompt="1"/>
          </p:nvPr>
        </p:nvSpPr>
        <p:spPr>
          <a:xfrm>
            <a:off x="6461432" y="1030378"/>
            <a:ext cx="4320868" cy="1234281"/>
          </a:xfrm>
        </p:spPr>
        <p:txBody>
          <a:bodyPr anchor="b">
            <a:noAutofit/>
          </a:bodyPr>
          <a:lstStyle>
            <a:lvl1pPr marL="0" algn="l" defTabSz="914400" rtl="0" eaLnBrk="1" latinLnBrk="0" hangingPunct="1">
              <a:lnSpc>
                <a:spcPct val="100000"/>
              </a:lnSpc>
              <a:spcBef>
                <a:spcPct val="0"/>
              </a:spcBef>
              <a:buNone/>
              <a:defRPr lang="en-US" sz="2800" b="1" kern="1200" cap="all" spc="0" baseline="0" dirty="0">
                <a:solidFill>
                  <a:schemeClr val="tx1"/>
                </a:solidFill>
                <a:latin typeface="+mj-lt"/>
                <a:ea typeface="+mn-ea"/>
                <a:cs typeface="+mn-cs"/>
              </a:defRPr>
            </a:lvl1pPr>
          </a:lstStyle>
          <a:p>
            <a:r>
              <a:rPr lang="en-US" dirty="0"/>
              <a:t>Click to add title</a:t>
            </a:r>
          </a:p>
        </p:txBody>
      </p:sp>
      <p:sp>
        <p:nvSpPr>
          <p:cNvPr id="11" name="Text  2"/>
          <p:cNvSpPr>
            <a:spLocks noGrp="1"/>
          </p:cNvSpPr>
          <p:nvPr>
            <p:ph type="body" sz="quarter" idx="25" hasCustomPrompt="1"/>
          </p:nvPr>
        </p:nvSpPr>
        <p:spPr>
          <a:xfrm>
            <a:off x="6461432" y="2669330"/>
            <a:ext cx="4233072" cy="969219"/>
          </a:xfrm>
        </p:spPr>
        <p:txBody>
          <a:bodyPr>
            <a:noAutofit/>
          </a:bodyPr>
          <a:lstStyle>
            <a:lvl1pPr marL="0" indent="0">
              <a:lnSpc>
                <a:spcPct val="120000"/>
              </a:lnSpc>
              <a:buNone/>
              <a:defRPr lang="ru-RU" sz="1300" kern="1200" spc="0" baseline="0" dirty="0">
                <a:solidFill>
                  <a:schemeClr val="tx2"/>
                </a:solidFill>
                <a:latin typeface="+mn-lt"/>
                <a:ea typeface="+mn-ea"/>
                <a:cs typeface="+mn-cs"/>
              </a:defRPr>
            </a:lvl1pPr>
          </a:lstStyle>
          <a:p>
            <a:pPr lvl="0"/>
            <a:r>
              <a:rPr lang="en-US" dirty="0"/>
              <a:t>Click to add text</a:t>
            </a:r>
            <a:endParaRPr lang="ru-RU" dirty="0"/>
          </a:p>
        </p:txBody>
      </p:sp>
      <p:sp>
        <p:nvSpPr>
          <p:cNvPr id="15" name="Text  3"/>
          <p:cNvSpPr>
            <a:spLocks noGrp="1"/>
          </p:cNvSpPr>
          <p:nvPr>
            <p:ph type="body" sz="quarter" idx="29" hasCustomPrompt="1"/>
          </p:nvPr>
        </p:nvSpPr>
        <p:spPr>
          <a:xfrm>
            <a:off x="6461432" y="5572837"/>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a:t>Click to add text</a:t>
            </a:r>
            <a:endParaRPr lang="ru-RU" dirty="0"/>
          </a:p>
        </p:txBody>
      </p:sp>
      <p:sp>
        <p:nvSpPr>
          <p:cNvPr id="16" name="Text  4"/>
          <p:cNvSpPr>
            <a:spLocks noGrp="1"/>
          </p:cNvSpPr>
          <p:nvPr>
            <p:ph type="body" sz="quarter" idx="30" hasCustomPrompt="1"/>
          </p:nvPr>
        </p:nvSpPr>
        <p:spPr>
          <a:xfrm>
            <a:off x="6461432" y="5044108"/>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a:t>Click to add text</a:t>
            </a:r>
            <a:endParaRPr lang="ru-RU" dirty="0"/>
          </a:p>
        </p:txBody>
      </p:sp>
      <p:sp>
        <p:nvSpPr>
          <p:cNvPr id="17" name="Text  5"/>
          <p:cNvSpPr>
            <a:spLocks noGrp="1"/>
          </p:cNvSpPr>
          <p:nvPr>
            <p:ph type="body" sz="quarter" idx="31" hasCustomPrompt="1"/>
          </p:nvPr>
        </p:nvSpPr>
        <p:spPr>
          <a:xfrm>
            <a:off x="6461432" y="4502027"/>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a:t>Click to add text</a:t>
            </a:r>
            <a:endParaRPr lang="ru-RU" dirty="0"/>
          </a:p>
        </p:txBody>
      </p:sp>
      <p:sp>
        <p:nvSpPr>
          <p:cNvPr id="18" name="Text  6"/>
          <p:cNvSpPr>
            <a:spLocks noGrp="1"/>
          </p:cNvSpPr>
          <p:nvPr>
            <p:ph type="body" sz="quarter" idx="32" hasCustomPrompt="1"/>
          </p:nvPr>
        </p:nvSpPr>
        <p:spPr>
          <a:xfrm>
            <a:off x="6461432" y="3969471"/>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dirty="0"/>
              <a:t>Click to add text</a:t>
            </a:r>
            <a:endParaRPr lang="ru-RU" dirty="0"/>
          </a:p>
        </p:txBody>
      </p:sp>
      <p:sp>
        <p:nvSpPr>
          <p:cNvPr id="19" name="Text  7"/>
          <p:cNvSpPr>
            <a:spLocks noGrp="1"/>
          </p:cNvSpPr>
          <p:nvPr>
            <p:ph type="body" sz="quarter" idx="41" hasCustomPrompt="1"/>
          </p:nvPr>
        </p:nvSpPr>
        <p:spPr>
          <a:xfrm>
            <a:off x="9301421" y="3933494"/>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a:t>
            </a:r>
            <a:endParaRPr lang="ru-RU" dirty="0"/>
          </a:p>
        </p:txBody>
      </p:sp>
      <p:sp>
        <p:nvSpPr>
          <p:cNvPr id="20" name="Text  8"/>
          <p:cNvSpPr>
            <a:spLocks noGrp="1"/>
          </p:cNvSpPr>
          <p:nvPr>
            <p:ph type="body" sz="quarter" idx="42" hasCustomPrompt="1"/>
          </p:nvPr>
        </p:nvSpPr>
        <p:spPr>
          <a:xfrm>
            <a:off x="9301421" y="4463692"/>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a:t>
            </a:r>
            <a:endParaRPr lang="ru-RU" dirty="0"/>
          </a:p>
        </p:txBody>
      </p:sp>
      <p:sp>
        <p:nvSpPr>
          <p:cNvPr id="21" name="Text  9"/>
          <p:cNvSpPr>
            <a:spLocks noGrp="1"/>
          </p:cNvSpPr>
          <p:nvPr>
            <p:ph type="body" sz="quarter" idx="43" hasCustomPrompt="1"/>
          </p:nvPr>
        </p:nvSpPr>
        <p:spPr>
          <a:xfrm>
            <a:off x="9301421" y="5010943"/>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 </a:t>
            </a:r>
            <a:endParaRPr lang="ru-RU" dirty="0"/>
          </a:p>
        </p:txBody>
      </p:sp>
      <p:sp>
        <p:nvSpPr>
          <p:cNvPr id="22" name="Text  10"/>
          <p:cNvSpPr>
            <a:spLocks noGrp="1"/>
          </p:cNvSpPr>
          <p:nvPr>
            <p:ph type="body" sz="quarter" idx="44" hasCustomPrompt="1"/>
          </p:nvPr>
        </p:nvSpPr>
        <p:spPr>
          <a:xfrm>
            <a:off x="9301421" y="5541141"/>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a:t>
            </a:r>
            <a:endParaRPr lang="ru-RU" dirty="0"/>
          </a:p>
        </p:txBody>
      </p:sp>
    </p:spTree>
    <p:extLst>
      <p:ext uri="{BB962C8B-B14F-4D97-AF65-F5344CB8AC3E}">
        <p14:creationId xmlns:p14="http://schemas.microsoft.com/office/powerpoint/2010/main" val="336532005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1E308-6EF6-4B45-BCE7-813E5E3ED7F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617D36C-1765-4F57-BEDF-436F754582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7FCC45-A113-4DFA-836D-8A825AED7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0FF16B95-E86A-4539-B8F2-44A33CC371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2968CB-B89E-4B37-B5FE-C2FFDC1389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9C6A145A-E5F2-4547-AB7F-3AFB54A1C2B4}"/>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8" name="Footer Placeholder 7">
            <a:extLst>
              <a:ext uri="{FF2B5EF4-FFF2-40B4-BE49-F238E27FC236}">
                <a16:creationId xmlns:a16="http://schemas.microsoft.com/office/drawing/2014/main" id="{8A38BDD2-1541-404F-A01E-E66494B82B83}"/>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E1328674-4A23-4070-B757-37C19D7CA742}"/>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351082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3E80-77E8-4AE2-9FC2-11220E822DD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C64DFB9F-C15A-4436-A4F2-D4B8C8E847F8}"/>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4" name="Footer Placeholder 3">
            <a:extLst>
              <a:ext uri="{FF2B5EF4-FFF2-40B4-BE49-F238E27FC236}">
                <a16:creationId xmlns:a16="http://schemas.microsoft.com/office/drawing/2014/main" id="{359DD36F-3387-4A00-9121-4017118EE5E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07FA36B0-AD51-4905-9755-A0FC33E5D153}"/>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271465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3A4A1F-9C89-4ED3-AC85-DAE8C83683D0}"/>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3" name="Footer Placeholder 2">
            <a:extLst>
              <a:ext uri="{FF2B5EF4-FFF2-40B4-BE49-F238E27FC236}">
                <a16:creationId xmlns:a16="http://schemas.microsoft.com/office/drawing/2014/main" id="{D9E9C80D-1A9B-4A17-B146-C62E0F407DC7}"/>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44263BFB-8BDA-4055-ACDC-9DB7CECE1C74}"/>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388230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DCE1A-22D8-4E45-AA02-4F22510544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72E7A84D-A5C8-4682-940F-6D8BD16146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03D104D-1A3F-4751-8562-EE44AB09B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7F67F6-55A7-46E0-9DBD-DFE6048D9FBA}"/>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6" name="Footer Placeholder 5">
            <a:extLst>
              <a:ext uri="{FF2B5EF4-FFF2-40B4-BE49-F238E27FC236}">
                <a16:creationId xmlns:a16="http://schemas.microsoft.com/office/drawing/2014/main" id="{868F6703-680B-4A94-AFB3-45FB1E21D40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06C64B-03DD-46FD-A4E9-BFE6CDAF9553}"/>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1596145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FAA0C-EECD-4B32-B262-AF03F2CD4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E1BE54F-61E5-457A-9F16-1D1FF3BB74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43FBE776-6114-4A80-9F2C-A68025DFE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2BF94C-18EB-4E9E-AFC4-2865170EB776}"/>
              </a:ext>
            </a:extLst>
          </p:cNvPr>
          <p:cNvSpPr>
            <a:spLocks noGrp="1"/>
          </p:cNvSpPr>
          <p:nvPr>
            <p:ph type="dt" sz="half" idx="10"/>
          </p:nvPr>
        </p:nvSpPr>
        <p:spPr/>
        <p:txBody>
          <a:bodyPr/>
          <a:lstStyle/>
          <a:p>
            <a:fld id="{8701E0A9-3C24-4BA7-8F9F-346408A08CE1}" type="datetimeFigureOut">
              <a:rPr lang="en-ZA" smtClean="0"/>
              <a:t>14/09/2019</a:t>
            </a:fld>
            <a:endParaRPr lang="en-ZA"/>
          </a:p>
        </p:txBody>
      </p:sp>
      <p:sp>
        <p:nvSpPr>
          <p:cNvPr id="6" name="Footer Placeholder 5">
            <a:extLst>
              <a:ext uri="{FF2B5EF4-FFF2-40B4-BE49-F238E27FC236}">
                <a16:creationId xmlns:a16="http://schemas.microsoft.com/office/drawing/2014/main" id="{DFBAFA82-4C53-4060-808F-728CE6173B1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A82EEF6-995E-4642-A8AE-046CDDBCC29C}"/>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140707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tags" Target="../tags/tag1.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AB3D7-E0EC-4BA0-8B33-BEEAD0D066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0BB0A21-9B7C-49E8-B45A-8B473606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1E82832-1B48-4B8B-9F9D-EF90F91836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1E0A9-3C24-4BA7-8F9F-346408A08CE1}" type="datetimeFigureOut">
              <a:rPr lang="en-ZA" smtClean="0"/>
              <a:t>14/09/2019</a:t>
            </a:fld>
            <a:endParaRPr lang="en-ZA"/>
          </a:p>
        </p:txBody>
      </p:sp>
      <p:sp>
        <p:nvSpPr>
          <p:cNvPr id="5" name="Footer Placeholder 4">
            <a:extLst>
              <a:ext uri="{FF2B5EF4-FFF2-40B4-BE49-F238E27FC236}">
                <a16:creationId xmlns:a16="http://schemas.microsoft.com/office/drawing/2014/main" id="{FAA0413D-A003-4E8B-9976-48320436B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3B5525BF-B182-4108-B39F-F32B0DCD6E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6C15F-4947-45DA-810C-FB7418C56C22}" type="slidenum">
              <a:rPr lang="en-ZA" smtClean="0"/>
              <a:t>‹#›</a:t>
            </a:fld>
            <a:endParaRPr lang="en-ZA"/>
          </a:p>
        </p:txBody>
      </p:sp>
    </p:spTree>
    <p:extLst>
      <p:ext uri="{BB962C8B-B14F-4D97-AF65-F5344CB8AC3E}">
        <p14:creationId xmlns:p14="http://schemas.microsoft.com/office/powerpoint/2010/main" val="2345936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2E297-2E4A-4B80-BB44-4C7513F6C059}" type="datetimeFigureOut">
              <a:rPr lang="en-ZA" smtClean="0"/>
              <a:t>14/09/2019</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1EC97-5C61-4D52-A3D8-C3C753EB2FFC}" type="slidenum">
              <a:rPr lang="en-ZA" smtClean="0"/>
              <a:t>‹#›</a:t>
            </a:fld>
            <a:endParaRPr lang="en-ZA"/>
          </a:p>
        </p:txBody>
      </p:sp>
    </p:spTree>
    <p:extLst>
      <p:ext uri="{BB962C8B-B14F-4D97-AF65-F5344CB8AC3E}">
        <p14:creationId xmlns:p14="http://schemas.microsoft.com/office/powerpoint/2010/main" val="1577832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add title</a:t>
            </a:r>
            <a:endParaRPr lang="en-US" dirty="0"/>
          </a:p>
        </p:txBody>
      </p:sp>
      <p:sp>
        <p:nvSpPr>
          <p:cNvPr id="3" name="Text  1"/>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add text</a:t>
            </a:r>
            <a:endParaRPr lang="en-US" dirty="0"/>
          </a:p>
        </p:txBody>
      </p:sp>
    </p:spTree>
    <p:custDataLst>
      <p:tags r:id="rId28"/>
    </p:custDataLst>
    <p:extLst>
      <p:ext uri="{BB962C8B-B14F-4D97-AF65-F5344CB8AC3E}">
        <p14:creationId xmlns:p14="http://schemas.microsoft.com/office/powerpoint/2010/main" val="27524417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3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2.jp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AFF8778F-C99A-4133-B43C-903507054ACC}"/>
              </a:ext>
            </a:extLst>
          </p:cNvPr>
          <p:cNvPicPr>
            <a:picLocks noGrp="1" noChangeAspect="1"/>
          </p:cNvPicPr>
          <p:nvPr>
            <p:ph type="pic" sz="quarter" idx="11"/>
          </p:nvPr>
        </p:nvPicPr>
        <p:blipFill>
          <a:blip r:embed="rId5">
            <a:alphaModFix amt="20000"/>
            <a:extLst>
              <a:ext uri="{28A0092B-C50C-407E-A947-70E740481C1C}">
                <a14:useLocalDpi xmlns:a14="http://schemas.microsoft.com/office/drawing/2010/main" val="0"/>
              </a:ext>
            </a:extLst>
          </a:blip>
          <a:srcRect t="58" b="58"/>
          <a:stretch>
            <a:fillRect/>
          </a:stretch>
        </p:blipFill>
        <p:spPr>
          <a:xfrm>
            <a:off x="0" y="7"/>
            <a:ext cx="12192000" cy="6857999"/>
          </a:xfrm>
        </p:spPr>
      </p:pic>
      <p:sp>
        <p:nvSpPr>
          <p:cNvPr id="4" name="Title"/>
          <p:cNvSpPr>
            <a:spLocks noGrp="1"/>
          </p:cNvSpPr>
          <p:nvPr>
            <p:ph type="ctrTitle"/>
          </p:nvPr>
        </p:nvSpPr>
        <p:spPr>
          <a:xfrm>
            <a:off x="2307312" y="2688915"/>
            <a:ext cx="9265853" cy="1503259"/>
          </a:xfrm>
        </p:spPr>
        <p:txBody>
          <a:bodyPr/>
          <a:lstStyle/>
          <a:p>
            <a:r>
              <a:rPr lang="en-ZA" sz="5400" dirty="0">
                <a:solidFill>
                  <a:prstClr val="black"/>
                </a:solidFill>
                <a:latin typeface="Century Gothic" panose="020B0502020202020204" pitchFamily="34" charset="0"/>
                <a:ea typeface="+mj-ea"/>
                <a:cs typeface="+mj-cs"/>
              </a:rPr>
              <a:t>Constructive Alignment</a:t>
            </a:r>
            <a:endParaRPr lang="ru-RU" dirty="0">
              <a:solidFill>
                <a:schemeClr val="tx1">
                  <a:lumMod val="75000"/>
                  <a:lumOff val="25000"/>
                </a:schemeClr>
              </a:solidFill>
            </a:endParaRPr>
          </a:p>
        </p:txBody>
      </p:sp>
      <p:cxnSp>
        <p:nvCxnSpPr>
          <p:cNvPr id="11" name="Line  1"/>
          <p:cNvCxnSpPr>
            <a:cxnSpLocks/>
          </p:cNvCxnSpPr>
          <p:nvPr/>
        </p:nvCxnSpPr>
        <p:spPr>
          <a:xfrm>
            <a:off x="2041427" y="2677370"/>
            <a:ext cx="0" cy="1727690"/>
          </a:xfrm>
          <a:prstGeom prst="line">
            <a:avLst/>
          </a:prstGeom>
          <a:ln w="508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 name="Freeform 12">
            <a:extLst>
              <a:ext uri="{FF2B5EF4-FFF2-40B4-BE49-F238E27FC236}">
                <a16:creationId xmlns:a16="http://schemas.microsoft.com/office/drawing/2014/main" id="{4B9FF48A-8288-4220-A9DA-A06810FDB83A}"/>
              </a:ext>
            </a:extLst>
          </p:cNvPr>
          <p:cNvSpPr>
            <a:spLocks noEditPoints="1"/>
          </p:cNvSpPr>
          <p:nvPr>
            <p:custDataLst>
              <p:tags r:id="rId2"/>
            </p:custDataLst>
          </p:nvPr>
        </p:nvSpPr>
        <p:spPr bwMode="auto">
          <a:xfrm rot="599040">
            <a:off x="9396258" y="1562335"/>
            <a:ext cx="722967" cy="607291"/>
          </a:xfrm>
          <a:custGeom>
            <a:avLst/>
            <a:gdLst>
              <a:gd name="T0" fmla="*/ 196 w 204"/>
              <a:gd name="T1" fmla="*/ 31 h 136"/>
              <a:gd name="T2" fmla="*/ 104 w 204"/>
              <a:gd name="T3" fmla="*/ 0 h 136"/>
              <a:gd name="T4" fmla="*/ 100 w 204"/>
              <a:gd name="T5" fmla="*/ 0 h 136"/>
              <a:gd name="T6" fmla="*/ 9 w 204"/>
              <a:gd name="T7" fmla="*/ 31 h 136"/>
              <a:gd name="T8" fmla="*/ 4 w 204"/>
              <a:gd name="T9" fmla="*/ 35 h 136"/>
              <a:gd name="T10" fmla="*/ 6 w 204"/>
              <a:gd name="T11" fmla="*/ 38 h 136"/>
              <a:gd name="T12" fmla="*/ 28 w 204"/>
              <a:gd name="T13" fmla="*/ 45 h 136"/>
              <a:gd name="T14" fmla="*/ 20 w 204"/>
              <a:gd name="T15" fmla="*/ 73 h 136"/>
              <a:gd name="T16" fmla="*/ 14 w 204"/>
              <a:gd name="T17" fmla="*/ 82 h 136"/>
              <a:gd name="T18" fmla="*/ 20 w 204"/>
              <a:gd name="T19" fmla="*/ 91 h 136"/>
              <a:gd name="T20" fmla="*/ 0 w 204"/>
              <a:gd name="T21" fmla="*/ 128 h 136"/>
              <a:gd name="T22" fmla="*/ 17 w 204"/>
              <a:gd name="T23" fmla="*/ 136 h 136"/>
              <a:gd name="T24" fmla="*/ 31 w 204"/>
              <a:gd name="T25" fmla="*/ 116 h 136"/>
              <a:gd name="T26" fmla="*/ 29 w 204"/>
              <a:gd name="T27" fmla="*/ 90 h 136"/>
              <a:gd name="T28" fmla="*/ 33 w 204"/>
              <a:gd name="T29" fmla="*/ 82 h 136"/>
              <a:gd name="T30" fmla="*/ 28 w 204"/>
              <a:gd name="T31" fmla="*/ 73 h 136"/>
              <a:gd name="T32" fmla="*/ 42 w 204"/>
              <a:gd name="T33" fmla="*/ 46 h 136"/>
              <a:gd name="T34" fmla="*/ 98 w 204"/>
              <a:gd name="T35" fmla="*/ 23 h 136"/>
              <a:gd name="T36" fmla="*/ 106 w 204"/>
              <a:gd name="T37" fmla="*/ 25 h 136"/>
              <a:gd name="T38" fmla="*/ 103 w 204"/>
              <a:gd name="T39" fmla="*/ 32 h 136"/>
              <a:gd name="T40" fmla="*/ 50 w 204"/>
              <a:gd name="T41" fmla="*/ 53 h 136"/>
              <a:gd name="T42" fmla="*/ 102 w 204"/>
              <a:gd name="T43" fmla="*/ 70 h 136"/>
              <a:gd name="T44" fmla="*/ 198 w 204"/>
              <a:gd name="T45" fmla="*/ 38 h 136"/>
              <a:gd name="T46" fmla="*/ 196 w 204"/>
              <a:gd name="T47" fmla="*/ 31 h 136"/>
              <a:gd name="T48" fmla="*/ 46 w 204"/>
              <a:gd name="T49" fmla="*/ 63 h 136"/>
              <a:gd name="T50" fmla="*/ 46 w 204"/>
              <a:gd name="T51" fmla="*/ 96 h 136"/>
              <a:gd name="T52" fmla="*/ 102 w 204"/>
              <a:gd name="T53" fmla="*/ 120 h 136"/>
              <a:gd name="T54" fmla="*/ 158 w 204"/>
              <a:gd name="T55" fmla="*/ 96 h 136"/>
              <a:gd name="T56" fmla="*/ 158 w 204"/>
              <a:gd name="T57" fmla="*/ 63 h 136"/>
              <a:gd name="T58" fmla="*/ 102 w 204"/>
              <a:gd name="T59" fmla="*/ 82 h 136"/>
              <a:gd name="T60" fmla="*/ 46 w 204"/>
              <a:gd name="T61" fmla="*/ 6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 h="136">
                <a:moveTo>
                  <a:pt x="196" y="31"/>
                </a:moveTo>
                <a:cubicBezTo>
                  <a:pt x="189" y="29"/>
                  <a:pt x="104" y="0"/>
                  <a:pt x="104" y="0"/>
                </a:cubicBezTo>
                <a:cubicBezTo>
                  <a:pt x="104" y="0"/>
                  <a:pt x="102" y="0"/>
                  <a:pt x="100" y="0"/>
                </a:cubicBezTo>
                <a:cubicBezTo>
                  <a:pt x="98" y="1"/>
                  <a:pt x="9" y="31"/>
                  <a:pt x="9" y="31"/>
                </a:cubicBezTo>
                <a:cubicBezTo>
                  <a:pt x="9" y="31"/>
                  <a:pt x="4" y="32"/>
                  <a:pt x="4" y="35"/>
                </a:cubicBezTo>
                <a:cubicBezTo>
                  <a:pt x="5" y="38"/>
                  <a:pt x="6" y="38"/>
                  <a:pt x="6" y="38"/>
                </a:cubicBezTo>
                <a:cubicBezTo>
                  <a:pt x="28" y="45"/>
                  <a:pt x="28" y="45"/>
                  <a:pt x="28" y="45"/>
                </a:cubicBezTo>
                <a:cubicBezTo>
                  <a:pt x="28" y="45"/>
                  <a:pt x="18" y="56"/>
                  <a:pt x="20" y="73"/>
                </a:cubicBezTo>
                <a:cubicBezTo>
                  <a:pt x="20" y="73"/>
                  <a:pt x="13" y="76"/>
                  <a:pt x="14" y="82"/>
                </a:cubicBezTo>
                <a:cubicBezTo>
                  <a:pt x="14" y="82"/>
                  <a:pt x="13" y="89"/>
                  <a:pt x="20" y="91"/>
                </a:cubicBezTo>
                <a:cubicBezTo>
                  <a:pt x="20" y="91"/>
                  <a:pt x="19" y="112"/>
                  <a:pt x="0" y="128"/>
                </a:cubicBezTo>
                <a:cubicBezTo>
                  <a:pt x="17" y="136"/>
                  <a:pt x="17" y="136"/>
                  <a:pt x="17" y="136"/>
                </a:cubicBezTo>
                <a:cubicBezTo>
                  <a:pt x="17" y="136"/>
                  <a:pt x="29" y="133"/>
                  <a:pt x="31" y="116"/>
                </a:cubicBezTo>
                <a:cubicBezTo>
                  <a:pt x="31" y="116"/>
                  <a:pt x="31" y="98"/>
                  <a:pt x="29" y="90"/>
                </a:cubicBezTo>
                <a:cubicBezTo>
                  <a:pt x="29" y="90"/>
                  <a:pt x="33" y="87"/>
                  <a:pt x="33" y="82"/>
                </a:cubicBezTo>
                <a:cubicBezTo>
                  <a:pt x="33" y="82"/>
                  <a:pt x="33" y="75"/>
                  <a:pt x="28" y="73"/>
                </a:cubicBezTo>
                <a:cubicBezTo>
                  <a:pt x="28" y="73"/>
                  <a:pt x="27" y="52"/>
                  <a:pt x="42" y="46"/>
                </a:cubicBezTo>
                <a:cubicBezTo>
                  <a:pt x="98" y="23"/>
                  <a:pt x="98" y="23"/>
                  <a:pt x="98" y="23"/>
                </a:cubicBezTo>
                <a:cubicBezTo>
                  <a:pt x="98" y="23"/>
                  <a:pt x="104" y="21"/>
                  <a:pt x="106" y="25"/>
                </a:cubicBezTo>
                <a:cubicBezTo>
                  <a:pt x="106" y="25"/>
                  <a:pt x="108" y="30"/>
                  <a:pt x="103" y="32"/>
                </a:cubicBezTo>
                <a:cubicBezTo>
                  <a:pt x="50" y="53"/>
                  <a:pt x="50" y="53"/>
                  <a:pt x="50" y="53"/>
                </a:cubicBezTo>
                <a:cubicBezTo>
                  <a:pt x="102" y="70"/>
                  <a:pt x="102" y="70"/>
                  <a:pt x="102" y="70"/>
                </a:cubicBezTo>
                <a:cubicBezTo>
                  <a:pt x="198" y="38"/>
                  <a:pt x="198" y="38"/>
                  <a:pt x="198" y="38"/>
                </a:cubicBezTo>
                <a:cubicBezTo>
                  <a:pt x="198" y="38"/>
                  <a:pt x="204" y="33"/>
                  <a:pt x="196" y="31"/>
                </a:cubicBezTo>
                <a:close/>
                <a:moveTo>
                  <a:pt x="46" y="63"/>
                </a:moveTo>
                <a:cubicBezTo>
                  <a:pt x="46" y="63"/>
                  <a:pt x="46" y="95"/>
                  <a:pt x="46" y="96"/>
                </a:cubicBezTo>
                <a:cubicBezTo>
                  <a:pt x="46" y="109"/>
                  <a:pt x="71" y="120"/>
                  <a:pt x="102" y="120"/>
                </a:cubicBezTo>
                <a:cubicBezTo>
                  <a:pt x="133" y="120"/>
                  <a:pt x="158" y="109"/>
                  <a:pt x="158" y="96"/>
                </a:cubicBezTo>
                <a:cubicBezTo>
                  <a:pt x="158" y="95"/>
                  <a:pt x="158" y="63"/>
                  <a:pt x="158" y="63"/>
                </a:cubicBezTo>
                <a:cubicBezTo>
                  <a:pt x="102" y="82"/>
                  <a:pt x="102" y="82"/>
                  <a:pt x="102" y="82"/>
                </a:cubicBezTo>
                <a:lnTo>
                  <a:pt x="46" y="63"/>
                </a:ln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3" name="Text Placeholder 32">
            <a:extLst>
              <a:ext uri="{FF2B5EF4-FFF2-40B4-BE49-F238E27FC236}">
                <a16:creationId xmlns:a16="http://schemas.microsoft.com/office/drawing/2014/main" id="{900E14DB-169E-4054-BB0C-5E13608A5F2D}"/>
              </a:ext>
            </a:extLst>
          </p:cNvPr>
          <p:cNvSpPr>
            <a:spLocks noGrp="1"/>
          </p:cNvSpPr>
          <p:nvPr>
            <p:ph type="body" sz="quarter" idx="10"/>
          </p:nvPr>
        </p:nvSpPr>
        <p:spPr>
          <a:xfrm>
            <a:off x="2307312" y="4110361"/>
            <a:ext cx="7859083" cy="1070183"/>
          </a:xfrm>
        </p:spPr>
        <p:txBody>
          <a:bodyPr/>
          <a:lstStyle/>
          <a:p>
            <a:endParaRPr lang="en-ZA" sz="1800" dirty="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4232934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102DF-E7B9-4FF2-B10B-A8A6DBDFCE30}"/>
              </a:ext>
            </a:extLst>
          </p:cNvPr>
          <p:cNvSpPr>
            <a:spLocks noGrp="1"/>
          </p:cNvSpPr>
          <p:nvPr>
            <p:ph type="title"/>
          </p:nvPr>
        </p:nvSpPr>
        <p:spPr/>
        <p:txBody>
          <a:bodyPr/>
          <a:lstStyle/>
          <a:p>
            <a:r>
              <a:rPr lang="en-ZA" dirty="0">
                <a:latin typeface="Century Gothic" panose="020B0502020202020204" pitchFamily="34" charset="0"/>
              </a:rPr>
              <a:t>Learning Outcomes: </a:t>
            </a:r>
          </a:p>
        </p:txBody>
      </p:sp>
      <p:sp>
        <p:nvSpPr>
          <p:cNvPr id="3" name="Content Placeholder 2">
            <a:extLst>
              <a:ext uri="{FF2B5EF4-FFF2-40B4-BE49-F238E27FC236}">
                <a16:creationId xmlns:a16="http://schemas.microsoft.com/office/drawing/2014/main" id="{EA05EC9F-BBD8-4996-BFEE-5A06DD79F380}"/>
              </a:ext>
            </a:extLst>
          </p:cNvPr>
          <p:cNvSpPr>
            <a:spLocks noGrp="1"/>
          </p:cNvSpPr>
          <p:nvPr>
            <p:ph idx="1"/>
          </p:nvPr>
        </p:nvSpPr>
        <p:spPr/>
        <p:txBody>
          <a:bodyPr/>
          <a:lstStyle/>
          <a:p>
            <a:pPr marL="0" indent="0">
              <a:buNone/>
            </a:pPr>
            <a:r>
              <a:rPr lang="en-US" dirty="0">
                <a:latin typeface="Century Gothic" panose="020B0502020202020204" pitchFamily="34" charset="0"/>
              </a:rPr>
              <a:t>At the end of this session, you will be able to:</a:t>
            </a:r>
          </a:p>
          <a:p>
            <a:pPr marL="0" indent="0">
              <a:buNone/>
            </a:pPr>
            <a:endParaRPr lang="en-US" dirty="0">
              <a:latin typeface="Century Gothic" panose="020B0502020202020204" pitchFamily="34" charset="0"/>
            </a:endParaRPr>
          </a:p>
          <a:p>
            <a:pPr>
              <a:buSzPts val="1100"/>
              <a:buFont typeface="Symbol" panose="05050102010706020507" pitchFamily="18" charset="2"/>
              <a:buChar char="·"/>
            </a:pPr>
            <a:r>
              <a:rPr lang="en-US" dirty="0">
                <a:solidFill>
                  <a:srgbClr val="000000"/>
                </a:solidFill>
                <a:latin typeface="Century Gothic" panose="020B0502020202020204" pitchFamily="34" charset="0"/>
              </a:rPr>
              <a:t> </a:t>
            </a:r>
          </a:p>
          <a:p>
            <a:pPr>
              <a:buSzPts val="1100"/>
              <a:buFont typeface="Symbol" panose="05050102010706020507" pitchFamily="18" charset="2"/>
              <a:buChar char="·"/>
            </a:pPr>
            <a:r>
              <a:rPr lang="en-US" dirty="0">
                <a:solidFill>
                  <a:srgbClr val="000000"/>
                </a:solidFill>
                <a:latin typeface="Century Gothic" panose="020B0502020202020204" pitchFamily="34" charset="0"/>
              </a:rPr>
              <a:t>Draw up an assessment plan </a:t>
            </a:r>
          </a:p>
          <a:p>
            <a:pPr>
              <a:buSzPts val="1100"/>
              <a:buFont typeface="Symbol" panose="05050102010706020507" pitchFamily="18" charset="2"/>
              <a:buChar char="·"/>
            </a:pPr>
            <a:r>
              <a:rPr lang="en-US" dirty="0">
                <a:solidFill>
                  <a:srgbClr val="000000"/>
                </a:solidFill>
                <a:latin typeface="Century Gothic" panose="020B0502020202020204" pitchFamily="34" charset="0"/>
              </a:rPr>
              <a:t>Evaluate an examination paper &amp; memo according to the relevant NQF level of the module.  </a:t>
            </a:r>
          </a:p>
          <a:p>
            <a:pPr marL="0" indent="0">
              <a:buNone/>
            </a:pPr>
            <a:endParaRPr lang="en-ZA" dirty="0"/>
          </a:p>
        </p:txBody>
      </p:sp>
    </p:spTree>
    <p:extLst>
      <p:ext uri="{BB962C8B-B14F-4D97-AF65-F5344CB8AC3E}">
        <p14:creationId xmlns:p14="http://schemas.microsoft.com/office/powerpoint/2010/main" val="3300839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1B94F-C4CC-46A0-A8CF-3520007D9413}"/>
              </a:ext>
            </a:extLst>
          </p:cNvPr>
          <p:cNvSpPr>
            <a:spLocks noGrp="1"/>
          </p:cNvSpPr>
          <p:nvPr>
            <p:ph type="title"/>
          </p:nvPr>
        </p:nvSpPr>
        <p:spPr/>
        <p:txBody>
          <a:bodyPr/>
          <a:lstStyle/>
          <a:p>
            <a:r>
              <a:rPr lang="en-GB" dirty="0"/>
              <a:t>Key areas of educational development</a:t>
            </a:r>
          </a:p>
        </p:txBody>
      </p:sp>
      <p:sp>
        <p:nvSpPr>
          <p:cNvPr id="3" name="Content Placeholder 2">
            <a:extLst>
              <a:ext uri="{FF2B5EF4-FFF2-40B4-BE49-F238E27FC236}">
                <a16:creationId xmlns:a16="http://schemas.microsoft.com/office/drawing/2014/main" id="{98D95C75-D352-4EC3-B69E-84BDAFC23D35}"/>
              </a:ext>
            </a:extLst>
          </p:cNvPr>
          <p:cNvSpPr>
            <a:spLocks noGrp="1"/>
          </p:cNvSpPr>
          <p:nvPr>
            <p:ph idx="1"/>
          </p:nvPr>
        </p:nvSpPr>
        <p:spPr/>
        <p:txBody>
          <a:bodyPr/>
          <a:lstStyle/>
          <a:p>
            <a:r>
              <a:rPr lang="en-US" dirty="0"/>
              <a:t>Course design: including ensuring that courses and modules are constructed on a sound educational basis, in relation to the student profile and the desired learning outcomes.</a:t>
            </a:r>
          </a:p>
          <a:p>
            <a:r>
              <a:rPr lang="en-US" dirty="0"/>
              <a:t>Teaching approaches: including the use of educational technology, and with particular reference to dealing effectively with the realities of diversity and large classes.</a:t>
            </a:r>
          </a:p>
          <a:p>
            <a:r>
              <a:rPr lang="en-US" dirty="0"/>
              <a:t>Assessment: particularly the alignment of assessment with curriculum/course design and learning outcomes.</a:t>
            </a:r>
          </a:p>
          <a:p>
            <a:endParaRPr lang="en-GB" dirty="0"/>
          </a:p>
        </p:txBody>
      </p:sp>
    </p:spTree>
    <p:extLst>
      <p:ext uri="{BB962C8B-B14F-4D97-AF65-F5344CB8AC3E}">
        <p14:creationId xmlns:p14="http://schemas.microsoft.com/office/powerpoint/2010/main" val="376932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6784B-4733-4091-ABA8-A2255F818492}"/>
              </a:ext>
            </a:extLst>
          </p:cNvPr>
          <p:cNvSpPr>
            <a:spLocks noGrp="1"/>
          </p:cNvSpPr>
          <p:nvPr>
            <p:ph type="title"/>
          </p:nvPr>
        </p:nvSpPr>
        <p:spPr/>
        <p:txBody>
          <a:bodyPr/>
          <a:lstStyle/>
          <a:p>
            <a:pPr marL="342900" lvl="0" indent="-342900" eaLnBrk="0" fontAlgn="base" hangingPunct="0">
              <a:lnSpc>
                <a:spcPct val="100000"/>
              </a:lnSpc>
              <a:spcBef>
                <a:spcPct val="20000"/>
              </a:spcBef>
              <a:spcAft>
                <a:spcPct val="0"/>
              </a:spcAft>
            </a:pPr>
            <a:r>
              <a:rPr lang="en-ZA" altLang="en-US" sz="3600" kern="0" dirty="0">
                <a:solidFill>
                  <a:srgbClr val="002060"/>
                </a:solidFill>
                <a:latin typeface="Century Gothic" panose="020B0502020202020204" pitchFamily="34" charset="0"/>
                <a:ea typeface="ＭＳ Ｐゴシック"/>
                <a:cs typeface="+mn-cs"/>
              </a:rPr>
              <a:t>What determines the way in which we assess?</a:t>
            </a:r>
            <a:br>
              <a:rPr lang="en-ZA" altLang="en-US" sz="3600" kern="0" dirty="0">
                <a:solidFill>
                  <a:srgbClr val="002060"/>
                </a:solidFill>
                <a:latin typeface="Century Gothic" panose="020B0502020202020204" pitchFamily="34" charset="0"/>
                <a:ea typeface="ＭＳ Ｐゴシック"/>
                <a:cs typeface="+mn-cs"/>
              </a:rPr>
            </a:br>
            <a:endParaRPr lang="en-ZA" dirty="0"/>
          </a:p>
        </p:txBody>
      </p:sp>
      <p:sp>
        <p:nvSpPr>
          <p:cNvPr id="3" name="Content Placeholder 2">
            <a:extLst>
              <a:ext uri="{FF2B5EF4-FFF2-40B4-BE49-F238E27FC236}">
                <a16:creationId xmlns:a16="http://schemas.microsoft.com/office/drawing/2014/main" id="{CE7554CD-BC28-45F1-AB02-19F652E37501}"/>
              </a:ext>
            </a:extLst>
          </p:cNvPr>
          <p:cNvSpPr>
            <a:spLocks noGrp="1"/>
          </p:cNvSpPr>
          <p:nvPr>
            <p:ph idx="1"/>
          </p:nvPr>
        </p:nvSpPr>
        <p:spPr/>
        <p:txBody>
          <a:bodyPr/>
          <a:lstStyle/>
          <a:p>
            <a:pPr marL="342900" lvl="0" indent="-342900" eaLnBrk="0" fontAlgn="base" hangingPunct="0">
              <a:lnSpc>
                <a:spcPct val="100000"/>
              </a:lnSpc>
              <a:spcBef>
                <a:spcPct val="20000"/>
              </a:spcBef>
              <a:spcAft>
                <a:spcPct val="0"/>
              </a:spcAft>
              <a:buFont typeface="Wingdings" panose="05000000000000000000" pitchFamily="2" charset="2"/>
              <a:buChar char="ü"/>
            </a:pPr>
            <a:r>
              <a:rPr lang="en-ZA" altLang="en-US" sz="3200" kern="0" dirty="0">
                <a:solidFill>
                  <a:srgbClr val="006600"/>
                </a:solidFill>
                <a:latin typeface="Century Gothic" panose="020B0502020202020204" pitchFamily="34" charset="0"/>
                <a:ea typeface="ＭＳ Ｐゴシック"/>
              </a:rPr>
              <a:t>Purpose of qualification (broad) </a:t>
            </a:r>
            <a:br>
              <a:rPr lang="en-ZA" altLang="en-US" sz="3200" kern="0" dirty="0">
                <a:solidFill>
                  <a:srgbClr val="006600"/>
                </a:solidFill>
                <a:latin typeface="Century Gothic" panose="020B0502020202020204" pitchFamily="34" charset="0"/>
                <a:ea typeface="ＭＳ Ｐゴシック"/>
              </a:rPr>
            </a:br>
            <a:r>
              <a:rPr lang="en-ZA" altLang="en-US" sz="1600" kern="0" dirty="0">
                <a:solidFill>
                  <a:srgbClr val="006600"/>
                </a:solidFill>
                <a:latin typeface="Century Gothic" panose="020B0502020202020204" pitchFamily="34" charset="0"/>
                <a:ea typeface="ＭＳ Ｐゴシック"/>
              </a:rPr>
              <a:t>e.g. undergrad vs. postgrad</a:t>
            </a:r>
          </a:p>
          <a:p>
            <a:pPr marL="342900" lvl="0" indent="-342900" eaLnBrk="0" fontAlgn="base" hangingPunct="0">
              <a:lnSpc>
                <a:spcPct val="100000"/>
              </a:lnSpc>
              <a:spcBef>
                <a:spcPct val="20000"/>
              </a:spcBef>
              <a:spcAft>
                <a:spcPct val="0"/>
              </a:spcAft>
              <a:buFont typeface="Wingdings" panose="05000000000000000000" pitchFamily="2" charset="2"/>
              <a:buChar char="ü"/>
            </a:pPr>
            <a:r>
              <a:rPr lang="en-ZA" altLang="en-US" sz="3200" kern="0" dirty="0">
                <a:solidFill>
                  <a:srgbClr val="006600"/>
                </a:solidFill>
                <a:latin typeface="Century Gothic" panose="020B0502020202020204" pitchFamily="34" charset="0"/>
                <a:ea typeface="ＭＳ Ｐゴシック"/>
              </a:rPr>
              <a:t>Purpose of module/subject (narrower) </a:t>
            </a:r>
            <a:r>
              <a:rPr lang="en-ZA" altLang="en-US" sz="2000" kern="0" dirty="0">
                <a:solidFill>
                  <a:srgbClr val="006600"/>
                </a:solidFill>
                <a:latin typeface="Century Gothic" panose="020B0502020202020204" pitchFamily="34" charset="0"/>
                <a:ea typeface="ＭＳ Ｐゴシック"/>
              </a:rPr>
              <a:t>e.g. mathematics vs. English</a:t>
            </a:r>
            <a:endParaRPr lang="en-ZA" altLang="en-US" sz="3200" kern="0" dirty="0">
              <a:solidFill>
                <a:srgbClr val="006600"/>
              </a:solidFill>
              <a:latin typeface="Century Gothic" panose="020B0502020202020204" pitchFamily="34" charset="0"/>
              <a:ea typeface="ＭＳ Ｐゴシック"/>
            </a:endParaRPr>
          </a:p>
          <a:p>
            <a:pPr marL="342900" lvl="0" indent="-342900" eaLnBrk="0" fontAlgn="base" hangingPunct="0">
              <a:lnSpc>
                <a:spcPct val="100000"/>
              </a:lnSpc>
              <a:spcBef>
                <a:spcPct val="20000"/>
              </a:spcBef>
              <a:spcAft>
                <a:spcPct val="0"/>
              </a:spcAft>
              <a:buFont typeface="Wingdings" panose="05000000000000000000" pitchFamily="2" charset="2"/>
              <a:buChar char="ü"/>
            </a:pPr>
            <a:r>
              <a:rPr lang="en-ZA" altLang="en-US" sz="3200" kern="0" dirty="0">
                <a:solidFill>
                  <a:srgbClr val="006600"/>
                </a:solidFill>
                <a:latin typeface="Century Gothic" panose="020B0502020202020204" pitchFamily="34" charset="0"/>
                <a:ea typeface="ＭＳ Ｐゴシック"/>
              </a:rPr>
              <a:t>Learning outcomes (specific)</a:t>
            </a:r>
            <a:br>
              <a:rPr lang="en-ZA" altLang="en-US" sz="3200" kern="0" dirty="0">
                <a:solidFill>
                  <a:srgbClr val="006600"/>
                </a:solidFill>
                <a:latin typeface="Century Gothic" panose="020B0502020202020204" pitchFamily="34" charset="0"/>
                <a:ea typeface="ＭＳ Ｐゴシック"/>
              </a:rPr>
            </a:br>
            <a:r>
              <a:rPr lang="en-ZA" altLang="en-US" sz="2000" kern="0" dirty="0">
                <a:solidFill>
                  <a:srgbClr val="006600"/>
                </a:solidFill>
                <a:latin typeface="Century Gothic" panose="020B0502020202020204" pitchFamily="34" charset="0"/>
                <a:ea typeface="ＭＳ Ｐゴシック"/>
              </a:rPr>
              <a:t>e.g. list the 10 steps of … vs. design a computer programme which…</a:t>
            </a:r>
            <a:endParaRPr lang="en-ZA" altLang="en-US" sz="3200" kern="0" dirty="0">
              <a:solidFill>
                <a:srgbClr val="006600"/>
              </a:solidFill>
              <a:latin typeface="Century Gothic" panose="020B0502020202020204" pitchFamily="34" charset="0"/>
              <a:ea typeface="ＭＳ Ｐゴシック"/>
            </a:endParaRPr>
          </a:p>
          <a:p>
            <a:endParaRPr lang="en-ZA" dirty="0"/>
          </a:p>
        </p:txBody>
      </p:sp>
    </p:spTree>
    <p:extLst>
      <p:ext uri="{BB962C8B-B14F-4D97-AF65-F5344CB8AC3E}">
        <p14:creationId xmlns:p14="http://schemas.microsoft.com/office/powerpoint/2010/main" val="4004976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latin typeface="Century Gothic" panose="020B0502020202020204" pitchFamily="34" charset="0"/>
              </a:rPr>
              <a:t>CONSTRUCTIVE ALIGNMENT</a:t>
            </a:r>
          </a:p>
        </p:txBody>
      </p:sp>
      <p:sp>
        <p:nvSpPr>
          <p:cNvPr id="3" name="Content Placeholder 2"/>
          <p:cNvSpPr>
            <a:spLocks noGrp="1"/>
          </p:cNvSpPr>
          <p:nvPr>
            <p:ph idx="1"/>
          </p:nvPr>
        </p:nvSpPr>
        <p:spPr/>
        <p:txBody>
          <a:bodyPr>
            <a:normAutofit/>
          </a:bodyPr>
          <a:lstStyle/>
          <a:p>
            <a:pPr marL="0" indent="0">
              <a:buNone/>
            </a:pPr>
            <a:r>
              <a:rPr lang="en-US" dirty="0">
                <a:latin typeface="Century Gothic" panose="020B0502020202020204" pitchFamily="34" charset="0"/>
              </a:rPr>
              <a:t>1. Defining the desired learning outcomes.</a:t>
            </a:r>
          </a:p>
          <a:p>
            <a:pPr marL="0" indent="0">
              <a:buNone/>
            </a:pPr>
            <a:r>
              <a:rPr lang="en-US" dirty="0">
                <a:latin typeface="Century Gothic" panose="020B0502020202020204" pitchFamily="34" charset="0"/>
              </a:rPr>
              <a:t>2. Choosing teaching and learning activities likely to lead to the outcomes.</a:t>
            </a:r>
          </a:p>
          <a:p>
            <a:pPr marL="0" indent="0">
              <a:buNone/>
            </a:pPr>
            <a:r>
              <a:rPr lang="en-US" dirty="0">
                <a:latin typeface="Century Gothic" panose="020B0502020202020204" pitchFamily="34" charset="0"/>
              </a:rPr>
              <a:t>3. Assessing students’ actual learning to see how well they match the outcomes.</a:t>
            </a:r>
          </a:p>
          <a:p>
            <a:pPr marL="0" indent="0">
              <a:buNone/>
            </a:pPr>
            <a:r>
              <a:rPr lang="en-US" dirty="0">
                <a:latin typeface="Century Gothic" panose="020B0502020202020204" pitchFamily="34" charset="0"/>
              </a:rPr>
              <a:t>4. Arriving at a final grade/result.</a:t>
            </a:r>
          </a:p>
          <a:p>
            <a:pPr marL="0" indent="0">
              <a:buNone/>
            </a:pPr>
            <a:endParaRPr lang="en-US" dirty="0"/>
          </a:p>
          <a:p>
            <a:pPr marL="0" indent="0">
              <a:buNone/>
            </a:pPr>
            <a:endParaRPr lang="en-US" dirty="0"/>
          </a:p>
          <a:p>
            <a:pPr marL="0" indent="0">
              <a:buNone/>
            </a:pPr>
            <a:r>
              <a:rPr lang="en-ZA" dirty="0"/>
              <a:t>                                                                   CONSTRUCTIVE ALIGNMENT</a:t>
            </a:r>
          </a:p>
        </p:txBody>
      </p:sp>
      <p:sp>
        <p:nvSpPr>
          <p:cNvPr id="4" name="Right Arrow 3"/>
          <p:cNvSpPr/>
          <p:nvPr/>
        </p:nvSpPr>
        <p:spPr>
          <a:xfrm>
            <a:off x="1735016" y="5602532"/>
            <a:ext cx="4478216" cy="574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234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76D08C-3202-4529-8C79-5570531EB48F}"/>
              </a:ext>
            </a:extLst>
          </p:cNvPr>
          <p:cNvPicPr>
            <a:picLocks noChangeAspect="1"/>
          </p:cNvPicPr>
          <p:nvPr/>
        </p:nvPicPr>
        <p:blipFill>
          <a:blip r:embed="rId3"/>
          <a:stretch>
            <a:fillRect/>
          </a:stretch>
        </p:blipFill>
        <p:spPr>
          <a:xfrm>
            <a:off x="2374491" y="235452"/>
            <a:ext cx="7211962" cy="6598497"/>
          </a:xfrm>
          <a:prstGeom prst="rect">
            <a:avLst/>
          </a:prstGeom>
        </p:spPr>
      </p:pic>
      <p:sp>
        <p:nvSpPr>
          <p:cNvPr id="2" name="Title 1">
            <a:extLst>
              <a:ext uri="{FF2B5EF4-FFF2-40B4-BE49-F238E27FC236}">
                <a16:creationId xmlns:a16="http://schemas.microsoft.com/office/drawing/2014/main" id="{338A41BF-43BB-4ABD-901D-767364A562C3}"/>
              </a:ext>
            </a:extLst>
          </p:cNvPr>
          <p:cNvSpPr>
            <a:spLocks noGrp="1"/>
          </p:cNvSpPr>
          <p:nvPr>
            <p:ph type="title"/>
          </p:nvPr>
        </p:nvSpPr>
        <p:spPr/>
        <p:txBody>
          <a:bodyPr/>
          <a:lstStyle/>
          <a:p>
            <a:endParaRPr lang="en-ZA" dirty="0"/>
          </a:p>
        </p:txBody>
      </p:sp>
      <p:sp>
        <p:nvSpPr>
          <p:cNvPr id="3" name="Content Placeholder 2">
            <a:extLst>
              <a:ext uri="{FF2B5EF4-FFF2-40B4-BE49-F238E27FC236}">
                <a16:creationId xmlns:a16="http://schemas.microsoft.com/office/drawing/2014/main" id="{07D916A5-3952-4179-A06C-C8E0E18D2446}"/>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18814318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ISPRING_CONTENTLIB_ASSET_META" val="{&quot;ai&quot;:&quot;e3qzCJKmtDcvrL0ItipWcg&quot;,&quot;gi&quot;:&quot;FGqgo8LJlWW1vXT3-lNxyg&quot;,&quot;ti&quot;:&quot;ui_elements&quot;,&quot;vs&quot;:{&quot;f&quot;:[335],&quot;i&quot;:{&quot;d&quot;:&quot;e3qzCJKmtDcvrL0ItipWcg&quot;,&quot;p&quot;:tru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Yellow">
      <a:majorFont>
        <a:latin typeface="Segoe UI Semibold"/>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id="{95A6225B-DA0F-4BE2-984F-B631DB62D44D}" vid="{14976782-10BF-428F-BE62-8C25EB447F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623</Words>
  <Application>Microsoft Office PowerPoint</Application>
  <PresentationFormat>Widescreen</PresentationFormat>
  <Paragraphs>44</Paragraphs>
  <Slides>6</Slides>
  <Notes>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6</vt:i4>
      </vt:variant>
    </vt:vector>
  </HeadingPairs>
  <TitlesOfParts>
    <vt:vector size="18" baseType="lpstr">
      <vt:lpstr>Arial</vt:lpstr>
      <vt:lpstr>Calibri</vt:lpstr>
      <vt:lpstr>Calibri Light</vt:lpstr>
      <vt:lpstr>Century Gothic</vt:lpstr>
      <vt:lpstr>Open Sans</vt:lpstr>
      <vt:lpstr>Segoe UI</vt:lpstr>
      <vt:lpstr>Segoe UI Semibold</vt:lpstr>
      <vt:lpstr>Symbol</vt:lpstr>
      <vt:lpstr>Wingdings</vt:lpstr>
      <vt:lpstr>Office Theme</vt:lpstr>
      <vt:lpstr>1_Office Theme</vt:lpstr>
      <vt:lpstr>Theme</vt:lpstr>
      <vt:lpstr>Constructive Alignment</vt:lpstr>
      <vt:lpstr>Learning Outcomes: </vt:lpstr>
      <vt:lpstr>Key areas of educational development</vt:lpstr>
      <vt:lpstr>What determines the way in which we assess? </vt:lpstr>
      <vt:lpstr>CONSTRUCTIVE ALIGNMENT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Skills Building Session: Assessment Planning &amp; Implementation</dc:title>
  <dc:creator>Elize Venter</dc:creator>
  <cp:lastModifiedBy>Elize Venter</cp:lastModifiedBy>
  <cp:revision>5</cp:revision>
  <dcterms:created xsi:type="dcterms:W3CDTF">2019-05-20T07:34:54Z</dcterms:created>
  <dcterms:modified xsi:type="dcterms:W3CDTF">2019-09-14T15:05:27Z</dcterms:modified>
</cp:coreProperties>
</file>