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04" r:id="rId1"/>
  </p:sldMasterIdLst>
  <p:notesMasterIdLst>
    <p:notesMasterId r:id="rId11"/>
  </p:notesMasterIdLst>
  <p:sldIdLst>
    <p:sldId id="292" r:id="rId2"/>
    <p:sldId id="297" r:id="rId3"/>
    <p:sldId id="269" r:id="rId4"/>
    <p:sldId id="298" r:id="rId5"/>
    <p:sldId id="270" r:id="rId6"/>
    <p:sldId id="271" r:id="rId7"/>
    <p:sldId id="273" r:id="rId8"/>
    <p:sldId id="291" r:id="rId9"/>
    <p:sldId id="27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31">
          <p15:clr>
            <a:srgbClr val="A4A3A4"/>
          </p15:clr>
        </p15:guide>
        <p15:guide id="2" pos="35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0080"/>
    <a:srgbClr val="FF0000"/>
    <a:srgbClr val="F4001C"/>
    <a:srgbClr val="ED2A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 showGuides="1">
      <p:cViewPr varScale="1">
        <p:scale>
          <a:sx n="124" d="100"/>
          <a:sy n="124" d="100"/>
        </p:scale>
        <p:origin x="1824" y="168"/>
      </p:cViewPr>
      <p:guideLst>
        <p:guide orient="horz" pos="4231"/>
        <p:guide pos="350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5" d="100"/>
        <a:sy n="11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4AACF-7A83-DD45-8787-1E6F496A153C}" type="datetimeFigureOut">
              <a:rPr lang="en-US" smtClean="0"/>
              <a:t>10/20/19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3F023A-D84E-CE4B-B9E6-57DB0130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523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CABAEA0-7D32-8A47-8FC0-574D0DE3362B}" type="datetimeFigureOut">
              <a:rPr lang="en-US" smtClean="0"/>
              <a:t>10/20/19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AEA0-7D32-8A47-8FC0-574D0DE3362B}" type="datetimeFigureOut">
              <a:rPr lang="en-US" smtClean="0"/>
              <a:t>10/20/19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0369-0559-F540-94E6-A399A6129D7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AEA0-7D32-8A47-8FC0-574D0DE3362B}" type="datetimeFigureOut">
              <a:rPr lang="en-US" smtClean="0"/>
              <a:t>10/20/19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0369-0559-F540-94E6-A399A6129D7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AEA0-7D32-8A47-8FC0-574D0DE3362B}" type="datetimeFigureOut">
              <a:rPr lang="en-US" smtClean="0"/>
              <a:t>10/20/19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0369-0559-F540-94E6-A399A6129D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AEA0-7D32-8A47-8FC0-574D0DE3362B}" type="datetimeFigureOut">
              <a:rPr lang="en-US" smtClean="0"/>
              <a:t>10/20/19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0369-0559-F540-94E6-A399A6129D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AEA0-7D32-8A47-8FC0-574D0DE3362B}" type="datetimeFigureOut">
              <a:rPr lang="en-US" smtClean="0"/>
              <a:t>10/20/19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9CABAEA0-7D32-8A47-8FC0-574D0DE3362B}" type="datetimeFigureOut">
              <a:rPr lang="en-US" smtClean="0"/>
              <a:t>10/20/19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0369-0559-F540-94E6-A399A6129D7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AEA0-7D32-8A47-8FC0-574D0DE3362B}" type="datetimeFigureOut">
              <a:rPr lang="en-US" smtClean="0"/>
              <a:t>10/20/19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0369-0559-F540-94E6-A399A6129D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AEA0-7D32-8A47-8FC0-574D0DE3362B}" type="datetimeFigureOut">
              <a:rPr lang="en-US" smtClean="0"/>
              <a:t>10/20/19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0369-0559-F540-94E6-A399A6129D7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AEA0-7D32-8A47-8FC0-574D0DE3362B}" type="datetimeFigureOut">
              <a:rPr lang="en-US" smtClean="0"/>
              <a:t>10/20/19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0369-0559-F540-94E6-A399A6129D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AEA0-7D32-8A47-8FC0-574D0DE3362B}" type="datetimeFigureOut">
              <a:rPr lang="en-US" smtClean="0"/>
              <a:t>10/20/19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0369-0559-F540-94E6-A399A6129D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9CABAEA0-7D32-8A47-8FC0-574D0DE3362B}" type="datetimeFigureOut">
              <a:rPr lang="en-US" smtClean="0"/>
              <a:t>10/20/19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0369-0559-F540-94E6-A399A6129D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9CABAEA0-7D32-8A47-8FC0-574D0DE3362B}" type="datetimeFigureOut">
              <a:rPr lang="en-US" smtClean="0"/>
              <a:t>10/20/19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A9AD0369-0559-F540-94E6-A399A6129D7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9CABAEA0-7D32-8A47-8FC0-574D0DE3362B}" type="datetimeFigureOut">
              <a:rPr lang="en-US" smtClean="0"/>
              <a:t>10/20/19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A9AD0369-0559-F540-94E6-A399A6129D7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9CABAEA0-7D32-8A47-8FC0-574D0DE3362B}" type="datetimeFigureOut">
              <a:rPr lang="en-US" smtClean="0"/>
              <a:t>10/20/19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0369-0559-F540-94E6-A399A6129D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A9AD0369-0559-F540-94E6-A399A6129D7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AEA0-7D32-8A47-8FC0-574D0DE3362B}" type="datetimeFigureOut">
              <a:rPr lang="en-US" smtClean="0"/>
              <a:t>10/20/19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0369-0559-F540-94E6-A399A6129D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AEA0-7D32-8A47-8FC0-574D0DE3362B}" type="datetimeFigureOut">
              <a:rPr lang="en-US" smtClean="0"/>
              <a:t>10/20/19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0369-0559-F540-94E6-A399A6129D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AEA0-7D32-8A47-8FC0-574D0DE3362B}" type="datetimeFigureOut">
              <a:rPr lang="en-US" smtClean="0"/>
              <a:t>10/20/19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D0369-0559-F540-94E6-A399A6129D7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9CABAEA0-7D32-8A47-8FC0-574D0DE3362B}" type="datetimeFigureOut">
              <a:rPr lang="en-US" smtClean="0"/>
              <a:t>10/20/19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A9AD0369-0559-F540-94E6-A399A6129D7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  <p:sldLayoutId id="2147483916" r:id="rId12"/>
    <p:sldLayoutId id="2147483917" r:id="rId13"/>
    <p:sldLayoutId id="2147483918" r:id="rId14"/>
    <p:sldLayoutId id="2147483919" r:id="rId15"/>
    <p:sldLayoutId id="2147483920" r:id="rId16"/>
    <p:sldLayoutId id="2147483921" r:id="rId17"/>
    <p:sldLayoutId id="2147483922" r:id="rId18"/>
    <p:sldLayoutId id="2147483923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203435"/>
            <a:ext cx="6508377" cy="1143000"/>
          </a:xfrm>
        </p:spPr>
        <p:txBody>
          <a:bodyPr/>
          <a:lstStyle/>
          <a:p>
            <a:r>
              <a:rPr lang="en-US" dirty="0"/>
              <a:t>PowerPoint Magic</a:t>
            </a:r>
            <a:br>
              <a:rPr lang="en-US" dirty="0"/>
            </a:br>
            <a:endParaRPr lang="en-US" sz="2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t="-12296" b="-12296"/>
          <a:stretch>
            <a:fillRect/>
          </a:stretch>
        </p:blipFill>
        <p:spPr>
          <a:xfrm>
            <a:off x="378372" y="2209800"/>
            <a:ext cx="6508377" cy="3916363"/>
          </a:xfrm>
        </p:spPr>
      </p:pic>
    </p:spTree>
    <p:extLst>
      <p:ext uri="{BB962C8B-B14F-4D97-AF65-F5344CB8AC3E}">
        <p14:creationId xmlns:p14="http://schemas.microsoft.com/office/powerpoint/2010/main" val="2251227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40079" y="5180725"/>
            <a:ext cx="4966446" cy="1398494"/>
          </a:xfrm>
        </p:spPr>
        <p:txBody>
          <a:bodyPr/>
          <a:lstStyle/>
          <a:p>
            <a:r>
              <a:rPr lang="en-US" sz="3600" dirty="0"/>
              <a:t>Graphic with Layers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130" y="252414"/>
            <a:ext cx="2404956" cy="66039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338410">
            <a:off x="1099207" y="1602094"/>
            <a:ext cx="12875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Kuhltom"/>
                <a:cs typeface="Kuhltom"/>
              </a:rPr>
              <a:t>My hair looks way better than Trumps’ right...?</a:t>
            </a:r>
          </a:p>
        </p:txBody>
      </p:sp>
    </p:spTree>
    <p:extLst>
      <p:ext uri="{BB962C8B-B14F-4D97-AF65-F5344CB8AC3E}">
        <p14:creationId xmlns:p14="http://schemas.microsoft.com/office/powerpoint/2010/main" val="381225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8207" y="651642"/>
            <a:ext cx="6508377" cy="1143000"/>
          </a:xfrm>
        </p:spPr>
        <p:txBody>
          <a:bodyPr/>
          <a:lstStyle/>
          <a:p>
            <a:r>
              <a:rPr lang="en-US" dirty="0"/>
              <a:t>Pictograms</a:t>
            </a:r>
          </a:p>
        </p:txBody>
      </p:sp>
      <p:sp>
        <p:nvSpPr>
          <p:cNvPr id="5" name="Oval 13"/>
          <p:cNvSpPr>
            <a:spLocks noChangeArrowheads="1"/>
          </p:cNvSpPr>
          <p:nvPr/>
        </p:nvSpPr>
        <p:spPr bwMode="auto">
          <a:xfrm>
            <a:off x="972095" y="2292489"/>
            <a:ext cx="649224" cy="609600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907768" y="3840725"/>
            <a:ext cx="338138" cy="1147233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912034" y="2924606"/>
            <a:ext cx="749300" cy="1219081"/>
          </a:xfrm>
          <a:prstGeom prst="roundRect">
            <a:avLst>
              <a:gd name="adj" fmla="val 10641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 rot="-7338138">
            <a:off x="1253502" y="3284685"/>
            <a:ext cx="1110154" cy="274638"/>
            <a:chOff x="4368" y="3408"/>
            <a:chExt cx="852" cy="173"/>
          </a:xfrm>
        </p:grpSpPr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 rot="-5400000">
              <a:off x="4851" y="3213"/>
              <a:ext cx="173" cy="564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AutoShape 8"/>
            <p:cNvSpPr>
              <a:spLocks noChangeArrowheads="1"/>
            </p:cNvSpPr>
            <p:nvPr/>
          </p:nvSpPr>
          <p:spPr bwMode="auto">
            <a:xfrm rot="-5400000">
              <a:off x="4517" y="3259"/>
              <a:ext cx="173" cy="472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" name="AutoShape 16"/>
          <p:cNvSpPr>
            <a:spLocks noChangeArrowheads="1"/>
          </p:cNvSpPr>
          <p:nvPr/>
        </p:nvSpPr>
        <p:spPr bwMode="auto">
          <a:xfrm>
            <a:off x="1328207" y="3840725"/>
            <a:ext cx="338137" cy="1147233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2" name="Group 17"/>
          <p:cNvGrpSpPr>
            <a:grpSpLocks/>
          </p:cNvGrpSpPr>
          <p:nvPr/>
        </p:nvGrpSpPr>
        <p:grpSpPr bwMode="auto">
          <a:xfrm rot="7338138" flipH="1">
            <a:off x="234682" y="3281971"/>
            <a:ext cx="1103732" cy="274638"/>
            <a:chOff x="4368" y="3408"/>
            <a:chExt cx="852" cy="173"/>
          </a:xfrm>
        </p:grpSpPr>
        <p:sp>
          <p:nvSpPr>
            <p:cNvPr id="13" name="AutoShape 18"/>
            <p:cNvSpPr>
              <a:spLocks noChangeArrowheads="1"/>
            </p:cNvSpPr>
            <p:nvPr/>
          </p:nvSpPr>
          <p:spPr bwMode="auto">
            <a:xfrm rot="-5400000">
              <a:off x="4851" y="3213"/>
              <a:ext cx="173" cy="564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AutoShape 19"/>
            <p:cNvSpPr>
              <a:spLocks noChangeArrowheads="1"/>
            </p:cNvSpPr>
            <p:nvPr/>
          </p:nvSpPr>
          <p:spPr bwMode="auto">
            <a:xfrm rot="-5400000">
              <a:off x="4517" y="3259"/>
              <a:ext cx="173" cy="472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452735" y="3750335"/>
            <a:ext cx="1296669" cy="2695469"/>
            <a:chOff x="3934545" y="2096838"/>
            <a:chExt cx="1296669" cy="2695469"/>
          </a:xfrm>
        </p:grpSpPr>
        <p:sp>
          <p:nvSpPr>
            <p:cNvPr id="16" name="Oval 13"/>
            <p:cNvSpPr>
              <a:spLocks noChangeArrowheads="1"/>
            </p:cNvSpPr>
            <p:nvPr/>
          </p:nvSpPr>
          <p:spPr bwMode="auto">
            <a:xfrm>
              <a:off x="4257411" y="2096838"/>
              <a:ext cx="649224" cy="609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AutoShape 4"/>
            <p:cNvSpPr>
              <a:spLocks noChangeArrowheads="1"/>
            </p:cNvSpPr>
            <p:nvPr/>
          </p:nvSpPr>
          <p:spPr bwMode="auto">
            <a:xfrm>
              <a:off x="4196676" y="3645074"/>
              <a:ext cx="338138" cy="1147233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Rectangle 5"/>
            <p:cNvSpPr>
              <a:spLocks noChangeArrowheads="1"/>
            </p:cNvSpPr>
            <p:nvPr/>
          </p:nvSpPr>
          <p:spPr bwMode="auto">
            <a:xfrm>
              <a:off x="4197350" y="2728955"/>
              <a:ext cx="749300" cy="1219081"/>
            </a:xfrm>
            <a:prstGeom prst="roundRect">
              <a:avLst>
                <a:gd name="adj" fmla="val 10641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9" name="Group 6"/>
            <p:cNvGrpSpPr>
              <a:grpSpLocks/>
            </p:cNvGrpSpPr>
            <p:nvPr/>
          </p:nvGrpSpPr>
          <p:grpSpPr bwMode="auto">
            <a:xfrm rot="-7338138">
              <a:off x="4538818" y="3089034"/>
              <a:ext cx="1110154" cy="274638"/>
              <a:chOff x="4368" y="3408"/>
              <a:chExt cx="852" cy="173"/>
            </a:xfrm>
          </p:grpSpPr>
          <p:sp>
            <p:nvSpPr>
              <p:cNvPr id="24" name="AutoShape 7"/>
              <p:cNvSpPr>
                <a:spLocks noChangeArrowheads="1"/>
              </p:cNvSpPr>
              <p:nvPr/>
            </p:nvSpPr>
            <p:spPr bwMode="auto">
              <a:xfrm rot="-5400000">
                <a:off x="4851" y="3213"/>
                <a:ext cx="173" cy="56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AutoShape 8"/>
              <p:cNvSpPr>
                <a:spLocks noChangeArrowheads="1"/>
              </p:cNvSpPr>
              <p:nvPr/>
            </p:nvSpPr>
            <p:spPr bwMode="auto">
              <a:xfrm rot="-5400000">
                <a:off x="4517" y="3259"/>
                <a:ext cx="173" cy="472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" name="AutoShape 16"/>
            <p:cNvSpPr>
              <a:spLocks noChangeArrowheads="1"/>
            </p:cNvSpPr>
            <p:nvPr/>
          </p:nvSpPr>
          <p:spPr bwMode="auto">
            <a:xfrm>
              <a:off x="4618285" y="3645074"/>
              <a:ext cx="338137" cy="1147233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1" name="Group 17"/>
            <p:cNvGrpSpPr>
              <a:grpSpLocks/>
            </p:cNvGrpSpPr>
            <p:nvPr/>
          </p:nvGrpSpPr>
          <p:grpSpPr bwMode="auto">
            <a:xfrm rot="7338138" flipH="1">
              <a:off x="3519998" y="3086320"/>
              <a:ext cx="1103732" cy="274638"/>
              <a:chOff x="4368" y="3408"/>
              <a:chExt cx="852" cy="173"/>
            </a:xfrm>
          </p:grpSpPr>
          <p:sp>
            <p:nvSpPr>
              <p:cNvPr id="22" name="AutoShape 18"/>
              <p:cNvSpPr>
                <a:spLocks noChangeArrowheads="1"/>
              </p:cNvSpPr>
              <p:nvPr/>
            </p:nvSpPr>
            <p:spPr bwMode="auto">
              <a:xfrm rot="-5400000">
                <a:off x="4851" y="3213"/>
                <a:ext cx="173" cy="56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AutoShape 19"/>
              <p:cNvSpPr>
                <a:spLocks noChangeArrowheads="1"/>
              </p:cNvSpPr>
              <p:nvPr/>
            </p:nvSpPr>
            <p:spPr bwMode="auto">
              <a:xfrm rot="-5400000">
                <a:off x="4517" y="3259"/>
                <a:ext cx="173" cy="472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6" name="Trapezoid 25"/>
          <p:cNvSpPr/>
          <p:nvPr/>
        </p:nvSpPr>
        <p:spPr>
          <a:xfrm>
            <a:off x="7561670" y="4896947"/>
            <a:ext cx="1056677" cy="891210"/>
          </a:xfrm>
          <a:prstGeom prst="trapezoi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/>
          <p:cNvSpPr/>
          <p:nvPr/>
        </p:nvSpPr>
        <p:spPr>
          <a:xfrm flipV="1">
            <a:off x="7924644" y="4378680"/>
            <a:ext cx="352850" cy="351458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5825867" y="3734796"/>
            <a:ext cx="1296669" cy="2695469"/>
            <a:chOff x="7226377" y="3721634"/>
            <a:chExt cx="1296669" cy="2695469"/>
          </a:xfrm>
        </p:grpSpPr>
        <p:grpSp>
          <p:nvGrpSpPr>
            <p:cNvPr id="29" name="Group 28"/>
            <p:cNvGrpSpPr/>
            <p:nvPr/>
          </p:nvGrpSpPr>
          <p:grpSpPr>
            <a:xfrm>
              <a:off x="7226377" y="3721634"/>
              <a:ext cx="1296669" cy="2695469"/>
              <a:chOff x="3934545" y="2096838"/>
              <a:chExt cx="1296669" cy="2695469"/>
            </a:xfrm>
          </p:grpSpPr>
          <p:sp>
            <p:nvSpPr>
              <p:cNvPr id="35" name="Oval 13"/>
              <p:cNvSpPr>
                <a:spLocks noChangeArrowheads="1"/>
              </p:cNvSpPr>
              <p:nvPr/>
            </p:nvSpPr>
            <p:spPr bwMode="auto">
              <a:xfrm>
                <a:off x="4257411" y="2096838"/>
                <a:ext cx="649224" cy="609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" name="AutoShape 4"/>
              <p:cNvSpPr>
                <a:spLocks noChangeArrowheads="1"/>
              </p:cNvSpPr>
              <p:nvPr/>
            </p:nvSpPr>
            <p:spPr bwMode="auto">
              <a:xfrm>
                <a:off x="4191914" y="3645074"/>
                <a:ext cx="338138" cy="114723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Rectangle 5"/>
              <p:cNvSpPr>
                <a:spLocks noChangeArrowheads="1"/>
              </p:cNvSpPr>
              <p:nvPr/>
            </p:nvSpPr>
            <p:spPr bwMode="auto">
              <a:xfrm>
                <a:off x="4197350" y="2728955"/>
                <a:ext cx="749300" cy="1219081"/>
              </a:xfrm>
              <a:prstGeom prst="roundRect">
                <a:avLst>
                  <a:gd name="adj" fmla="val 10641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8" name="Group 6"/>
              <p:cNvGrpSpPr>
                <a:grpSpLocks/>
              </p:cNvGrpSpPr>
              <p:nvPr/>
            </p:nvGrpSpPr>
            <p:grpSpPr bwMode="auto">
              <a:xfrm rot="-7338138">
                <a:off x="4538818" y="3089034"/>
                <a:ext cx="1110154" cy="274638"/>
                <a:chOff x="4368" y="3408"/>
                <a:chExt cx="852" cy="173"/>
              </a:xfrm>
            </p:grpSpPr>
            <p:sp>
              <p:nvSpPr>
                <p:cNvPr id="43" name="AutoShape 7"/>
                <p:cNvSpPr>
                  <a:spLocks noChangeArrowheads="1"/>
                </p:cNvSpPr>
                <p:nvPr/>
              </p:nvSpPr>
              <p:spPr bwMode="auto">
                <a:xfrm rot="-5400000">
                  <a:off x="4851" y="3213"/>
                  <a:ext cx="173" cy="56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AutoShape 8"/>
                <p:cNvSpPr>
                  <a:spLocks noChangeArrowheads="1"/>
                </p:cNvSpPr>
                <p:nvPr/>
              </p:nvSpPr>
              <p:spPr bwMode="auto">
                <a:xfrm rot="-5400000">
                  <a:off x="4517" y="3259"/>
                  <a:ext cx="173" cy="47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9" name="AutoShape 16"/>
              <p:cNvSpPr>
                <a:spLocks noChangeArrowheads="1"/>
              </p:cNvSpPr>
              <p:nvPr/>
            </p:nvSpPr>
            <p:spPr bwMode="auto">
              <a:xfrm>
                <a:off x="4614734" y="3645074"/>
                <a:ext cx="338137" cy="114723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0" name="Group 17"/>
              <p:cNvGrpSpPr>
                <a:grpSpLocks/>
              </p:cNvGrpSpPr>
              <p:nvPr/>
            </p:nvGrpSpPr>
            <p:grpSpPr bwMode="auto">
              <a:xfrm rot="7338138" flipH="1">
                <a:off x="3519998" y="3086320"/>
                <a:ext cx="1103732" cy="274638"/>
                <a:chOff x="4368" y="3408"/>
                <a:chExt cx="852" cy="173"/>
              </a:xfrm>
            </p:grpSpPr>
            <p:sp>
              <p:nvSpPr>
                <p:cNvPr id="41" name="AutoShape 18"/>
                <p:cNvSpPr>
                  <a:spLocks noChangeArrowheads="1"/>
                </p:cNvSpPr>
                <p:nvPr/>
              </p:nvSpPr>
              <p:spPr bwMode="auto">
                <a:xfrm rot="-5400000">
                  <a:off x="4851" y="3213"/>
                  <a:ext cx="173" cy="56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AutoShape 19"/>
                <p:cNvSpPr>
                  <a:spLocks noChangeArrowheads="1"/>
                </p:cNvSpPr>
                <p:nvPr/>
              </p:nvSpPr>
              <p:spPr bwMode="auto">
                <a:xfrm rot="-5400000">
                  <a:off x="4517" y="3259"/>
                  <a:ext cx="173" cy="47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0" name="Group 29"/>
            <p:cNvGrpSpPr/>
            <p:nvPr/>
          </p:nvGrpSpPr>
          <p:grpSpPr>
            <a:xfrm>
              <a:off x="7746695" y="4347367"/>
              <a:ext cx="256032" cy="805092"/>
              <a:chOff x="7714668" y="4445792"/>
              <a:chExt cx="256032" cy="805092"/>
            </a:xfrm>
          </p:grpSpPr>
          <p:sp>
            <p:nvSpPr>
              <p:cNvPr id="32" name="Isosceles Triangle 31"/>
              <p:cNvSpPr/>
              <p:nvPr/>
            </p:nvSpPr>
            <p:spPr>
              <a:xfrm flipV="1">
                <a:off x="7768284" y="4445792"/>
                <a:ext cx="148800" cy="150813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Isosceles Triangle 32"/>
              <p:cNvSpPr/>
              <p:nvPr/>
            </p:nvSpPr>
            <p:spPr>
              <a:xfrm flipV="1">
                <a:off x="7714668" y="5050083"/>
                <a:ext cx="256032" cy="200801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Isosceles Triangle 33"/>
              <p:cNvSpPr/>
              <p:nvPr/>
            </p:nvSpPr>
            <p:spPr>
              <a:xfrm rot="10800000" flipV="1">
                <a:off x="7715396" y="4487721"/>
                <a:ext cx="254578" cy="568882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1" name="Straight Connector 30"/>
            <p:cNvCxnSpPr/>
            <p:nvPr/>
          </p:nvCxnSpPr>
          <p:spPr>
            <a:xfrm>
              <a:off x="7484419" y="5222473"/>
              <a:ext cx="758952" cy="3853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Rectangle 5"/>
          <p:cNvSpPr>
            <a:spLocks noChangeArrowheads="1"/>
          </p:cNvSpPr>
          <p:nvPr/>
        </p:nvSpPr>
        <p:spPr bwMode="auto">
          <a:xfrm>
            <a:off x="3184010" y="2879572"/>
            <a:ext cx="749300" cy="1219081"/>
          </a:xfrm>
          <a:prstGeom prst="roundRect">
            <a:avLst>
              <a:gd name="adj" fmla="val 10641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63" name="Oval 13"/>
          <p:cNvSpPr>
            <a:spLocks noChangeArrowheads="1"/>
          </p:cNvSpPr>
          <p:nvPr/>
        </p:nvSpPr>
        <p:spPr bwMode="auto">
          <a:xfrm>
            <a:off x="3244071" y="2160367"/>
            <a:ext cx="649224" cy="609600"/>
          </a:xfrm>
          <a:prstGeom prst="ellips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64" name="AutoShape 7"/>
          <p:cNvSpPr>
            <a:spLocks noChangeArrowheads="1"/>
          </p:cNvSpPr>
          <p:nvPr/>
        </p:nvSpPr>
        <p:spPr bwMode="auto">
          <a:xfrm rot="8861862">
            <a:off x="4285883" y="2837838"/>
            <a:ext cx="274638" cy="914400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65" name="AutoShape 16"/>
          <p:cNvSpPr>
            <a:spLocks noChangeArrowheads="1"/>
          </p:cNvSpPr>
          <p:nvPr/>
        </p:nvSpPr>
        <p:spPr bwMode="auto">
          <a:xfrm>
            <a:off x="3636334" y="4296435"/>
            <a:ext cx="338137" cy="931266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66" name="AutoShape 4"/>
          <p:cNvSpPr>
            <a:spLocks noChangeArrowheads="1"/>
          </p:cNvSpPr>
          <p:nvPr/>
        </p:nvSpPr>
        <p:spPr bwMode="auto">
          <a:xfrm>
            <a:off x="3183336" y="4296436"/>
            <a:ext cx="338138" cy="931266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67" name="AutoShape 7"/>
          <p:cNvSpPr>
            <a:spLocks noChangeArrowheads="1"/>
          </p:cNvSpPr>
          <p:nvPr/>
        </p:nvSpPr>
        <p:spPr bwMode="auto">
          <a:xfrm rot="12738138" flipH="1">
            <a:off x="2642150" y="2837763"/>
            <a:ext cx="274638" cy="914400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37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 animBg="1"/>
      <p:bldP spid="26" grpId="0" animBg="1"/>
      <p:bldP spid="27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Pictograms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Time to try your hand at it</a:t>
            </a:r>
            <a:r>
              <a:rPr lang="mr-IN" dirty="0"/>
              <a:t>…</a:t>
            </a:r>
            <a:r>
              <a:rPr lang="en-US" dirty="0"/>
              <a:t> </a:t>
            </a:r>
            <a:r>
              <a:rPr lang="en-US" dirty="0">
                <a:sym typeface="Wingdings"/>
              </a:rPr>
              <a:t>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890456" y="1900621"/>
            <a:ext cx="1808023" cy="4436360"/>
            <a:chOff x="7324807" y="2195536"/>
            <a:chExt cx="1466460" cy="4006240"/>
          </a:xfrm>
        </p:grpSpPr>
        <p:sp>
          <p:nvSpPr>
            <p:cNvPr id="50" name="Rounded Rectangle 49"/>
            <p:cNvSpPr/>
            <p:nvPr/>
          </p:nvSpPr>
          <p:spPr>
            <a:xfrm>
              <a:off x="7623173" y="4869375"/>
              <a:ext cx="277118" cy="1330670"/>
            </a:xfrm>
            <a:prstGeom prst="roundRect">
              <a:avLst/>
            </a:prstGeom>
            <a:solidFill>
              <a:srgbClr val="FFFF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ounded Rectangle 50"/>
            <p:cNvSpPr/>
            <p:nvPr/>
          </p:nvSpPr>
          <p:spPr>
            <a:xfrm>
              <a:off x="8077224" y="4871106"/>
              <a:ext cx="277118" cy="1330670"/>
            </a:xfrm>
            <a:prstGeom prst="roundRect">
              <a:avLst/>
            </a:prstGeom>
            <a:solidFill>
              <a:srgbClr val="FFFF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ounded Rectangle 51"/>
            <p:cNvSpPr/>
            <p:nvPr/>
          </p:nvSpPr>
          <p:spPr>
            <a:xfrm rot="1812661">
              <a:off x="7415902" y="3374412"/>
              <a:ext cx="233476" cy="1016869"/>
            </a:xfrm>
            <a:prstGeom prst="roundRect">
              <a:avLst/>
            </a:prstGeom>
            <a:solidFill>
              <a:srgbClr val="FFFF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ounded Rectangle 52"/>
            <p:cNvSpPr/>
            <p:nvPr/>
          </p:nvSpPr>
          <p:spPr>
            <a:xfrm rot="19314861">
              <a:off x="8413524" y="3351492"/>
              <a:ext cx="233513" cy="1016869"/>
            </a:xfrm>
            <a:prstGeom prst="roundRect">
              <a:avLst/>
            </a:prstGeom>
            <a:solidFill>
              <a:srgbClr val="FFFF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rapezoid 53"/>
            <p:cNvSpPr/>
            <p:nvPr/>
          </p:nvSpPr>
          <p:spPr>
            <a:xfrm>
              <a:off x="7408844" y="3390675"/>
              <a:ext cx="1189839" cy="1709374"/>
            </a:xfrm>
            <a:prstGeom prst="trapezoid">
              <a:avLst/>
            </a:prstGeom>
            <a:solidFill>
              <a:srgbClr val="FFFF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7506314" y="2195536"/>
              <a:ext cx="1104850" cy="51966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8215783" y="2462944"/>
              <a:ext cx="575484" cy="4356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23000" dir="5400000" sx="0" sy="0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57" name="Oval 56"/>
            <p:cNvSpPr/>
            <p:nvPr/>
          </p:nvSpPr>
          <p:spPr>
            <a:xfrm>
              <a:off x="7324807" y="2462944"/>
              <a:ext cx="575484" cy="4356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23000" dir="5400000" sx="0" sy="0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58" name="Oval 57"/>
            <p:cNvSpPr/>
            <p:nvPr/>
          </p:nvSpPr>
          <p:spPr>
            <a:xfrm>
              <a:off x="7612549" y="2462944"/>
              <a:ext cx="839262" cy="835546"/>
            </a:xfrm>
            <a:prstGeom prst="ellipse">
              <a:avLst/>
            </a:prstGeom>
            <a:solidFill>
              <a:srgbClr val="FFFF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9" name="Straight Connector 58"/>
            <p:cNvCxnSpPr/>
            <p:nvPr/>
          </p:nvCxnSpPr>
          <p:spPr>
            <a:xfrm>
              <a:off x="8058740" y="2236294"/>
              <a:ext cx="0" cy="183412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flipH="1">
              <a:off x="7900292" y="2321066"/>
              <a:ext cx="299160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Freeform 60"/>
            <p:cNvSpPr/>
            <p:nvPr/>
          </p:nvSpPr>
          <p:spPr>
            <a:xfrm rot="21327301">
              <a:off x="7687821" y="3258984"/>
              <a:ext cx="424943" cy="713272"/>
            </a:xfrm>
            <a:custGeom>
              <a:avLst/>
              <a:gdLst>
                <a:gd name="connsiteX0" fmla="*/ 191962 w 590650"/>
                <a:gd name="connsiteY0" fmla="*/ 0 h 1033777"/>
                <a:gd name="connsiteX1" fmla="*/ 191962 w 590650"/>
                <a:gd name="connsiteY1" fmla="*/ 0 h 1033777"/>
                <a:gd name="connsiteX2" fmla="*/ 191962 w 590650"/>
                <a:gd name="connsiteY2" fmla="*/ 177219 h 1033777"/>
                <a:gd name="connsiteX3" fmla="*/ 221494 w 590650"/>
                <a:gd name="connsiteY3" fmla="*/ 339670 h 1033777"/>
                <a:gd name="connsiteX4" fmla="*/ 295325 w 590650"/>
                <a:gd name="connsiteY4" fmla="*/ 398742 h 1033777"/>
                <a:gd name="connsiteX5" fmla="*/ 369157 w 590650"/>
                <a:gd name="connsiteY5" fmla="*/ 457815 h 1033777"/>
                <a:gd name="connsiteX6" fmla="*/ 398689 w 590650"/>
                <a:gd name="connsiteY6" fmla="*/ 502120 h 1033777"/>
                <a:gd name="connsiteX7" fmla="*/ 457754 w 590650"/>
                <a:gd name="connsiteY7" fmla="*/ 575961 h 1033777"/>
                <a:gd name="connsiteX8" fmla="*/ 472520 w 590650"/>
                <a:gd name="connsiteY8" fmla="*/ 620266 h 1033777"/>
                <a:gd name="connsiteX9" fmla="*/ 472520 w 590650"/>
                <a:gd name="connsiteY9" fmla="*/ 930399 h 1033777"/>
                <a:gd name="connsiteX10" fmla="*/ 442988 w 590650"/>
                <a:gd name="connsiteY10" fmla="*/ 974704 h 1033777"/>
                <a:gd name="connsiteX11" fmla="*/ 546352 w 590650"/>
                <a:gd name="connsiteY11" fmla="*/ 1033777 h 1033777"/>
                <a:gd name="connsiteX12" fmla="*/ 590650 w 590650"/>
                <a:gd name="connsiteY12" fmla="*/ 1019008 h 1033777"/>
                <a:gd name="connsiteX13" fmla="*/ 502053 w 590650"/>
                <a:gd name="connsiteY13" fmla="*/ 915631 h 1033777"/>
                <a:gd name="connsiteX14" fmla="*/ 442988 w 590650"/>
                <a:gd name="connsiteY14" fmla="*/ 856558 h 1033777"/>
                <a:gd name="connsiteX15" fmla="*/ 487287 w 590650"/>
                <a:gd name="connsiteY15" fmla="*/ 871326 h 1033777"/>
                <a:gd name="connsiteX16" fmla="*/ 472520 w 590650"/>
                <a:gd name="connsiteY16" fmla="*/ 590730 h 1033777"/>
                <a:gd name="connsiteX17" fmla="*/ 457754 w 590650"/>
                <a:gd name="connsiteY17" fmla="*/ 546425 h 1033777"/>
                <a:gd name="connsiteX18" fmla="*/ 398689 w 590650"/>
                <a:gd name="connsiteY18" fmla="*/ 487352 h 1033777"/>
                <a:gd name="connsiteX19" fmla="*/ 339624 w 590650"/>
                <a:gd name="connsiteY19" fmla="*/ 428279 h 1033777"/>
                <a:gd name="connsiteX20" fmla="*/ 310092 w 590650"/>
                <a:gd name="connsiteY20" fmla="*/ 398742 h 1033777"/>
                <a:gd name="connsiteX21" fmla="*/ 221494 w 590650"/>
                <a:gd name="connsiteY21" fmla="*/ 369206 h 1033777"/>
                <a:gd name="connsiteX22" fmla="*/ 177195 w 590650"/>
                <a:gd name="connsiteY22" fmla="*/ 354438 h 1033777"/>
                <a:gd name="connsiteX23" fmla="*/ 103364 w 590650"/>
                <a:gd name="connsiteY23" fmla="*/ 413511 h 1033777"/>
                <a:gd name="connsiteX24" fmla="*/ 29533 w 590650"/>
                <a:gd name="connsiteY24" fmla="*/ 472584 h 1033777"/>
                <a:gd name="connsiteX25" fmla="*/ 0 w 590650"/>
                <a:gd name="connsiteY25" fmla="*/ 590730 h 1033777"/>
                <a:gd name="connsiteX26" fmla="*/ 14767 w 590650"/>
                <a:gd name="connsiteY26" fmla="*/ 753180 h 1033777"/>
                <a:gd name="connsiteX27" fmla="*/ 44299 w 590650"/>
                <a:gd name="connsiteY27" fmla="*/ 959935 h 1033777"/>
                <a:gd name="connsiteX28" fmla="*/ 73832 w 590650"/>
                <a:gd name="connsiteY28" fmla="*/ 930399 h 1033777"/>
                <a:gd name="connsiteX29" fmla="*/ 118130 w 590650"/>
                <a:gd name="connsiteY29" fmla="*/ 915631 h 1033777"/>
                <a:gd name="connsiteX30" fmla="*/ 177195 w 590650"/>
                <a:gd name="connsiteY30" fmla="*/ 989472 h 1033777"/>
                <a:gd name="connsiteX31" fmla="*/ 88598 w 590650"/>
                <a:gd name="connsiteY31" fmla="*/ 1019008 h 1033777"/>
                <a:gd name="connsiteX32" fmla="*/ 0 w 590650"/>
                <a:gd name="connsiteY32" fmla="*/ 989472 h 1033777"/>
                <a:gd name="connsiteX33" fmla="*/ 0 w 590650"/>
                <a:gd name="connsiteY33" fmla="*/ 930399 h 1033777"/>
                <a:gd name="connsiteX34" fmla="*/ 0 w 590650"/>
                <a:gd name="connsiteY34" fmla="*/ 930399 h 1033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650" h="1033777">
                  <a:moveTo>
                    <a:pt x="191962" y="0"/>
                  </a:moveTo>
                  <a:lnTo>
                    <a:pt x="191962" y="0"/>
                  </a:lnTo>
                  <a:cubicBezTo>
                    <a:pt x="161225" y="276653"/>
                    <a:pt x="168076" y="45831"/>
                    <a:pt x="191962" y="177219"/>
                  </a:cubicBezTo>
                  <a:cubicBezTo>
                    <a:pt x="195324" y="195714"/>
                    <a:pt x="199409" y="302858"/>
                    <a:pt x="221494" y="339670"/>
                  </a:cubicBezTo>
                  <a:cubicBezTo>
                    <a:pt x="237948" y="367097"/>
                    <a:pt x="272110" y="380168"/>
                    <a:pt x="295325" y="398742"/>
                  </a:cubicBezTo>
                  <a:cubicBezTo>
                    <a:pt x="400520" y="482909"/>
                    <a:pt x="232824" y="366916"/>
                    <a:pt x="369157" y="457815"/>
                  </a:cubicBezTo>
                  <a:cubicBezTo>
                    <a:pt x="379001" y="472583"/>
                    <a:pt x="387603" y="488260"/>
                    <a:pt x="398689" y="502120"/>
                  </a:cubicBezTo>
                  <a:cubicBezTo>
                    <a:pt x="482857" y="607346"/>
                    <a:pt x="366850" y="439587"/>
                    <a:pt x="457754" y="575961"/>
                  </a:cubicBezTo>
                  <a:cubicBezTo>
                    <a:pt x="462676" y="590729"/>
                    <a:pt x="468745" y="605164"/>
                    <a:pt x="472520" y="620266"/>
                  </a:cubicBezTo>
                  <a:cubicBezTo>
                    <a:pt x="500830" y="733518"/>
                    <a:pt x="494931" y="788447"/>
                    <a:pt x="472520" y="930399"/>
                  </a:cubicBezTo>
                  <a:cubicBezTo>
                    <a:pt x="469752" y="947930"/>
                    <a:pt x="452832" y="959936"/>
                    <a:pt x="442988" y="974704"/>
                  </a:cubicBezTo>
                  <a:cubicBezTo>
                    <a:pt x="481228" y="1012948"/>
                    <a:pt x="486860" y="1033777"/>
                    <a:pt x="546352" y="1033777"/>
                  </a:cubicBezTo>
                  <a:cubicBezTo>
                    <a:pt x="561917" y="1033777"/>
                    <a:pt x="575884" y="1023931"/>
                    <a:pt x="590650" y="1019008"/>
                  </a:cubicBezTo>
                  <a:cubicBezTo>
                    <a:pt x="554701" y="911146"/>
                    <a:pt x="591322" y="937951"/>
                    <a:pt x="502053" y="915631"/>
                  </a:cubicBezTo>
                  <a:cubicBezTo>
                    <a:pt x="434182" y="881690"/>
                    <a:pt x="442988" y="908107"/>
                    <a:pt x="442988" y="856558"/>
                  </a:cubicBezTo>
                  <a:lnTo>
                    <a:pt x="487287" y="871326"/>
                  </a:lnTo>
                  <a:cubicBezTo>
                    <a:pt x="482365" y="777794"/>
                    <a:pt x="480999" y="684007"/>
                    <a:pt x="472520" y="590730"/>
                  </a:cubicBezTo>
                  <a:cubicBezTo>
                    <a:pt x="471111" y="575227"/>
                    <a:pt x="466801" y="559093"/>
                    <a:pt x="457754" y="546425"/>
                  </a:cubicBezTo>
                  <a:cubicBezTo>
                    <a:pt x="441571" y="523765"/>
                    <a:pt x="418377" y="507043"/>
                    <a:pt x="398689" y="487352"/>
                  </a:cubicBezTo>
                  <a:lnTo>
                    <a:pt x="339624" y="428279"/>
                  </a:lnTo>
                  <a:cubicBezTo>
                    <a:pt x="329780" y="418433"/>
                    <a:pt x="323300" y="403145"/>
                    <a:pt x="310092" y="398742"/>
                  </a:cubicBezTo>
                  <a:lnTo>
                    <a:pt x="221494" y="369206"/>
                  </a:lnTo>
                  <a:lnTo>
                    <a:pt x="177195" y="354438"/>
                  </a:lnTo>
                  <a:cubicBezTo>
                    <a:pt x="40844" y="445351"/>
                    <a:pt x="208574" y="329333"/>
                    <a:pt x="103364" y="413511"/>
                  </a:cubicBezTo>
                  <a:cubicBezTo>
                    <a:pt x="10232" y="488026"/>
                    <a:pt x="100835" y="401270"/>
                    <a:pt x="29533" y="472584"/>
                  </a:cubicBezTo>
                  <a:cubicBezTo>
                    <a:pt x="17881" y="507545"/>
                    <a:pt x="0" y="555090"/>
                    <a:pt x="0" y="590730"/>
                  </a:cubicBezTo>
                  <a:cubicBezTo>
                    <a:pt x="0" y="645103"/>
                    <a:pt x="9076" y="699105"/>
                    <a:pt x="14767" y="753180"/>
                  </a:cubicBezTo>
                  <a:cubicBezTo>
                    <a:pt x="25328" y="853520"/>
                    <a:pt x="28984" y="868029"/>
                    <a:pt x="44299" y="959935"/>
                  </a:cubicBezTo>
                  <a:cubicBezTo>
                    <a:pt x="54143" y="950090"/>
                    <a:pt x="61894" y="937563"/>
                    <a:pt x="73832" y="930399"/>
                  </a:cubicBezTo>
                  <a:cubicBezTo>
                    <a:pt x="87178" y="922390"/>
                    <a:pt x="102867" y="912578"/>
                    <a:pt x="118130" y="915631"/>
                  </a:cubicBezTo>
                  <a:cubicBezTo>
                    <a:pt x="134317" y="918869"/>
                    <a:pt x="172952" y="983106"/>
                    <a:pt x="177195" y="989472"/>
                  </a:cubicBezTo>
                  <a:cubicBezTo>
                    <a:pt x="147663" y="999317"/>
                    <a:pt x="118130" y="1028853"/>
                    <a:pt x="88598" y="1019008"/>
                  </a:cubicBezTo>
                  <a:lnTo>
                    <a:pt x="0" y="989472"/>
                  </a:lnTo>
                  <a:cubicBezTo>
                    <a:pt x="15961" y="925624"/>
                    <a:pt x="35064" y="930399"/>
                    <a:pt x="0" y="930399"/>
                  </a:cubicBezTo>
                  <a:lnTo>
                    <a:pt x="0" y="930399"/>
                  </a:ln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206866">
              <a:off x="8144894" y="3275888"/>
              <a:ext cx="214020" cy="377015"/>
            </a:xfrm>
            <a:custGeom>
              <a:avLst/>
              <a:gdLst>
                <a:gd name="connsiteX0" fmla="*/ 59065 w 282223"/>
                <a:gd name="connsiteY0" fmla="*/ 0 h 546425"/>
                <a:gd name="connsiteX1" fmla="*/ 59065 w 282223"/>
                <a:gd name="connsiteY1" fmla="*/ 0 h 546425"/>
                <a:gd name="connsiteX2" fmla="*/ 88597 w 282223"/>
                <a:gd name="connsiteY2" fmla="*/ 310133 h 546425"/>
                <a:gd name="connsiteX3" fmla="*/ 29532 w 282223"/>
                <a:gd name="connsiteY3" fmla="*/ 413511 h 546425"/>
                <a:gd name="connsiteX4" fmla="*/ 0 w 282223"/>
                <a:gd name="connsiteY4" fmla="*/ 457815 h 546425"/>
                <a:gd name="connsiteX5" fmla="*/ 29532 w 282223"/>
                <a:gd name="connsiteY5" fmla="*/ 546425 h 546425"/>
                <a:gd name="connsiteX6" fmla="*/ 191961 w 282223"/>
                <a:gd name="connsiteY6" fmla="*/ 531657 h 546425"/>
                <a:gd name="connsiteX7" fmla="*/ 236260 w 282223"/>
                <a:gd name="connsiteY7" fmla="*/ 516888 h 546425"/>
                <a:gd name="connsiteX8" fmla="*/ 265792 w 282223"/>
                <a:gd name="connsiteY8" fmla="*/ 472584 h 546425"/>
                <a:gd name="connsiteX9" fmla="*/ 280558 w 282223"/>
                <a:gd name="connsiteY9" fmla="*/ 428279 h 546425"/>
                <a:gd name="connsiteX10" fmla="*/ 236260 w 282223"/>
                <a:gd name="connsiteY10" fmla="*/ 413511 h 546425"/>
                <a:gd name="connsiteX11" fmla="*/ 88597 w 282223"/>
                <a:gd name="connsiteY11" fmla="*/ 398742 h 546425"/>
                <a:gd name="connsiteX12" fmla="*/ 88597 w 282223"/>
                <a:gd name="connsiteY12" fmla="*/ 265828 h 546425"/>
                <a:gd name="connsiteX13" fmla="*/ 88597 w 282223"/>
                <a:gd name="connsiteY13" fmla="*/ 265828 h 546425"/>
                <a:gd name="connsiteX14" fmla="*/ 103363 w 282223"/>
                <a:gd name="connsiteY14" fmla="*/ 280597 h 546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2223" h="546425">
                  <a:moveTo>
                    <a:pt x="59065" y="0"/>
                  </a:moveTo>
                  <a:lnTo>
                    <a:pt x="59065" y="0"/>
                  </a:lnTo>
                  <a:cubicBezTo>
                    <a:pt x="121855" y="167465"/>
                    <a:pt x="112757" y="92662"/>
                    <a:pt x="88597" y="310133"/>
                  </a:cubicBezTo>
                  <a:cubicBezTo>
                    <a:pt x="79109" y="395538"/>
                    <a:pt x="88523" y="374178"/>
                    <a:pt x="29532" y="413511"/>
                  </a:cubicBezTo>
                  <a:cubicBezTo>
                    <a:pt x="19688" y="428279"/>
                    <a:pt x="0" y="440067"/>
                    <a:pt x="0" y="457815"/>
                  </a:cubicBezTo>
                  <a:cubicBezTo>
                    <a:pt x="0" y="488949"/>
                    <a:pt x="29532" y="546425"/>
                    <a:pt x="29532" y="546425"/>
                  </a:cubicBezTo>
                  <a:cubicBezTo>
                    <a:pt x="83675" y="541502"/>
                    <a:pt x="138141" y="539347"/>
                    <a:pt x="191961" y="531657"/>
                  </a:cubicBezTo>
                  <a:cubicBezTo>
                    <a:pt x="207370" y="529455"/>
                    <a:pt x="224106" y="526612"/>
                    <a:pt x="236260" y="516888"/>
                  </a:cubicBezTo>
                  <a:cubicBezTo>
                    <a:pt x="250118" y="505800"/>
                    <a:pt x="255948" y="487352"/>
                    <a:pt x="265792" y="472584"/>
                  </a:cubicBezTo>
                  <a:cubicBezTo>
                    <a:pt x="270714" y="457816"/>
                    <a:pt x="287519" y="442203"/>
                    <a:pt x="280558" y="428279"/>
                  </a:cubicBezTo>
                  <a:cubicBezTo>
                    <a:pt x="273598" y="414357"/>
                    <a:pt x="251644" y="415878"/>
                    <a:pt x="236260" y="413511"/>
                  </a:cubicBezTo>
                  <a:cubicBezTo>
                    <a:pt x="187369" y="405988"/>
                    <a:pt x="137818" y="403665"/>
                    <a:pt x="88597" y="398742"/>
                  </a:cubicBezTo>
                  <a:cubicBezTo>
                    <a:pt x="103906" y="260936"/>
                    <a:pt x="147940" y="265828"/>
                    <a:pt x="88597" y="265828"/>
                  </a:cubicBezTo>
                  <a:lnTo>
                    <a:pt x="88597" y="265828"/>
                  </a:lnTo>
                  <a:lnTo>
                    <a:pt x="103363" y="280597"/>
                  </a:ln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26136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" y="4685410"/>
            <a:ext cx="7453585" cy="1398494"/>
          </a:xfrm>
        </p:spPr>
        <p:txBody>
          <a:bodyPr/>
          <a:lstStyle/>
          <a:p>
            <a:pPr algn="l"/>
            <a:r>
              <a:rPr lang="en-US" dirty="0"/>
              <a:t>Resize   </a:t>
            </a:r>
            <a:r>
              <a:rPr lang="en-US" dirty="0" err="1"/>
              <a:t>Recolour</a:t>
            </a:r>
            <a:r>
              <a:rPr lang="en-US" dirty="0"/>
              <a:t>   Filter</a:t>
            </a:r>
          </a:p>
        </p:txBody>
      </p:sp>
      <p:pic>
        <p:nvPicPr>
          <p:cNvPr id="4" name="Content Placeholder 3" descr="checks-black4.png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41" r="-22044"/>
          <a:stretch/>
        </p:blipFill>
        <p:spPr>
          <a:xfrm>
            <a:off x="742675" y="3072329"/>
            <a:ext cx="1127524" cy="1534253"/>
          </a:xfrm>
        </p:spPr>
      </p:pic>
      <p:pic>
        <p:nvPicPr>
          <p:cNvPr id="5" name="Content Placeholder 3" descr="checks-black4.png"/>
          <p:cNvPicPr>
            <a:picLocks noChangeAspect="1"/>
          </p:cNvPicPr>
          <p:nvPr/>
        </p:nvPicPr>
        <p:blipFill rotWithShape="1">
          <a:blip r:embed="rId3">
            <a:alphaModFix amt="93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2478"/>
                    </a14:imgEffect>
                    <a14:imgEffect>
                      <a14:saturation sat="2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641" r="-22044"/>
          <a:stretch/>
        </p:blipFill>
        <p:spPr>
          <a:xfrm>
            <a:off x="2727434" y="911131"/>
            <a:ext cx="2878599" cy="3916363"/>
          </a:xfrm>
          <a:prstGeom prst="rect">
            <a:avLst/>
          </a:prstGeom>
        </p:spPr>
      </p:pic>
      <p:pic>
        <p:nvPicPr>
          <p:cNvPr id="6" name="Content Placeholder 3" descr="checks-black4.png"/>
          <p:cNvPicPr>
            <a:picLocks noChangeAspect="1"/>
          </p:cNvPicPr>
          <p:nvPr/>
        </p:nvPicPr>
        <p:blipFill rotWithShape="1">
          <a:blip r:embed="rId5">
            <a:alphaModFix amt="93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halkSketch/>
                    </a14:imgEffect>
                    <a14:imgEffect>
                      <a14:colorTemperature colorTemp="2478"/>
                    </a14:imgEffect>
                    <a14:imgEffect>
                      <a14:saturation sat="2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641" r="-22044"/>
          <a:stretch/>
        </p:blipFill>
        <p:spPr>
          <a:xfrm>
            <a:off x="5339924" y="1892255"/>
            <a:ext cx="2157455" cy="293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479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1725" y="2692775"/>
            <a:ext cx="2653862" cy="1048684"/>
          </a:xfrm>
        </p:spPr>
        <p:txBody>
          <a:bodyPr>
            <a:noAutofit/>
          </a:bodyPr>
          <a:lstStyle/>
          <a:p>
            <a:r>
              <a:rPr lang="en-US" sz="3200" dirty="0"/>
              <a:t>Remove </a:t>
            </a:r>
            <a:br>
              <a:rPr lang="en-US" sz="3200" dirty="0"/>
            </a:br>
            <a:r>
              <a:rPr lang="en-US" sz="3200" dirty="0"/>
              <a:t>background</a:t>
            </a:r>
          </a:p>
        </p:txBody>
      </p:sp>
      <p:pic>
        <p:nvPicPr>
          <p:cNvPr id="7" name="Picture 6" descr="lovely-blue-parrot-4000x3000_242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566" y="805792"/>
            <a:ext cx="3903813" cy="2935667"/>
          </a:xfrm>
          <a:prstGeom prst="rect">
            <a:avLst/>
          </a:prstGeom>
        </p:spPr>
      </p:pic>
      <p:pic>
        <p:nvPicPr>
          <p:cNvPr id="8" name="Picture 7" descr="lovely-blue-parrot-4000x3000_24207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43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39" y="394137"/>
            <a:ext cx="2876835" cy="216338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3906345" y="4215523"/>
            <a:ext cx="4650827" cy="254262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Change the shape </a:t>
            </a:r>
            <a:r>
              <a:rPr lang="en-US" i="1" dirty="0"/>
              <a:t>and</a:t>
            </a:r>
            <a:r>
              <a:rPr lang="en-US" dirty="0"/>
              <a:t> </a:t>
            </a:r>
            <a:r>
              <a:rPr lang="en-US" dirty="0" err="1"/>
              <a:t>colour</a:t>
            </a:r>
            <a:r>
              <a:rPr lang="en-US" dirty="0"/>
              <a:t> of the background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639379" y="4298896"/>
            <a:ext cx="2872828" cy="2557517"/>
            <a:chOff x="639379" y="4298896"/>
            <a:chExt cx="2872828" cy="2557517"/>
          </a:xfrm>
        </p:grpSpPr>
        <p:sp>
          <p:nvSpPr>
            <p:cNvPr id="15" name="Heart 14"/>
            <p:cNvSpPr/>
            <p:nvPr/>
          </p:nvSpPr>
          <p:spPr>
            <a:xfrm>
              <a:off x="639379" y="4298896"/>
              <a:ext cx="2872828" cy="2557517"/>
            </a:xfrm>
            <a:prstGeom prst="heart">
              <a:avLst/>
            </a:prstGeom>
            <a:solidFill>
              <a:srgbClr val="FF0000"/>
            </a:solidFill>
            <a:ln>
              <a:solidFill>
                <a:srgbClr val="FFCC6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 descr="lovely-blue-parrot-4000x3000_24207.jpg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043" b="100000" l="100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009" y="4298896"/>
              <a:ext cx="2825680" cy="2557517"/>
            </a:xfrm>
            <a:prstGeom prst="hear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211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Crop</a:t>
            </a:r>
          </a:p>
        </p:txBody>
      </p:sp>
      <p:pic>
        <p:nvPicPr>
          <p:cNvPr id="4" name="Content Placeholder 3" descr="2016-02-29 10.28.4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3" b="1863"/>
          <a:stretch>
            <a:fillRect/>
          </a:stretch>
        </p:blipFill>
        <p:spPr>
          <a:xfrm>
            <a:off x="296618" y="3741034"/>
            <a:ext cx="4482259" cy="2697163"/>
          </a:xfrm>
          <a:ln>
            <a:solidFill>
              <a:srgbClr val="0000FF"/>
            </a:solidFill>
          </a:ln>
        </p:spPr>
      </p:pic>
      <p:pic>
        <p:nvPicPr>
          <p:cNvPr id="5" name="Content Placeholder 3" descr="2016-02-29 10.28.49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88" t="1863" r="34132" b="1863"/>
          <a:stretch/>
        </p:blipFill>
        <p:spPr>
          <a:xfrm>
            <a:off x="5330568" y="1917086"/>
            <a:ext cx="1375182" cy="2697163"/>
          </a:xfrm>
          <a:prstGeom prst="rect">
            <a:avLst/>
          </a:prstGeom>
          <a:ln>
            <a:solidFill>
              <a:srgbClr val="3366FF"/>
            </a:solidFill>
          </a:ln>
        </p:spPr>
      </p:pic>
      <p:pic>
        <p:nvPicPr>
          <p:cNvPr id="7" name="Content Placeholder 3" descr="2016-02-29 10.28.49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02" t="1863" b="1863"/>
          <a:stretch/>
        </p:blipFill>
        <p:spPr>
          <a:xfrm>
            <a:off x="7077224" y="3160764"/>
            <a:ext cx="1492499" cy="2697163"/>
          </a:xfrm>
          <a:prstGeom prst="rect">
            <a:avLst/>
          </a:prstGeom>
          <a:ln>
            <a:solidFill>
              <a:srgbClr val="3366FF"/>
            </a:solidFill>
          </a:ln>
        </p:spPr>
      </p:pic>
      <p:pic>
        <p:nvPicPr>
          <p:cNvPr id="8" name="Content Placeholder 3" descr="2016-02-29 10.28.49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3" r="66701" b="1863"/>
          <a:stretch/>
        </p:blipFill>
        <p:spPr>
          <a:xfrm>
            <a:off x="3286323" y="708818"/>
            <a:ext cx="1492554" cy="2697163"/>
          </a:xfrm>
          <a:prstGeom prst="rect">
            <a:avLst/>
          </a:prstGeom>
          <a:ln>
            <a:solidFill>
              <a:srgbClr val="3366FF"/>
            </a:solidFill>
          </a:ln>
        </p:spPr>
      </p:pic>
      <p:sp>
        <p:nvSpPr>
          <p:cNvPr id="3" name="Right Arrow 2"/>
          <p:cNvSpPr/>
          <p:nvPr/>
        </p:nvSpPr>
        <p:spPr>
          <a:xfrm rot="19025479">
            <a:off x="1047227" y="3069454"/>
            <a:ext cx="2076450" cy="357694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9800713">
            <a:off x="2897800" y="4059890"/>
            <a:ext cx="2379073" cy="357694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20863009">
            <a:off x="4575684" y="5184861"/>
            <a:ext cx="2379073" cy="357694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907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3980" y="1491593"/>
            <a:ext cx="1872594" cy="1143000"/>
          </a:xfrm>
        </p:spPr>
        <p:txBody>
          <a:bodyPr/>
          <a:lstStyle/>
          <a:p>
            <a:r>
              <a:rPr lang="en-US" dirty="0"/>
              <a:t>Audio</a:t>
            </a:r>
          </a:p>
        </p:txBody>
      </p:sp>
      <p:pic>
        <p:nvPicPr>
          <p:cNvPr id="4" name="SarahM_Angels.wav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91272" y="508000"/>
            <a:ext cx="812800" cy="812800"/>
          </a:xfrm>
        </p:spPr>
      </p:pic>
      <p:pic>
        <p:nvPicPr>
          <p:cNvPr id="5" name="Picture 4" descr="Screen Shot 2016-08-02 at 10.47.42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0" t="33997" r="37577" b="28234"/>
          <a:stretch/>
        </p:blipFill>
        <p:spPr>
          <a:xfrm>
            <a:off x="1540663" y="1408386"/>
            <a:ext cx="5051883" cy="4097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7" name="Group 6"/>
          <p:cNvGrpSpPr/>
          <p:nvPr/>
        </p:nvGrpSpPr>
        <p:grpSpPr>
          <a:xfrm>
            <a:off x="249620" y="3519167"/>
            <a:ext cx="3442139" cy="3338833"/>
            <a:chOff x="573689" y="2540000"/>
            <a:chExt cx="3442139" cy="333883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18669"/>
            <a:stretch/>
          </p:blipFill>
          <p:spPr>
            <a:xfrm>
              <a:off x="573689" y="3874998"/>
              <a:ext cx="3442139" cy="2003835"/>
            </a:xfrm>
            <a:prstGeom prst="rect">
              <a:avLst/>
            </a:prstGeom>
          </p:spPr>
        </p:pic>
        <p:pic>
          <p:nvPicPr>
            <p:cNvPr id="3" name="Picture 2" descr="LindaPassport.jpg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889" b="96667" l="7692" r="90210"/>
                      </a14:imgEffect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8" t="3065" r="5837" b="3065"/>
            <a:stretch/>
          </p:blipFill>
          <p:spPr>
            <a:xfrm>
              <a:off x="1554656" y="2540000"/>
              <a:ext cx="1637862" cy="21458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7739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16-02-24 22.24.08.mp4">
            <a:hlinkClick r:id="" action="ppaction://media"/>
          </p:cNvPr>
          <p:cNvPicPr>
            <a:picLocks noGrp="1" noChangeAspect="1"/>
          </p:cNvPicPr>
          <p:nvPr>
            <p:ph type="pic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6806" r="6806"/>
          <a:stretch>
            <a:fillRect/>
          </a:stretch>
        </p:blipFill>
        <p:spPr>
          <a:xfrm>
            <a:off x="2096650" y="1856452"/>
            <a:ext cx="4043363" cy="363855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478" y="1131613"/>
            <a:ext cx="6477000" cy="566738"/>
          </a:xfrm>
        </p:spPr>
        <p:txBody>
          <a:bodyPr/>
          <a:lstStyle/>
          <a:p>
            <a:r>
              <a:rPr lang="en-US" dirty="0"/>
              <a:t>Video clip that starts playing when you click</a:t>
            </a:r>
          </a:p>
        </p:txBody>
      </p:sp>
      <p:pic>
        <p:nvPicPr>
          <p:cNvPr id="5" name="Picture 4" descr="Screen Shot 2016-08-02 at 10.35.30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4" t="32293" r="39972" b="11643"/>
          <a:stretch/>
        </p:blipFill>
        <p:spPr>
          <a:xfrm>
            <a:off x="7252138" y="4141286"/>
            <a:ext cx="1584110" cy="144130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323816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Plaza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Plaza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1246</TotalTime>
  <Words>50</Words>
  <Application>Microsoft Macintosh PowerPoint</Application>
  <PresentationFormat>On-screen Show (4:3)</PresentationFormat>
  <Paragraphs>14</Paragraphs>
  <Slides>9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Calibri</vt:lpstr>
      <vt:lpstr>Century Gothic</vt:lpstr>
      <vt:lpstr>Kuhltom</vt:lpstr>
      <vt:lpstr>Wingdings 2</vt:lpstr>
      <vt:lpstr>Plaza</vt:lpstr>
      <vt:lpstr>PowerPoint Magic </vt:lpstr>
      <vt:lpstr>Graphic with Layers </vt:lpstr>
      <vt:lpstr>Pictograms</vt:lpstr>
      <vt:lpstr>Pictograms</vt:lpstr>
      <vt:lpstr>Resize   Recolour   Filter</vt:lpstr>
      <vt:lpstr>Remove  background</vt:lpstr>
      <vt:lpstr>Crop</vt:lpstr>
      <vt:lpstr>Audio</vt:lpstr>
      <vt:lpstr>Video clip that starts playing when you click</vt:lpstr>
    </vt:vector>
  </TitlesOfParts>
  <Company>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3</dc:title>
  <dc:creator>Linda van Ryneveld</dc:creator>
  <cp:lastModifiedBy>Linda Van Ryneveld</cp:lastModifiedBy>
  <cp:revision>47</cp:revision>
  <dcterms:created xsi:type="dcterms:W3CDTF">2016-08-02T04:11:55Z</dcterms:created>
  <dcterms:modified xsi:type="dcterms:W3CDTF">2019-10-20T16:54:03Z</dcterms:modified>
</cp:coreProperties>
</file>