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79" r:id="rId2"/>
    <p:sldId id="280" r:id="rId3"/>
    <p:sldId id="277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2" r:id="rId13"/>
    <p:sldId id="293" r:id="rId14"/>
    <p:sldId id="294" r:id="rId15"/>
    <p:sldId id="296" r:id="rId16"/>
    <p:sldId id="295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306" r:id="rId27"/>
    <p:sldId id="307" r:id="rId28"/>
    <p:sldId id="308" r:id="rId29"/>
    <p:sldId id="268" r:id="rId30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rtcuts" id="{67283A61-38E0-4755-B699-DC27AA1C4FB5}">
          <p14:sldIdLst>
            <p14:sldId id="279"/>
            <p14:sldId id="280"/>
            <p14:sldId id="277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2"/>
            <p14:sldId id="293"/>
            <p14:sldId id="294"/>
            <p14:sldId id="296"/>
            <p14:sldId id="295"/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2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4A32"/>
    <a:srgbClr val="1C7CC0"/>
    <a:srgbClr val="E8E8E8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81" autoAdjust="0"/>
    <p:restoredTop sz="94674" autoAdjust="0"/>
  </p:normalViewPr>
  <p:slideViewPr>
    <p:cSldViewPr>
      <p:cViewPr varScale="1">
        <p:scale>
          <a:sx n="124" d="100"/>
          <a:sy n="124" d="100"/>
        </p:scale>
        <p:origin x="376" y="176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488F7-1FAC-40D2-BB7E-BA3CE28D8950}" type="datetimeFigureOut">
              <a:rPr lang="en-US" smtClean="0"/>
              <a:pPr/>
              <a:t>10/20/19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2D21D1-52E2-420B-B491-CFF6D7BB79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478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 can safely remove this slide. This slide</a:t>
            </a:r>
            <a:r>
              <a:rPr lang="en-US" baseline="0"/>
              <a:t> design was provided by SlideModel.com – You can download more templates, shapes and elements for PowerPoint from http://slidemodel.com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emf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140" y="3340836"/>
            <a:ext cx="10969943" cy="782189"/>
          </a:xfrm>
        </p:spPr>
        <p:txBody>
          <a:bodyPr>
            <a:noAutofit/>
          </a:bodyPr>
          <a:lstStyle>
            <a:lvl1pPr algn="l">
              <a:defRPr sz="4400">
                <a:solidFill>
                  <a:srgbClr val="CB4A32"/>
                </a:solidFill>
                <a:latin typeface="Oswald" panose="02000506000000020004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7D50B3-72A1-4CC8-9356-47905E3E2C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140" y="4334164"/>
            <a:ext cx="9145588" cy="584200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/>
              <a:t>You can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465645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9CFC711-AF52-4240-A9B7-3C26F3110A14}"/>
              </a:ext>
            </a:extLst>
          </p:cNvPr>
          <p:cNvGrpSpPr/>
          <p:nvPr userDrawn="1"/>
        </p:nvGrpSpPr>
        <p:grpSpPr>
          <a:xfrm>
            <a:off x="10582063" y="5713704"/>
            <a:ext cx="997321" cy="1145203"/>
            <a:chOff x="765820" y="5252245"/>
            <a:chExt cx="1368152" cy="1571021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760E586-8690-4787-B41C-94C7EF6D061B}"/>
                </a:ext>
              </a:extLst>
            </p:cNvPr>
            <p:cNvSpPr/>
            <p:nvPr userDrawn="1"/>
          </p:nvSpPr>
          <p:spPr>
            <a:xfrm>
              <a:off x="765820" y="5252245"/>
              <a:ext cx="1368152" cy="157102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4A3B960-ACDE-436B-9C8D-51541BDB464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018864" y="5693246"/>
              <a:ext cx="862064" cy="836598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7AC9F2F0-953B-465C-8751-574B08C94314}"/>
              </a:ext>
            </a:extLst>
          </p:cNvPr>
          <p:cNvSpPr txBox="1"/>
          <p:nvPr userDrawn="1"/>
        </p:nvSpPr>
        <p:spPr>
          <a:xfrm>
            <a:off x="8536586" y="5963033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US" sz="160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KEYBOARD</a:t>
            </a:r>
          </a:p>
          <a:p>
            <a:pPr algn="r"/>
            <a:r>
              <a:rPr lang="es-US" sz="160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SHORTCUT</a:t>
            </a:r>
            <a:endParaRPr lang="en-US" sz="1600">
              <a:solidFill>
                <a:schemeClr val="tx1">
                  <a:lumMod val="50000"/>
                  <a:lumOff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FA08DB5-A429-4E64-9846-B025C09C9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9441" y="6035174"/>
            <a:ext cx="2262991" cy="431036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9BAD59DD-0D97-48F1-AB3D-F129D50DA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" y="323284"/>
            <a:ext cx="10969943" cy="782189"/>
          </a:xfrm>
        </p:spPr>
        <p:txBody>
          <a:bodyPr>
            <a:noAutofit/>
          </a:bodyPr>
          <a:lstStyle>
            <a:lvl1pPr algn="ctr">
              <a:defRPr sz="4400">
                <a:latin typeface="Oswald" panose="02000506000000020004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987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bg>
      <p:bgPr>
        <a:solidFill>
          <a:srgbClr val="1C7C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9CFC711-AF52-4240-A9B7-3C26F3110A14}"/>
              </a:ext>
            </a:extLst>
          </p:cNvPr>
          <p:cNvGrpSpPr/>
          <p:nvPr userDrawn="1"/>
        </p:nvGrpSpPr>
        <p:grpSpPr>
          <a:xfrm>
            <a:off x="10582063" y="5713704"/>
            <a:ext cx="997321" cy="1145203"/>
            <a:chOff x="765820" y="5252245"/>
            <a:chExt cx="1368152" cy="1571021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760E586-8690-4787-B41C-94C7EF6D061B}"/>
                </a:ext>
              </a:extLst>
            </p:cNvPr>
            <p:cNvSpPr/>
            <p:nvPr userDrawn="1"/>
          </p:nvSpPr>
          <p:spPr>
            <a:xfrm>
              <a:off x="765820" y="5252245"/>
              <a:ext cx="1368152" cy="157102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4A3B960-ACDE-436B-9C8D-51541BDB464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018864" y="5693246"/>
              <a:ext cx="862064" cy="836598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7AC9F2F0-953B-465C-8751-574B08C94314}"/>
              </a:ext>
            </a:extLst>
          </p:cNvPr>
          <p:cNvSpPr txBox="1"/>
          <p:nvPr userDrawn="1"/>
        </p:nvSpPr>
        <p:spPr>
          <a:xfrm>
            <a:off x="8536586" y="5963033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US"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KEYBOARD</a:t>
            </a:r>
          </a:p>
          <a:p>
            <a:pPr algn="r"/>
            <a:r>
              <a:rPr lang="es-US"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SHORTCUT</a:t>
            </a:r>
            <a:endParaRPr lang="en-US" sz="16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FA08DB5-A429-4E64-9846-B025C09C9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9441" y="6035174"/>
            <a:ext cx="2262991" cy="431036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9BAD59DD-0D97-48F1-AB3D-F129D50DA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" y="323284"/>
            <a:ext cx="10969943" cy="782189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bg1"/>
                </a:solidFill>
                <a:latin typeface="Oswald" panose="02000506000000020004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84441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9CFC711-AF52-4240-A9B7-3C26F3110A14}"/>
              </a:ext>
            </a:extLst>
          </p:cNvPr>
          <p:cNvGrpSpPr/>
          <p:nvPr userDrawn="1"/>
        </p:nvGrpSpPr>
        <p:grpSpPr>
          <a:xfrm>
            <a:off x="10582063" y="5713704"/>
            <a:ext cx="997321" cy="1145203"/>
            <a:chOff x="765820" y="5252245"/>
            <a:chExt cx="1368152" cy="1571021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760E586-8690-4787-B41C-94C7EF6D061B}"/>
                </a:ext>
              </a:extLst>
            </p:cNvPr>
            <p:cNvSpPr/>
            <p:nvPr userDrawn="1"/>
          </p:nvSpPr>
          <p:spPr>
            <a:xfrm>
              <a:off x="765820" y="5252245"/>
              <a:ext cx="1368152" cy="157102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4A3B960-ACDE-436B-9C8D-51541BDB464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018864" y="5693246"/>
              <a:ext cx="862064" cy="83659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323284"/>
            <a:ext cx="10969943" cy="782189"/>
          </a:xfrm>
        </p:spPr>
        <p:txBody>
          <a:bodyPr>
            <a:noAutofit/>
          </a:bodyPr>
          <a:lstStyle>
            <a:lvl1pPr algn="ctr">
              <a:defRPr sz="4400">
                <a:latin typeface="Oswald" panose="02000506000000020004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C9F2F0-953B-465C-8751-574B08C94314}"/>
              </a:ext>
            </a:extLst>
          </p:cNvPr>
          <p:cNvSpPr txBox="1"/>
          <p:nvPr userDrawn="1"/>
        </p:nvSpPr>
        <p:spPr>
          <a:xfrm>
            <a:off x="8536586" y="5963033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US" sz="160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KEYBOARD</a:t>
            </a:r>
          </a:p>
          <a:p>
            <a:pPr algn="r"/>
            <a:r>
              <a:rPr lang="es-US" sz="160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SHORTCUT</a:t>
            </a:r>
            <a:endParaRPr lang="en-US" sz="1600">
              <a:solidFill>
                <a:schemeClr val="tx1">
                  <a:lumMod val="50000"/>
                  <a:lumOff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FA08DB5-A429-4E64-9846-B025C09C9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9441" y="6035174"/>
            <a:ext cx="2262991" cy="431036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7D50B3-72A1-4CC8-9356-47905E3E2C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21618" y="1165957"/>
            <a:ext cx="9145588" cy="584200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/>
              <a:t>You can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867911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4A3B960-ACDE-436B-9C8D-51541BDB46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0956" y="5945771"/>
            <a:ext cx="628406" cy="60984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AC9F2F0-953B-465C-8751-574B08C94314}"/>
              </a:ext>
            </a:extLst>
          </p:cNvPr>
          <p:cNvSpPr txBox="1"/>
          <p:nvPr userDrawn="1"/>
        </p:nvSpPr>
        <p:spPr>
          <a:xfrm>
            <a:off x="288052" y="323284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US" sz="240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KEYBOARD</a:t>
            </a:r>
          </a:p>
          <a:p>
            <a:pPr algn="just"/>
            <a:r>
              <a:rPr lang="es-US" sz="240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SHORTCUT</a:t>
            </a:r>
            <a:endParaRPr lang="en-US" sz="2400">
              <a:solidFill>
                <a:schemeClr val="tx1">
                  <a:lumMod val="50000"/>
                  <a:lumOff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FA08DB5-A429-4E64-9846-B025C09C9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3772" y="6035174"/>
            <a:ext cx="2262991" cy="431036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9BAD59DD-0D97-48F1-AB3D-F129D50DA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462" y="323284"/>
            <a:ext cx="8706952" cy="782189"/>
          </a:xfrm>
        </p:spPr>
        <p:txBody>
          <a:bodyPr>
            <a:noAutofit/>
          </a:bodyPr>
          <a:lstStyle>
            <a:lvl1pPr algn="l">
              <a:defRPr sz="4400">
                <a:solidFill>
                  <a:srgbClr val="CB4A32"/>
                </a:solidFill>
                <a:latin typeface="Oswald" panose="02000506000000020004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B7F7E07-244D-421C-A321-FE6560BF8AFC}"/>
              </a:ext>
            </a:extLst>
          </p:cNvPr>
          <p:cNvCxnSpPr/>
          <p:nvPr userDrawn="1"/>
        </p:nvCxnSpPr>
        <p:spPr>
          <a:xfrm flipV="1">
            <a:off x="2251700" y="353764"/>
            <a:ext cx="0" cy="729452"/>
          </a:xfrm>
          <a:prstGeom prst="line">
            <a:avLst/>
          </a:prstGeom>
          <a:ln w="34925">
            <a:solidFill>
              <a:srgbClr val="CB4A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0279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9CFC711-AF52-4240-A9B7-3C26F3110A14}"/>
              </a:ext>
            </a:extLst>
          </p:cNvPr>
          <p:cNvGrpSpPr/>
          <p:nvPr userDrawn="1"/>
        </p:nvGrpSpPr>
        <p:grpSpPr>
          <a:xfrm>
            <a:off x="10582063" y="5713704"/>
            <a:ext cx="997321" cy="1145203"/>
            <a:chOff x="765820" y="5252245"/>
            <a:chExt cx="1368152" cy="1571021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760E586-8690-4787-B41C-94C7EF6D061B}"/>
                </a:ext>
              </a:extLst>
            </p:cNvPr>
            <p:cNvSpPr/>
            <p:nvPr userDrawn="1"/>
          </p:nvSpPr>
          <p:spPr>
            <a:xfrm>
              <a:off x="765820" y="5252245"/>
              <a:ext cx="1368152" cy="157102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4A3B960-ACDE-436B-9C8D-51541BDB464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018864" y="5693246"/>
              <a:ext cx="862064" cy="836598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7AC9F2F0-953B-465C-8751-574B08C94314}"/>
              </a:ext>
            </a:extLst>
          </p:cNvPr>
          <p:cNvSpPr txBox="1"/>
          <p:nvPr userDrawn="1"/>
        </p:nvSpPr>
        <p:spPr>
          <a:xfrm>
            <a:off x="288052" y="323284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US" sz="240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KEYBOARD</a:t>
            </a:r>
          </a:p>
          <a:p>
            <a:pPr algn="just"/>
            <a:r>
              <a:rPr lang="es-US" sz="240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SHORTCUT</a:t>
            </a:r>
            <a:endParaRPr lang="en-US" sz="2400">
              <a:solidFill>
                <a:schemeClr val="tx1">
                  <a:lumMod val="50000"/>
                  <a:lumOff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FA08DB5-A429-4E64-9846-B025C09C9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3772" y="6035174"/>
            <a:ext cx="2262991" cy="431036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9BAD59DD-0D97-48F1-AB3D-F129D50DA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462" y="323284"/>
            <a:ext cx="8706952" cy="782189"/>
          </a:xfrm>
        </p:spPr>
        <p:txBody>
          <a:bodyPr>
            <a:noAutofit/>
          </a:bodyPr>
          <a:lstStyle>
            <a:lvl1pPr algn="l">
              <a:defRPr sz="4400">
                <a:solidFill>
                  <a:srgbClr val="CB4A32"/>
                </a:solidFill>
                <a:latin typeface="Oswald" panose="02000506000000020004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B7F7E07-244D-421C-A321-FE6560BF8AFC}"/>
              </a:ext>
            </a:extLst>
          </p:cNvPr>
          <p:cNvCxnSpPr/>
          <p:nvPr userDrawn="1"/>
        </p:nvCxnSpPr>
        <p:spPr>
          <a:xfrm flipV="1">
            <a:off x="2251700" y="353764"/>
            <a:ext cx="0" cy="729452"/>
          </a:xfrm>
          <a:prstGeom prst="line">
            <a:avLst/>
          </a:prstGeom>
          <a:ln w="34925">
            <a:solidFill>
              <a:srgbClr val="CB4A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D503F199-65F3-4AEC-A261-54CE421291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0290" y="1165957"/>
            <a:ext cx="9145588" cy="584200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/>
              <a:t>You can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159344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9CFC711-AF52-4240-A9B7-3C26F3110A14}"/>
              </a:ext>
            </a:extLst>
          </p:cNvPr>
          <p:cNvGrpSpPr/>
          <p:nvPr userDrawn="1"/>
        </p:nvGrpSpPr>
        <p:grpSpPr>
          <a:xfrm>
            <a:off x="10582063" y="5713704"/>
            <a:ext cx="997321" cy="1145203"/>
            <a:chOff x="765820" y="5252245"/>
            <a:chExt cx="1368152" cy="1571021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760E586-8690-4787-B41C-94C7EF6D061B}"/>
                </a:ext>
              </a:extLst>
            </p:cNvPr>
            <p:cNvSpPr/>
            <p:nvPr userDrawn="1"/>
          </p:nvSpPr>
          <p:spPr>
            <a:xfrm>
              <a:off x="765820" y="5252245"/>
              <a:ext cx="1368152" cy="157102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4A3B960-ACDE-436B-9C8D-51541BDB464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018864" y="5693246"/>
              <a:ext cx="862064" cy="83659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323284"/>
            <a:ext cx="10969943" cy="782189"/>
          </a:xfrm>
        </p:spPr>
        <p:txBody>
          <a:bodyPr>
            <a:noAutofit/>
          </a:bodyPr>
          <a:lstStyle>
            <a:lvl1pPr algn="ctr">
              <a:defRPr sz="4400">
                <a:solidFill>
                  <a:srgbClr val="CB4A32"/>
                </a:solidFill>
                <a:latin typeface="Oswald" panose="02000506000000020004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C9F2F0-953B-465C-8751-574B08C94314}"/>
              </a:ext>
            </a:extLst>
          </p:cNvPr>
          <p:cNvSpPr txBox="1"/>
          <p:nvPr userDrawn="1"/>
        </p:nvSpPr>
        <p:spPr>
          <a:xfrm>
            <a:off x="8536586" y="5963033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US" sz="160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KEYBOARD</a:t>
            </a:r>
          </a:p>
          <a:p>
            <a:pPr algn="r"/>
            <a:r>
              <a:rPr lang="es-US" sz="160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SHORTCUT</a:t>
            </a:r>
            <a:endParaRPr lang="en-US" sz="1600">
              <a:solidFill>
                <a:schemeClr val="tx1">
                  <a:lumMod val="50000"/>
                  <a:lumOff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FA08DB5-A429-4E64-9846-B025C09C9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9441" y="6035174"/>
            <a:ext cx="2262991" cy="431036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7D50B3-72A1-4CC8-9356-47905E3E2C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21618" y="1165957"/>
            <a:ext cx="9145588" cy="584200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/>
              <a:t>You can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3242982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bg>
      <p:bgPr>
        <a:solidFill>
          <a:srgbClr val="1C7C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9CFC711-AF52-4240-A9B7-3C26F3110A14}"/>
              </a:ext>
            </a:extLst>
          </p:cNvPr>
          <p:cNvGrpSpPr/>
          <p:nvPr userDrawn="1"/>
        </p:nvGrpSpPr>
        <p:grpSpPr>
          <a:xfrm>
            <a:off x="10582063" y="5713704"/>
            <a:ext cx="997321" cy="1145203"/>
            <a:chOff x="765820" y="5252245"/>
            <a:chExt cx="1368152" cy="1571021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760E586-8690-4787-B41C-94C7EF6D061B}"/>
                </a:ext>
              </a:extLst>
            </p:cNvPr>
            <p:cNvSpPr/>
            <p:nvPr userDrawn="1"/>
          </p:nvSpPr>
          <p:spPr>
            <a:xfrm>
              <a:off x="765820" y="5252245"/>
              <a:ext cx="1368152" cy="15710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4A3B960-ACDE-436B-9C8D-51541BDB464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018864" y="5693246"/>
              <a:ext cx="862064" cy="83659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1" y="323284"/>
            <a:ext cx="10969943" cy="782189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bg1"/>
                </a:solidFill>
                <a:latin typeface="Oswald" panose="02000506000000020004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C9F2F0-953B-465C-8751-574B08C94314}"/>
              </a:ext>
            </a:extLst>
          </p:cNvPr>
          <p:cNvSpPr txBox="1"/>
          <p:nvPr userDrawn="1"/>
        </p:nvSpPr>
        <p:spPr>
          <a:xfrm>
            <a:off x="8536586" y="5963033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US"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KEYBOARD</a:t>
            </a:r>
          </a:p>
          <a:p>
            <a:pPr algn="r"/>
            <a:r>
              <a:rPr lang="es-US"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SHORTCUT</a:t>
            </a:r>
            <a:endParaRPr lang="en-US" sz="16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FA08DB5-A429-4E64-9846-B025C09C964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09441" y="6035174"/>
            <a:ext cx="2262991" cy="431036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7D50B3-72A1-4CC8-9356-47905E3E2C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21618" y="1165957"/>
            <a:ext cx="9145588" cy="584200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You can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1854412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7834" y="2870635"/>
            <a:ext cx="5930678" cy="711081"/>
          </a:xfrm>
        </p:spPr>
        <p:txBody>
          <a:bodyPr>
            <a:normAutofit/>
          </a:bodyPr>
          <a:lstStyle>
            <a:lvl1pPr algn="ctr">
              <a:defRPr sz="2701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724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9"/>
            <a:ext cx="10969943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138425"/>
            <a:ext cx="10969943" cy="4987739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404F2-BE9A-4460-8815-8F645183555F}" type="datetimeFigureOut">
              <a:rPr lang="en-US" smtClean="0"/>
              <a:pPr/>
              <a:t>10/20/19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50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54" r:id="rId2"/>
    <p:sldLayoutId id="2147483662" r:id="rId3"/>
    <p:sldLayoutId id="2147483661" r:id="rId4"/>
    <p:sldLayoutId id="2147483665" r:id="rId5"/>
    <p:sldLayoutId id="2147483666" r:id="rId6"/>
    <p:sldLayoutId id="2147483664" r:id="rId7"/>
    <p:sldLayoutId id="2147483663" r:id="rId8"/>
    <p:sldLayoutId id="2147483668" r:id="rId9"/>
  </p:sldLayoutIdLs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j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j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5B79E69-3FA3-4B3F-9DD8-3D110D49F7E1}"/>
              </a:ext>
            </a:extLst>
          </p:cNvPr>
          <p:cNvSpPr/>
          <p:nvPr/>
        </p:nvSpPr>
        <p:spPr>
          <a:xfrm>
            <a:off x="-10794" y="0"/>
            <a:ext cx="7558654" cy="6858000"/>
          </a:xfrm>
          <a:prstGeom prst="rect">
            <a:avLst/>
          </a:prstGeom>
          <a:solidFill>
            <a:srgbClr val="CB4A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6237" y="3570187"/>
            <a:ext cx="5296167" cy="2344408"/>
          </a:xfrm>
        </p:spPr>
        <p:txBody>
          <a:bodyPr/>
          <a:lstStyle/>
          <a:p>
            <a:r>
              <a:rPr lang="en-IN" sz="7200">
                <a:solidFill>
                  <a:schemeClr val="bg1"/>
                </a:solidFill>
              </a:rPr>
              <a:t>KEYBOARD</a:t>
            </a:r>
            <a:br>
              <a:rPr lang="en-IN" sz="7200" b="1">
                <a:solidFill>
                  <a:schemeClr val="bg1"/>
                </a:solidFill>
              </a:rPr>
            </a:br>
            <a:r>
              <a:rPr lang="en-IN" sz="7200" b="1">
                <a:solidFill>
                  <a:schemeClr val="bg1"/>
                </a:solidFill>
              </a:rPr>
              <a:t>SHORTCUTS</a:t>
            </a:r>
            <a:endParaRPr lang="en-IN" sz="7200" b="1" dirty="0">
              <a:solidFill>
                <a:schemeClr val="bg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C2D421-E274-4A38-9BF5-FBD07798C4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6236" y="5854117"/>
            <a:ext cx="5296167" cy="557919"/>
          </a:xfrm>
        </p:spPr>
        <p:txBody>
          <a:bodyPr/>
          <a:lstStyle/>
          <a:p>
            <a:r>
              <a:rPr lang="es-US" sz="3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POWERPOINT</a:t>
            </a:r>
            <a:endParaRPr lang="en-US" sz="32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AAD671E3-4BEB-4246-8972-DDD2089CC831}"/>
              </a:ext>
            </a:extLst>
          </p:cNvPr>
          <p:cNvSpPr txBox="1">
            <a:spLocks/>
          </p:cNvSpPr>
          <p:nvPr/>
        </p:nvSpPr>
        <p:spPr>
          <a:xfrm>
            <a:off x="685386" y="2654846"/>
            <a:ext cx="3979088" cy="747001"/>
          </a:xfrm>
          <a:prstGeom prst="rect">
            <a:avLst/>
          </a:prstGeom>
        </p:spPr>
        <p:txBody>
          <a:bodyPr vert="horz" lIns="121899" tIns="60949" rIns="121899" bIns="60949" rtlCol="0" anchor="b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4400" kern="1200">
                <a:solidFill>
                  <a:srgbClr val="CB4A32"/>
                </a:solidFill>
                <a:latin typeface="Oswald" panose="02000506000000020004" pitchFamily="2" charset="0"/>
                <a:ea typeface="+mj-ea"/>
                <a:cs typeface="+mj-cs"/>
              </a:defRPr>
            </a:lvl1pPr>
          </a:lstStyle>
          <a:p>
            <a:r>
              <a:rPr lang="en-IN" sz="19900" b="1">
                <a:solidFill>
                  <a:schemeClr val="bg1"/>
                </a:solidFill>
              </a:rPr>
              <a:t>25</a:t>
            </a:r>
            <a:endParaRPr lang="en-IN" sz="19900" b="1" dirty="0">
              <a:solidFill>
                <a:schemeClr val="bg1"/>
              </a:solidFill>
            </a:endParaRPr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C9C4E584-18FF-4FB1-9E15-0A0A2EE27E58}"/>
              </a:ext>
            </a:extLst>
          </p:cNvPr>
          <p:cNvSpPr txBox="1">
            <a:spLocks/>
          </p:cNvSpPr>
          <p:nvPr/>
        </p:nvSpPr>
        <p:spPr>
          <a:xfrm>
            <a:off x="746064" y="2987934"/>
            <a:ext cx="4433583" cy="557919"/>
          </a:xfrm>
          <a:prstGeom prst="rect">
            <a:avLst/>
          </a:prstGeom>
        </p:spPr>
        <p:txBody>
          <a:bodyPr vert="horz" lIns="121899" tIns="60949" rIns="121899" bIns="60949" rtlCol="0">
            <a:noAutofit/>
          </a:bodyPr>
          <a:lstStyle>
            <a:lvl1pPr marL="0" indent="0" algn="l" defTabSz="1218987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990427" indent="-380933" algn="l" defTabSz="121898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52373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2133227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742720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335221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1707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200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0693" indent="-304747" algn="l" defTabSz="12189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US" sz="3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USEFUL</a:t>
            </a:r>
            <a:endParaRPr lang="en-US" sz="32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5E741A6-8BF6-445D-8B1B-9019FD92C6FB}"/>
              </a:ext>
            </a:extLst>
          </p:cNvPr>
          <p:cNvGrpSpPr/>
          <p:nvPr/>
        </p:nvGrpSpPr>
        <p:grpSpPr>
          <a:xfrm>
            <a:off x="10041881" y="0"/>
            <a:ext cx="1882430" cy="2161555"/>
            <a:chOff x="765820" y="5252245"/>
            <a:chExt cx="1368152" cy="1571021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35EA237C-F68A-4AAC-8C79-F34BC95D7E51}"/>
                </a:ext>
              </a:extLst>
            </p:cNvPr>
            <p:cNvSpPr/>
            <p:nvPr userDrawn="1"/>
          </p:nvSpPr>
          <p:spPr>
            <a:xfrm>
              <a:off x="765820" y="5252245"/>
              <a:ext cx="1368152" cy="157102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64CC3FC7-631F-4E1B-9672-61E6154638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018864" y="5693246"/>
              <a:ext cx="862064" cy="836598"/>
            </a:xfrm>
            <a:prstGeom prst="rect">
              <a:avLst/>
            </a:prstGeom>
          </p:spPr>
        </p:pic>
      </p:grpSp>
      <p:grpSp>
        <p:nvGrpSpPr>
          <p:cNvPr id="50" name="Group 4">
            <a:extLst>
              <a:ext uri="{FF2B5EF4-FFF2-40B4-BE49-F238E27FC236}">
                <a16:creationId xmlns:a16="http://schemas.microsoft.com/office/drawing/2014/main" id="{DA4E3139-3D15-4B16-9285-9CA7D9143D5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416686" y="2348880"/>
            <a:ext cx="5484666" cy="3473293"/>
            <a:chOff x="442" y="1130"/>
            <a:chExt cx="4123" cy="2611"/>
          </a:xfrm>
        </p:grpSpPr>
        <p:sp>
          <p:nvSpPr>
            <p:cNvPr id="51" name="Freeform 5">
              <a:extLst>
                <a:ext uri="{FF2B5EF4-FFF2-40B4-BE49-F238E27FC236}">
                  <a16:creationId xmlns:a16="http://schemas.microsoft.com/office/drawing/2014/main" id="{9303447E-0AC1-43FA-808B-B0B086AD0C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" y="1141"/>
              <a:ext cx="4099" cy="258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2" name="Freeform 6">
              <a:extLst>
                <a:ext uri="{FF2B5EF4-FFF2-40B4-BE49-F238E27FC236}">
                  <a16:creationId xmlns:a16="http://schemas.microsoft.com/office/drawing/2014/main" id="{BEE0D78C-EA6F-4923-A961-50F23C188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" y="1130"/>
              <a:ext cx="4123" cy="261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EAECE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" name="Rectangle 7">
              <a:extLst>
                <a:ext uri="{FF2B5EF4-FFF2-40B4-BE49-F238E27FC236}">
                  <a16:creationId xmlns:a16="http://schemas.microsoft.com/office/drawing/2014/main" id="{C86EB059-13FE-4A10-B58F-8FF1D77DF8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" y="1397"/>
              <a:ext cx="3833" cy="309"/>
            </a:xfrm>
            <a:prstGeom prst="rect">
              <a:avLst/>
            </a:prstGeom>
            <a:solidFill>
              <a:srgbClr val="EDED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" name="Rectangle 8">
              <a:extLst>
                <a:ext uri="{FF2B5EF4-FFF2-40B4-BE49-F238E27FC236}">
                  <a16:creationId xmlns:a16="http://schemas.microsoft.com/office/drawing/2014/main" id="{70389DC8-D226-458B-AFE6-8019CC1396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" y="1397"/>
              <a:ext cx="3833" cy="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" name="Rectangle 9">
              <a:extLst>
                <a:ext uri="{FF2B5EF4-FFF2-40B4-BE49-F238E27FC236}">
                  <a16:creationId xmlns:a16="http://schemas.microsoft.com/office/drawing/2014/main" id="{143013B9-31D3-47A0-B292-DFCFF40629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" y="1397"/>
              <a:ext cx="3833" cy="180"/>
            </a:xfrm>
            <a:prstGeom prst="rect">
              <a:avLst/>
            </a:prstGeom>
            <a:solidFill>
              <a:srgbClr val="CB4A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6" name="Rectangle 10">
              <a:extLst>
                <a:ext uri="{FF2B5EF4-FFF2-40B4-BE49-F238E27FC236}">
                  <a16:creationId xmlns:a16="http://schemas.microsoft.com/office/drawing/2014/main" id="{3AA88BF6-EDD6-4CB1-87A4-71E44F9850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" y="1397"/>
              <a:ext cx="3833" cy="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7" name="Rectangle 11">
              <a:extLst>
                <a:ext uri="{FF2B5EF4-FFF2-40B4-BE49-F238E27FC236}">
                  <a16:creationId xmlns:a16="http://schemas.microsoft.com/office/drawing/2014/main" id="{33F6B2D0-739C-4BF7-AB9E-0274CDEF90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" y="1859"/>
              <a:ext cx="666" cy="377"/>
            </a:xfrm>
            <a:prstGeom prst="rect">
              <a:avLst/>
            </a:prstGeom>
            <a:solidFill>
              <a:srgbClr val="F4F4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8" name="Rectangle 12">
              <a:extLst>
                <a:ext uri="{FF2B5EF4-FFF2-40B4-BE49-F238E27FC236}">
                  <a16:creationId xmlns:a16="http://schemas.microsoft.com/office/drawing/2014/main" id="{58670326-6E0A-4530-9ED9-893BE38B89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" y="2331"/>
              <a:ext cx="666" cy="377"/>
            </a:xfrm>
            <a:prstGeom prst="rect">
              <a:avLst/>
            </a:prstGeom>
            <a:solidFill>
              <a:srgbClr val="F4F4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9" name="Rectangle 13">
              <a:extLst>
                <a:ext uri="{FF2B5EF4-FFF2-40B4-BE49-F238E27FC236}">
                  <a16:creationId xmlns:a16="http://schemas.microsoft.com/office/drawing/2014/main" id="{F4A37A1D-99D0-479E-AAAE-03FC338010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" y="2809"/>
              <a:ext cx="666" cy="377"/>
            </a:xfrm>
            <a:prstGeom prst="rect">
              <a:avLst/>
            </a:prstGeom>
            <a:solidFill>
              <a:srgbClr val="F4F4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0" name="Oval 14">
              <a:extLst>
                <a:ext uri="{FF2B5EF4-FFF2-40B4-BE49-F238E27FC236}">
                  <a16:creationId xmlns:a16="http://schemas.microsoft.com/office/drawing/2014/main" id="{78A0AF00-1F7A-40C4-8547-24AD3FA876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" y="1268"/>
              <a:ext cx="62" cy="62"/>
            </a:xfrm>
            <a:prstGeom prst="ellipse">
              <a:avLst/>
            </a:prstGeom>
            <a:solidFill>
              <a:srgbClr val="EDED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" name="Oval 15">
              <a:extLst>
                <a:ext uri="{FF2B5EF4-FFF2-40B4-BE49-F238E27FC236}">
                  <a16:creationId xmlns:a16="http://schemas.microsoft.com/office/drawing/2014/main" id="{7D1F2B62-CF6D-45A5-B8B9-CD191BBA2C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" y="1268"/>
              <a:ext cx="63" cy="62"/>
            </a:xfrm>
            <a:prstGeom prst="ellipse">
              <a:avLst/>
            </a:prstGeom>
            <a:solidFill>
              <a:srgbClr val="EDED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2" name="Oval 16">
              <a:extLst>
                <a:ext uri="{FF2B5EF4-FFF2-40B4-BE49-F238E27FC236}">
                  <a16:creationId xmlns:a16="http://schemas.microsoft.com/office/drawing/2014/main" id="{B26B6AE7-C8A5-46E0-8671-37BBE5A42F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" y="1268"/>
              <a:ext cx="63" cy="62"/>
            </a:xfrm>
            <a:prstGeom prst="ellipse">
              <a:avLst/>
            </a:prstGeom>
            <a:solidFill>
              <a:srgbClr val="EDED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3" name="Freeform 17">
              <a:extLst>
                <a:ext uri="{FF2B5EF4-FFF2-40B4-BE49-F238E27FC236}">
                  <a16:creationId xmlns:a16="http://schemas.microsoft.com/office/drawing/2014/main" id="{75E8EFFB-89D4-476F-BD9F-BA7ABE0326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13" y="1840"/>
              <a:ext cx="3001" cy="1824"/>
            </a:xfrm>
            <a:prstGeom prst="rect">
              <a:avLst/>
            </a:prstGeom>
            <a:solidFill>
              <a:srgbClr val="F4F4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4" name="Freeform 18">
              <a:extLst>
                <a:ext uri="{FF2B5EF4-FFF2-40B4-BE49-F238E27FC236}">
                  <a16:creationId xmlns:a16="http://schemas.microsoft.com/office/drawing/2014/main" id="{14E3D0F8-CA45-43DB-955B-B90C66AA2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8" y="1431"/>
              <a:ext cx="637" cy="163"/>
            </a:xfrm>
            <a:custGeom>
              <a:avLst/>
              <a:gdLst>
                <a:gd name="T0" fmla="*/ 520 w 547"/>
                <a:gd name="T1" fmla="*/ 170 h 170"/>
                <a:gd name="T2" fmla="*/ 27 w 547"/>
                <a:gd name="T3" fmla="*/ 170 h 170"/>
                <a:gd name="T4" fmla="*/ 0 w 547"/>
                <a:gd name="T5" fmla="*/ 143 h 170"/>
                <a:gd name="T6" fmla="*/ 0 w 547"/>
                <a:gd name="T7" fmla="*/ 27 h 170"/>
                <a:gd name="T8" fmla="*/ 27 w 547"/>
                <a:gd name="T9" fmla="*/ 0 h 170"/>
                <a:gd name="T10" fmla="*/ 520 w 547"/>
                <a:gd name="T11" fmla="*/ 0 h 170"/>
                <a:gd name="T12" fmla="*/ 547 w 547"/>
                <a:gd name="T13" fmla="*/ 27 h 170"/>
                <a:gd name="T14" fmla="*/ 547 w 547"/>
                <a:gd name="T15" fmla="*/ 143 h 170"/>
                <a:gd name="T16" fmla="*/ 520 w 547"/>
                <a:gd name="T17" fmla="*/ 17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7" h="170">
                  <a:moveTo>
                    <a:pt x="520" y="170"/>
                  </a:moveTo>
                  <a:cubicBezTo>
                    <a:pt x="27" y="170"/>
                    <a:pt x="27" y="170"/>
                    <a:pt x="27" y="170"/>
                  </a:cubicBezTo>
                  <a:cubicBezTo>
                    <a:pt x="12" y="170"/>
                    <a:pt x="0" y="158"/>
                    <a:pt x="0" y="143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520" y="0"/>
                    <a:pt x="520" y="0"/>
                    <a:pt x="520" y="0"/>
                  </a:cubicBezTo>
                  <a:cubicBezTo>
                    <a:pt x="535" y="0"/>
                    <a:pt x="547" y="12"/>
                    <a:pt x="547" y="27"/>
                  </a:cubicBezTo>
                  <a:cubicBezTo>
                    <a:pt x="547" y="143"/>
                    <a:pt x="547" y="143"/>
                    <a:pt x="547" y="143"/>
                  </a:cubicBezTo>
                  <a:cubicBezTo>
                    <a:pt x="547" y="158"/>
                    <a:pt x="535" y="170"/>
                    <a:pt x="520" y="170"/>
                  </a:cubicBezTo>
                  <a:close/>
                </a:path>
              </a:pathLst>
            </a:custGeom>
            <a:solidFill>
              <a:srgbClr val="EDED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5" name="Rectangle 19">
              <a:extLst>
                <a:ext uri="{FF2B5EF4-FFF2-40B4-BE49-F238E27FC236}">
                  <a16:creationId xmlns:a16="http://schemas.microsoft.com/office/drawing/2014/main" id="{97F7DF9B-21B3-4084-83D1-EE84254F0A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0" y="1490"/>
              <a:ext cx="254" cy="25"/>
            </a:xfrm>
            <a:prstGeom prst="rect">
              <a:avLst/>
            </a:pr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6" name="Freeform 20">
              <a:extLst>
                <a:ext uri="{FF2B5EF4-FFF2-40B4-BE49-F238E27FC236}">
                  <a16:creationId xmlns:a16="http://schemas.microsoft.com/office/drawing/2014/main" id="{305DB4F3-0385-45BA-9751-705BDAB2F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" y="1474"/>
              <a:ext cx="354" cy="49"/>
            </a:xfrm>
            <a:prstGeom prst="rect">
              <a:avLst/>
            </a:prstGeom>
            <a:solidFill>
              <a:srgbClr val="EAECEF">
                <a:alpha val="6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7" name="Freeform 21">
              <a:extLst>
                <a:ext uri="{FF2B5EF4-FFF2-40B4-BE49-F238E27FC236}">
                  <a16:creationId xmlns:a16="http://schemas.microsoft.com/office/drawing/2014/main" id="{5610E3A0-7BAE-4BB9-9B7B-C9381EE5AA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" y="1474"/>
              <a:ext cx="353" cy="49"/>
            </a:xfrm>
            <a:prstGeom prst="rect">
              <a:avLst/>
            </a:prstGeom>
            <a:solidFill>
              <a:srgbClr val="EAECEF">
                <a:alpha val="6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8" name="Freeform 22">
              <a:extLst>
                <a:ext uri="{FF2B5EF4-FFF2-40B4-BE49-F238E27FC236}">
                  <a16:creationId xmlns:a16="http://schemas.microsoft.com/office/drawing/2014/main" id="{0E6E6E58-408D-4CEF-BF90-16D6D8F9F7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6" y="1474"/>
              <a:ext cx="353" cy="49"/>
            </a:xfrm>
            <a:prstGeom prst="rect">
              <a:avLst/>
            </a:prstGeom>
            <a:solidFill>
              <a:srgbClr val="EAECEF">
                <a:alpha val="6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9" name="Freeform 23">
              <a:extLst>
                <a:ext uri="{FF2B5EF4-FFF2-40B4-BE49-F238E27FC236}">
                  <a16:creationId xmlns:a16="http://schemas.microsoft.com/office/drawing/2014/main" id="{B33AEF61-B72C-4FFC-8699-F46AA0E319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4" y="1474"/>
              <a:ext cx="353" cy="49"/>
            </a:xfrm>
            <a:prstGeom prst="rect">
              <a:avLst/>
            </a:prstGeom>
            <a:solidFill>
              <a:srgbClr val="EAECEF">
                <a:alpha val="6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0" name="Rectangle 13">
              <a:extLst>
                <a:ext uri="{FF2B5EF4-FFF2-40B4-BE49-F238E27FC236}">
                  <a16:creationId xmlns:a16="http://schemas.microsoft.com/office/drawing/2014/main" id="{52279E72-14FA-4000-9A4E-BB11E77D54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" y="3286"/>
              <a:ext cx="666" cy="377"/>
            </a:xfrm>
            <a:prstGeom prst="rect">
              <a:avLst/>
            </a:prstGeom>
            <a:solidFill>
              <a:srgbClr val="F4F4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1" name="Freeform 23">
              <a:extLst>
                <a:ext uri="{FF2B5EF4-FFF2-40B4-BE49-F238E27FC236}">
                  <a16:creationId xmlns:a16="http://schemas.microsoft.com/office/drawing/2014/main" id="{68A06684-6689-409D-8AEF-AEBF31027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1" y="1480"/>
              <a:ext cx="353" cy="49"/>
            </a:xfrm>
            <a:prstGeom prst="rect">
              <a:avLst/>
            </a:prstGeom>
            <a:solidFill>
              <a:srgbClr val="EAECEF">
                <a:alpha val="6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pic>
        <p:nvPicPr>
          <p:cNvPr id="94" name="Picture 93">
            <a:extLst>
              <a:ext uri="{FF2B5EF4-FFF2-40B4-BE49-F238E27FC236}">
                <a16:creationId xmlns:a16="http://schemas.microsoft.com/office/drawing/2014/main" id="{3EF0E6AE-718B-43A2-97BC-2472316485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8057" y="6035174"/>
            <a:ext cx="2262991" cy="43103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EB1A850-C6D2-4B4C-A017-8BC2EBCD37DB}"/>
              </a:ext>
            </a:extLst>
          </p:cNvPr>
          <p:cNvSpPr txBox="1"/>
          <p:nvPr/>
        </p:nvSpPr>
        <p:spPr>
          <a:xfrm>
            <a:off x="8877590" y="3859523"/>
            <a:ext cx="702536" cy="111722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E34B577-42C7-4ED2-8D4F-93CC86A22462}"/>
              </a:ext>
            </a:extLst>
          </p:cNvPr>
          <p:cNvGrpSpPr/>
          <p:nvPr/>
        </p:nvGrpSpPr>
        <p:grpSpPr>
          <a:xfrm>
            <a:off x="9616789" y="3793094"/>
            <a:ext cx="1230151" cy="1250087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0877CBCA-6BAE-4F7B-80C7-B4B073DBA5A4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55" name="Rounded Rectangle 20">
                <a:extLst>
                  <a:ext uri="{FF2B5EF4-FFF2-40B4-BE49-F238E27FC236}">
                    <a16:creationId xmlns:a16="http://schemas.microsoft.com/office/drawing/2014/main" id="{5A9F085E-7F4E-4DDF-BEC5-C51DA6E7C0B1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56" name="Rounded Rectangle 21">
                <a:extLst>
                  <a:ext uri="{FF2B5EF4-FFF2-40B4-BE49-F238E27FC236}">
                    <a16:creationId xmlns:a16="http://schemas.microsoft.com/office/drawing/2014/main" id="{CAD90E42-270F-4459-8E55-ED9D548C7D4B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9D48970-4829-4684-9578-483CB1891CE7}"/>
                </a:ext>
              </a:extLst>
            </p:cNvPr>
            <p:cNvSpPr txBox="1"/>
            <p:nvPr/>
          </p:nvSpPr>
          <p:spPr>
            <a:xfrm>
              <a:off x="5802539" y="1776639"/>
              <a:ext cx="278305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44708751-4525-4F3E-8EF4-711DAA2D188C}"/>
              </a:ext>
            </a:extLst>
          </p:cNvPr>
          <p:cNvGrpSpPr/>
          <p:nvPr/>
        </p:nvGrpSpPr>
        <p:grpSpPr>
          <a:xfrm>
            <a:off x="7102524" y="3793094"/>
            <a:ext cx="1740327" cy="1250086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BB9E99AA-271A-43F3-91BB-90D6351A851F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60" name="Rounded Rectangle 25">
                <a:extLst>
                  <a:ext uri="{FF2B5EF4-FFF2-40B4-BE49-F238E27FC236}">
                    <a16:creationId xmlns:a16="http://schemas.microsoft.com/office/drawing/2014/main" id="{0AB9D62E-A6A5-43DF-B6D3-57B9AABBCA81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61" name="Rounded Rectangle 26">
                <a:extLst>
                  <a:ext uri="{FF2B5EF4-FFF2-40B4-BE49-F238E27FC236}">
                    <a16:creationId xmlns:a16="http://schemas.microsoft.com/office/drawing/2014/main" id="{1BEC65C8-6ED4-4989-9560-2356E4F59CC5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869C736-F364-4DD1-81A8-74E7704A7924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Ctrl</a:t>
              </a:r>
            </a:p>
          </p:txBody>
        </p: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0AAB165D-61B1-4FF6-A288-53166AEB425E}"/>
              </a:ext>
            </a:extLst>
          </p:cNvPr>
          <p:cNvSpPr/>
          <p:nvPr/>
        </p:nvSpPr>
        <p:spPr>
          <a:xfrm flipH="1">
            <a:off x="8026795" y="801205"/>
            <a:ext cx="1322977" cy="646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800" b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</a:t>
            </a:r>
          </a:p>
          <a:p>
            <a:pPr algn="ctr"/>
            <a:r>
              <a:rPr lang="en-US" sz="1800" b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MAC &amp; PC</a:t>
            </a:r>
            <a:endParaRPr lang="en-IN" sz="1800" b="1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8204AFC-CB87-4AC9-AABF-8BED81DB72C8}"/>
              </a:ext>
            </a:extLst>
          </p:cNvPr>
          <p:cNvSpPr/>
          <p:nvPr/>
        </p:nvSpPr>
        <p:spPr>
          <a:xfrm>
            <a:off x="7746456" y="6116081"/>
            <a:ext cx="18836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60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brought to you by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E9131462-F95A-4AA8-9B70-3C473D46110A}"/>
              </a:ext>
            </a:extLst>
          </p:cNvPr>
          <p:cNvGrpSpPr/>
          <p:nvPr/>
        </p:nvGrpSpPr>
        <p:grpSpPr>
          <a:xfrm>
            <a:off x="8842168" y="1565565"/>
            <a:ext cx="386690" cy="473803"/>
            <a:chOff x="10950107" y="696800"/>
            <a:chExt cx="566152" cy="69369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C0768453-7A44-42DC-8717-11D8A655D854}"/>
                </a:ext>
              </a:extLst>
            </p:cNvPr>
            <p:cNvSpPr/>
            <p:nvPr/>
          </p:nvSpPr>
          <p:spPr>
            <a:xfrm>
              <a:off x="10950107" y="860576"/>
              <a:ext cx="566152" cy="529918"/>
            </a:xfrm>
            <a:custGeom>
              <a:avLst/>
              <a:gdLst>
                <a:gd name="connsiteX0" fmla="*/ 129663 w 2381250"/>
                <a:gd name="connsiteY0" fmla="*/ 386229 h 2228850"/>
                <a:gd name="connsiteX1" fmla="*/ 311790 w 2381250"/>
                <a:gd name="connsiteY1" fmla="*/ 1851365 h 2228850"/>
                <a:gd name="connsiteX2" fmla="*/ 772610 w 2381250"/>
                <a:gd name="connsiteY2" fmla="*/ 2223421 h 2228850"/>
                <a:gd name="connsiteX3" fmla="*/ 783344 w 2381250"/>
                <a:gd name="connsiteY3" fmla="*/ 2223211 h 2228850"/>
                <a:gd name="connsiteX4" fmla="*/ 997209 w 2381250"/>
                <a:gd name="connsiteY4" fmla="*/ 2166214 h 2228850"/>
                <a:gd name="connsiteX5" fmla="*/ 1250546 w 2381250"/>
                <a:gd name="connsiteY5" fmla="*/ 2106159 h 2228850"/>
                <a:gd name="connsiteX6" fmla="*/ 1491700 w 2381250"/>
                <a:gd name="connsiteY6" fmla="*/ 2164252 h 2228850"/>
                <a:gd name="connsiteX7" fmla="*/ 1722710 w 2381250"/>
                <a:gd name="connsiteY7" fmla="*/ 2219639 h 2228850"/>
                <a:gd name="connsiteX8" fmla="*/ 2179195 w 2381250"/>
                <a:gd name="connsiteY8" fmla="*/ 1858251 h 2228850"/>
                <a:gd name="connsiteX9" fmla="*/ 2379201 w 2381250"/>
                <a:gd name="connsiteY9" fmla="*/ 1448581 h 2228850"/>
                <a:gd name="connsiteX10" fmla="*/ 2380020 w 2381250"/>
                <a:gd name="connsiteY10" fmla="*/ 1446000 h 2228850"/>
                <a:gd name="connsiteX11" fmla="*/ 2367371 w 2381250"/>
                <a:gd name="connsiteY11" fmla="*/ 1416796 h 2228850"/>
                <a:gd name="connsiteX12" fmla="*/ 2365628 w 2381250"/>
                <a:gd name="connsiteY12" fmla="*/ 1416053 h 2228850"/>
                <a:gd name="connsiteX13" fmla="*/ 1997792 w 2381250"/>
                <a:gd name="connsiteY13" fmla="*/ 860174 h 2228850"/>
                <a:gd name="connsiteX14" fmla="*/ 2293038 w 2381250"/>
                <a:gd name="connsiteY14" fmla="*/ 337833 h 2228850"/>
                <a:gd name="connsiteX15" fmla="*/ 2295362 w 2381250"/>
                <a:gd name="connsiteY15" fmla="*/ 336385 h 2228850"/>
                <a:gd name="connsiteX16" fmla="*/ 2305802 w 2381250"/>
                <a:gd name="connsiteY16" fmla="*/ 321088 h 2228850"/>
                <a:gd name="connsiteX17" fmla="*/ 2302125 w 2381250"/>
                <a:gd name="connsiteY17" fmla="*/ 302943 h 2228850"/>
                <a:gd name="connsiteX18" fmla="*/ 1761676 w 2381250"/>
                <a:gd name="connsiteY18" fmla="*/ 9449 h 2228850"/>
                <a:gd name="connsiteX19" fmla="*/ 1714528 w 2381250"/>
                <a:gd name="connsiteY19" fmla="*/ 7144 h 2228850"/>
                <a:gd name="connsiteX20" fmla="*/ 1375333 w 2381250"/>
                <a:gd name="connsiteY20" fmla="*/ 91850 h 2228850"/>
                <a:gd name="connsiteX21" fmla="*/ 1212846 w 2381250"/>
                <a:gd name="connsiteY21" fmla="*/ 140398 h 2228850"/>
                <a:gd name="connsiteX22" fmla="*/ 1044777 w 2381250"/>
                <a:gd name="connsiteY22" fmla="*/ 91259 h 2228850"/>
                <a:gd name="connsiteX23" fmla="*/ 748550 w 2381250"/>
                <a:gd name="connsiteY23" fmla="*/ 16021 h 2228850"/>
                <a:gd name="connsiteX24" fmla="*/ 741034 w 2381250"/>
                <a:gd name="connsiteY24" fmla="*/ 16097 h 2228850"/>
                <a:gd name="connsiteX25" fmla="*/ 129663 w 2381250"/>
                <a:gd name="connsiteY25" fmla="*/ 386229 h 222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381250" h="2228850">
                  <a:moveTo>
                    <a:pt x="129663" y="386229"/>
                  </a:moveTo>
                  <a:cubicBezTo>
                    <a:pt x="-115939" y="812425"/>
                    <a:pt x="40194" y="1459201"/>
                    <a:pt x="311790" y="1851365"/>
                  </a:cubicBezTo>
                  <a:cubicBezTo>
                    <a:pt x="447360" y="2047427"/>
                    <a:pt x="584615" y="2223421"/>
                    <a:pt x="772610" y="2223421"/>
                  </a:cubicBezTo>
                  <a:cubicBezTo>
                    <a:pt x="776153" y="2223421"/>
                    <a:pt x="779706" y="2223354"/>
                    <a:pt x="783344" y="2223211"/>
                  </a:cubicBezTo>
                  <a:cubicBezTo>
                    <a:pt x="871670" y="2219687"/>
                    <a:pt x="935497" y="2192493"/>
                    <a:pt x="997209" y="2166214"/>
                  </a:cubicBezTo>
                  <a:cubicBezTo>
                    <a:pt x="1066494" y="2136686"/>
                    <a:pt x="1138151" y="2106159"/>
                    <a:pt x="1250546" y="2106159"/>
                  </a:cubicBezTo>
                  <a:cubicBezTo>
                    <a:pt x="1357473" y="2106159"/>
                    <a:pt x="1425711" y="2135696"/>
                    <a:pt x="1491700" y="2164252"/>
                  </a:cubicBezTo>
                  <a:cubicBezTo>
                    <a:pt x="1556736" y="2192388"/>
                    <a:pt x="1623726" y="2221497"/>
                    <a:pt x="1722710" y="2219639"/>
                  </a:cubicBezTo>
                  <a:cubicBezTo>
                    <a:pt x="1934469" y="2215696"/>
                    <a:pt x="2064486" y="2025787"/>
                    <a:pt x="2179195" y="1858251"/>
                  </a:cubicBezTo>
                  <a:cubicBezTo>
                    <a:pt x="2298896" y="1683325"/>
                    <a:pt x="2358941" y="1513484"/>
                    <a:pt x="2379201" y="1448581"/>
                  </a:cubicBezTo>
                  <a:lnTo>
                    <a:pt x="2380020" y="1446000"/>
                  </a:lnTo>
                  <a:cubicBezTo>
                    <a:pt x="2383878" y="1434465"/>
                    <a:pt x="2378430" y="1421873"/>
                    <a:pt x="2367371" y="1416796"/>
                  </a:cubicBezTo>
                  <a:cubicBezTo>
                    <a:pt x="2367066" y="1416653"/>
                    <a:pt x="2365942" y="1416187"/>
                    <a:pt x="2365628" y="1416053"/>
                  </a:cubicBezTo>
                  <a:cubicBezTo>
                    <a:pt x="2328338" y="1400804"/>
                    <a:pt x="2001230" y="1255690"/>
                    <a:pt x="1997792" y="860174"/>
                  </a:cubicBezTo>
                  <a:cubicBezTo>
                    <a:pt x="1994601" y="538839"/>
                    <a:pt x="2243184" y="368675"/>
                    <a:pt x="2293038" y="337833"/>
                  </a:cubicBezTo>
                  <a:lnTo>
                    <a:pt x="2295362" y="336385"/>
                  </a:lnTo>
                  <a:cubicBezTo>
                    <a:pt x="2300763" y="332908"/>
                    <a:pt x="2304525" y="327393"/>
                    <a:pt x="2305802" y="321088"/>
                  </a:cubicBezTo>
                  <a:cubicBezTo>
                    <a:pt x="2307078" y="314792"/>
                    <a:pt x="2305744" y="308239"/>
                    <a:pt x="2302125" y="302943"/>
                  </a:cubicBezTo>
                  <a:cubicBezTo>
                    <a:pt x="2130542" y="51845"/>
                    <a:pt x="1867556" y="14002"/>
                    <a:pt x="1761676" y="9449"/>
                  </a:cubicBezTo>
                  <a:cubicBezTo>
                    <a:pt x="1746312" y="7915"/>
                    <a:pt x="1730453" y="7144"/>
                    <a:pt x="1714528" y="7144"/>
                  </a:cubicBezTo>
                  <a:cubicBezTo>
                    <a:pt x="1590169" y="7144"/>
                    <a:pt x="1471040" y="54112"/>
                    <a:pt x="1375333" y="91850"/>
                  </a:cubicBezTo>
                  <a:cubicBezTo>
                    <a:pt x="1309267" y="117900"/>
                    <a:pt x="1252203" y="140398"/>
                    <a:pt x="1212846" y="140398"/>
                  </a:cubicBezTo>
                  <a:cubicBezTo>
                    <a:pt x="1168621" y="140398"/>
                    <a:pt x="1111233" y="117624"/>
                    <a:pt x="1044777" y="91259"/>
                  </a:cubicBezTo>
                  <a:cubicBezTo>
                    <a:pt x="955909" y="55988"/>
                    <a:pt x="855182" y="16021"/>
                    <a:pt x="748550" y="16021"/>
                  </a:cubicBezTo>
                  <a:cubicBezTo>
                    <a:pt x="746006" y="16021"/>
                    <a:pt x="743501" y="16050"/>
                    <a:pt x="741034" y="16097"/>
                  </a:cubicBezTo>
                  <a:cubicBezTo>
                    <a:pt x="493099" y="19745"/>
                    <a:pt x="258822" y="161592"/>
                    <a:pt x="129663" y="3862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5A48687C-0CE0-487C-8D20-57F1D839DB5B}"/>
                </a:ext>
              </a:extLst>
            </p:cNvPr>
            <p:cNvSpPr/>
            <p:nvPr/>
          </p:nvSpPr>
          <p:spPr>
            <a:xfrm>
              <a:off x="11224883" y="696800"/>
              <a:ext cx="151729" cy="169845"/>
            </a:xfrm>
            <a:custGeom>
              <a:avLst/>
              <a:gdLst>
                <a:gd name="connsiteX0" fmla="*/ 606180 w 638175"/>
                <a:gd name="connsiteY0" fmla="*/ 7162 h 714375"/>
                <a:gd name="connsiteX1" fmla="*/ 168277 w 638175"/>
                <a:gd name="connsiteY1" fmla="*/ 231790 h 714375"/>
                <a:gd name="connsiteX2" fmla="*/ 10962 w 638175"/>
                <a:gd name="connsiteY2" fmla="*/ 692600 h 714375"/>
                <a:gd name="connsiteX3" fmla="*/ 32718 w 638175"/>
                <a:gd name="connsiteY3" fmla="*/ 713212 h 714375"/>
                <a:gd name="connsiteX4" fmla="*/ 63502 w 638175"/>
                <a:gd name="connsiteY4" fmla="*/ 714412 h 714375"/>
                <a:gd name="connsiteX5" fmla="*/ 476840 w 638175"/>
                <a:gd name="connsiteY5" fmla="*/ 502414 h 714375"/>
                <a:gd name="connsiteX6" fmla="*/ 630821 w 638175"/>
                <a:gd name="connsiteY6" fmla="*/ 28355 h 714375"/>
                <a:gd name="connsiteX7" fmla="*/ 606180 w 638175"/>
                <a:gd name="connsiteY7" fmla="*/ 7162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714375">
                  <a:moveTo>
                    <a:pt x="606180" y="7162"/>
                  </a:moveTo>
                  <a:cubicBezTo>
                    <a:pt x="456037" y="13277"/>
                    <a:pt x="275929" y="105698"/>
                    <a:pt x="168277" y="231790"/>
                  </a:cubicBezTo>
                  <a:cubicBezTo>
                    <a:pt x="76790" y="337775"/>
                    <a:pt x="-12583" y="514483"/>
                    <a:pt x="10962" y="692600"/>
                  </a:cubicBezTo>
                  <a:cubicBezTo>
                    <a:pt x="12439" y="703744"/>
                    <a:pt x="21507" y="712345"/>
                    <a:pt x="32718" y="713212"/>
                  </a:cubicBezTo>
                  <a:cubicBezTo>
                    <a:pt x="42852" y="714003"/>
                    <a:pt x="53196" y="714403"/>
                    <a:pt x="63502" y="714412"/>
                  </a:cubicBezTo>
                  <a:cubicBezTo>
                    <a:pt x="210311" y="714412"/>
                    <a:pt x="368683" y="633193"/>
                    <a:pt x="476840" y="502414"/>
                  </a:cubicBezTo>
                  <a:cubicBezTo>
                    <a:pt x="590673" y="364321"/>
                    <a:pt x="648233" y="187099"/>
                    <a:pt x="630821" y="28355"/>
                  </a:cubicBezTo>
                  <a:cubicBezTo>
                    <a:pt x="629449" y="15916"/>
                    <a:pt x="618505" y="6676"/>
                    <a:pt x="606180" y="7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8" name="Graphic 12">
            <a:extLst>
              <a:ext uri="{FF2B5EF4-FFF2-40B4-BE49-F238E27FC236}">
                <a16:creationId xmlns:a16="http://schemas.microsoft.com/office/drawing/2014/main" id="{ECEA4D04-4601-4677-A0B9-5F82E72091BD}"/>
              </a:ext>
            </a:extLst>
          </p:cNvPr>
          <p:cNvGrpSpPr/>
          <p:nvPr/>
        </p:nvGrpSpPr>
        <p:grpSpPr>
          <a:xfrm>
            <a:off x="8183689" y="1649603"/>
            <a:ext cx="380990" cy="380990"/>
            <a:chOff x="3808412" y="1143000"/>
            <a:chExt cx="4572000" cy="457200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99881845-0EB2-4BBD-AB16-5333B4D3798A}"/>
                </a:ext>
              </a:extLst>
            </p:cNvPr>
            <p:cNvSpPr/>
            <p:nvPr/>
          </p:nvSpPr>
          <p:spPr>
            <a:xfrm>
              <a:off x="3801278" y="1135856"/>
              <a:ext cx="4581525" cy="4581525"/>
            </a:xfrm>
            <a:custGeom>
              <a:avLst/>
              <a:gdLst>
                <a:gd name="connsiteX0" fmla="*/ 8811 w 4581525"/>
                <a:gd name="connsiteY0" fmla="*/ 2140744 h 4581525"/>
                <a:gd name="connsiteX1" fmla="*/ 7144 w 4581525"/>
                <a:gd name="connsiteY1" fmla="*/ 654491 h 4581525"/>
                <a:gd name="connsiteX2" fmla="*/ 1835944 w 4581525"/>
                <a:gd name="connsiteY2" fmla="*/ 406156 h 4581525"/>
                <a:gd name="connsiteX3" fmla="*/ 1835944 w 4581525"/>
                <a:gd name="connsiteY3" fmla="*/ 2140744 h 4581525"/>
                <a:gd name="connsiteX4" fmla="*/ 8811 w 4581525"/>
                <a:gd name="connsiteY4" fmla="*/ 2140744 h 4581525"/>
                <a:gd name="connsiteX5" fmla="*/ 2140744 w 4581525"/>
                <a:gd name="connsiteY5" fmla="*/ 361864 h 4581525"/>
                <a:gd name="connsiteX6" fmla="*/ 4578535 w 4581525"/>
                <a:gd name="connsiteY6" fmla="*/ 7144 h 4581525"/>
                <a:gd name="connsiteX7" fmla="*/ 4578535 w 4581525"/>
                <a:gd name="connsiteY7" fmla="*/ 2140744 h 4581525"/>
                <a:gd name="connsiteX8" fmla="*/ 2140744 w 4581525"/>
                <a:gd name="connsiteY8" fmla="*/ 2140744 h 4581525"/>
                <a:gd name="connsiteX9" fmla="*/ 2140744 w 4581525"/>
                <a:gd name="connsiteY9" fmla="*/ 361864 h 4581525"/>
                <a:gd name="connsiteX10" fmla="*/ 4579125 w 4581525"/>
                <a:gd name="connsiteY10" fmla="*/ 2445544 h 4581525"/>
                <a:gd name="connsiteX11" fmla="*/ 4578535 w 4581525"/>
                <a:gd name="connsiteY11" fmla="*/ 4579144 h 4581525"/>
                <a:gd name="connsiteX12" fmla="*/ 2140744 w 4581525"/>
                <a:gd name="connsiteY12" fmla="*/ 4236168 h 4581525"/>
                <a:gd name="connsiteX13" fmla="*/ 2140744 w 4581525"/>
                <a:gd name="connsiteY13" fmla="*/ 2445544 h 4581525"/>
                <a:gd name="connsiteX14" fmla="*/ 4579125 w 4581525"/>
                <a:gd name="connsiteY14" fmla="*/ 2445544 h 4581525"/>
                <a:gd name="connsiteX15" fmla="*/ 1835944 w 4581525"/>
                <a:gd name="connsiteY15" fmla="*/ 4197363 h 4581525"/>
                <a:gd name="connsiteX16" fmla="*/ 8630 w 4581525"/>
                <a:gd name="connsiteY16" fmla="*/ 3946884 h 4581525"/>
                <a:gd name="connsiteX17" fmla="*/ 8534 w 4581525"/>
                <a:gd name="connsiteY17" fmla="*/ 2445544 h 4581525"/>
                <a:gd name="connsiteX18" fmla="*/ 1835944 w 4581525"/>
                <a:gd name="connsiteY18" fmla="*/ 2445544 h 4581525"/>
                <a:gd name="connsiteX19" fmla="*/ 1835944 w 4581525"/>
                <a:gd name="connsiteY19" fmla="*/ 4197363 h 458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81525" h="4581525">
                  <a:moveTo>
                    <a:pt x="8811" y="2140744"/>
                  </a:moveTo>
                  <a:lnTo>
                    <a:pt x="7144" y="654491"/>
                  </a:lnTo>
                  <a:lnTo>
                    <a:pt x="1835944" y="406156"/>
                  </a:lnTo>
                  <a:lnTo>
                    <a:pt x="1835944" y="2140744"/>
                  </a:lnTo>
                  <a:lnTo>
                    <a:pt x="8811" y="2140744"/>
                  </a:lnTo>
                  <a:close/>
                  <a:moveTo>
                    <a:pt x="2140744" y="361864"/>
                  </a:moveTo>
                  <a:lnTo>
                    <a:pt x="4578535" y="7144"/>
                  </a:lnTo>
                  <a:lnTo>
                    <a:pt x="4578535" y="2140744"/>
                  </a:lnTo>
                  <a:lnTo>
                    <a:pt x="2140744" y="2140744"/>
                  </a:lnTo>
                  <a:lnTo>
                    <a:pt x="2140744" y="361864"/>
                  </a:lnTo>
                  <a:close/>
                  <a:moveTo>
                    <a:pt x="4579125" y="2445544"/>
                  </a:moveTo>
                  <a:lnTo>
                    <a:pt x="4578535" y="4579144"/>
                  </a:lnTo>
                  <a:lnTo>
                    <a:pt x="2140744" y="4236168"/>
                  </a:lnTo>
                  <a:lnTo>
                    <a:pt x="2140744" y="2445544"/>
                  </a:lnTo>
                  <a:lnTo>
                    <a:pt x="4579125" y="2445544"/>
                  </a:lnTo>
                  <a:close/>
                  <a:moveTo>
                    <a:pt x="1835944" y="4197363"/>
                  </a:moveTo>
                  <a:lnTo>
                    <a:pt x="8630" y="3946884"/>
                  </a:lnTo>
                  <a:lnTo>
                    <a:pt x="8534" y="2445544"/>
                  </a:lnTo>
                  <a:lnTo>
                    <a:pt x="1835944" y="2445544"/>
                  </a:lnTo>
                  <a:lnTo>
                    <a:pt x="1835944" y="4197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756978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Align Text to Left</a:t>
            </a:r>
            <a:endParaRPr lang="en-IN" sz="360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1C5A17D-3EF8-4CCB-87ED-EA9ECEC10549}"/>
              </a:ext>
            </a:extLst>
          </p:cNvPr>
          <p:cNvSpPr/>
          <p:nvPr/>
        </p:nvSpPr>
        <p:spPr>
          <a:xfrm>
            <a:off x="5944957" y="1718862"/>
            <a:ext cx="6240752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49C82E5-FED5-4C5C-AB7C-41A413E5B027}"/>
              </a:ext>
            </a:extLst>
          </p:cNvPr>
          <p:cNvSpPr/>
          <p:nvPr/>
        </p:nvSpPr>
        <p:spPr>
          <a:xfrm>
            <a:off x="-1" y="1714292"/>
            <a:ext cx="5842569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5A48C04-09B3-4E8E-B698-8B7EE83F6E6C}"/>
              </a:ext>
            </a:extLst>
          </p:cNvPr>
          <p:cNvSpPr/>
          <p:nvPr/>
        </p:nvSpPr>
        <p:spPr>
          <a:xfrm>
            <a:off x="311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C25C4EC-FB80-4696-B429-3CCC636E5592}"/>
              </a:ext>
            </a:extLst>
          </p:cNvPr>
          <p:cNvSpPr/>
          <p:nvPr/>
        </p:nvSpPr>
        <p:spPr>
          <a:xfrm>
            <a:off x="595039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BF28BF5-6EB1-4557-B192-7DB9067BB4E4}"/>
              </a:ext>
            </a:extLst>
          </p:cNvPr>
          <p:cNvGrpSpPr/>
          <p:nvPr/>
        </p:nvGrpSpPr>
        <p:grpSpPr>
          <a:xfrm>
            <a:off x="6143385" y="1843121"/>
            <a:ext cx="386690" cy="473803"/>
            <a:chOff x="10950107" y="696800"/>
            <a:chExt cx="566152" cy="693694"/>
          </a:xfrm>
          <a:solidFill>
            <a:schemeClr val="bg1">
              <a:lumMod val="95000"/>
            </a:schemeClr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8A3AB1E-C8D7-48DC-B7D6-2C0C8114A541}"/>
                </a:ext>
              </a:extLst>
            </p:cNvPr>
            <p:cNvSpPr/>
            <p:nvPr/>
          </p:nvSpPr>
          <p:spPr>
            <a:xfrm>
              <a:off x="10950107" y="860576"/>
              <a:ext cx="566152" cy="529918"/>
            </a:xfrm>
            <a:custGeom>
              <a:avLst/>
              <a:gdLst>
                <a:gd name="connsiteX0" fmla="*/ 129663 w 2381250"/>
                <a:gd name="connsiteY0" fmla="*/ 386229 h 2228850"/>
                <a:gd name="connsiteX1" fmla="*/ 311790 w 2381250"/>
                <a:gd name="connsiteY1" fmla="*/ 1851365 h 2228850"/>
                <a:gd name="connsiteX2" fmla="*/ 772610 w 2381250"/>
                <a:gd name="connsiteY2" fmla="*/ 2223421 h 2228850"/>
                <a:gd name="connsiteX3" fmla="*/ 783344 w 2381250"/>
                <a:gd name="connsiteY3" fmla="*/ 2223211 h 2228850"/>
                <a:gd name="connsiteX4" fmla="*/ 997209 w 2381250"/>
                <a:gd name="connsiteY4" fmla="*/ 2166214 h 2228850"/>
                <a:gd name="connsiteX5" fmla="*/ 1250546 w 2381250"/>
                <a:gd name="connsiteY5" fmla="*/ 2106159 h 2228850"/>
                <a:gd name="connsiteX6" fmla="*/ 1491700 w 2381250"/>
                <a:gd name="connsiteY6" fmla="*/ 2164252 h 2228850"/>
                <a:gd name="connsiteX7" fmla="*/ 1722710 w 2381250"/>
                <a:gd name="connsiteY7" fmla="*/ 2219639 h 2228850"/>
                <a:gd name="connsiteX8" fmla="*/ 2179195 w 2381250"/>
                <a:gd name="connsiteY8" fmla="*/ 1858251 h 2228850"/>
                <a:gd name="connsiteX9" fmla="*/ 2379201 w 2381250"/>
                <a:gd name="connsiteY9" fmla="*/ 1448581 h 2228850"/>
                <a:gd name="connsiteX10" fmla="*/ 2380020 w 2381250"/>
                <a:gd name="connsiteY10" fmla="*/ 1446000 h 2228850"/>
                <a:gd name="connsiteX11" fmla="*/ 2367371 w 2381250"/>
                <a:gd name="connsiteY11" fmla="*/ 1416796 h 2228850"/>
                <a:gd name="connsiteX12" fmla="*/ 2365628 w 2381250"/>
                <a:gd name="connsiteY12" fmla="*/ 1416053 h 2228850"/>
                <a:gd name="connsiteX13" fmla="*/ 1997792 w 2381250"/>
                <a:gd name="connsiteY13" fmla="*/ 860174 h 2228850"/>
                <a:gd name="connsiteX14" fmla="*/ 2293038 w 2381250"/>
                <a:gd name="connsiteY14" fmla="*/ 337833 h 2228850"/>
                <a:gd name="connsiteX15" fmla="*/ 2295362 w 2381250"/>
                <a:gd name="connsiteY15" fmla="*/ 336385 h 2228850"/>
                <a:gd name="connsiteX16" fmla="*/ 2305802 w 2381250"/>
                <a:gd name="connsiteY16" fmla="*/ 321088 h 2228850"/>
                <a:gd name="connsiteX17" fmla="*/ 2302125 w 2381250"/>
                <a:gd name="connsiteY17" fmla="*/ 302943 h 2228850"/>
                <a:gd name="connsiteX18" fmla="*/ 1761676 w 2381250"/>
                <a:gd name="connsiteY18" fmla="*/ 9449 h 2228850"/>
                <a:gd name="connsiteX19" fmla="*/ 1714528 w 2381250"/>
                <a:gd name="connsiteY19" fmla="*/ 7144 h 2228850"/>
                <a:gd name="connsiteX20" fmla="*/ 1375333 w 2381250"/>
                <a:gd name="connsiteY20" fmla="*/ 91850 h 2228850"/>
                <a:gd name="connsiteX21" fmla="*/ 1212846 w 2381250"/>
                <a:gd name="connsiteY21" fmla="*/ 140398 h 2228850"/>
                <a:gd name="connsiteX22" fmla="*/ 1044777 w 2381250"/>
                <a:gd name="connsiteY22" fmla="*/ 91259 h 2228850"/>
                <a:gd name="connsiteX23" fmla="*/ 748550 w 2381250"/>
                <a:gd name="connsiteY23" fmla="*/ 16021 h 2228850"/>
                <a:gd name="connsiteX24" fmla="*/ 741034 w 2381250"/>
                <a:gd name="connsiteY24" fmla="*/ 16097 h 2228850"/>
                <a:gd name="connsiteX25" fmla="*/ 129663 w 2381250"/>
                <a:gd name="connsiteY25" fmla="*/ 386229 h 222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381250" h="2228850">
                  <a:moveTo>
                    <a:pt x="129663" y="386229"/>
                  </a:moveTo>
                  <a:cubicBezTo>
                    <a:pt x="-115939" y="812425"/>
                    <a:pt x="40194" y="1459201"/>
                    <a:pt x="311790" y="1851365"/>
                  </a:cubicBezTo>
                  <a:cubicBezTo>
                    <a:pt x="447360" y="2047427"/>
                    <a:pt x="584615" y="2223421"/>
                    <a:pt x="772610" y="2223421"/>
                  </a:cubicBezTo>
                  <a:cubicBezTo>
                    <a:pt x="776153" y="2223421"/>
                    <a:pt x="779706" y="2223354"/>
                    <a:pt x="783344" y="2223211"/>
                  </a:cubicBezTo>
                  <a:cubicBezTo>
                    <a:pt x="871670" y="2219687"/>
                    <a:pt x="935497" y="2192493"/>
                    <a:pt x="997209" y="2166214"/>
                  </a:cubicBezTo>
                  <a:cubicBezTo>
                    <a:pt x="1066494" y="2136686"/>
                    <a:pt x="1138151" y="2106159"/>
                    <a:pt x="1250546" y="2106159"/>
                  </a:cubicBezTo>
                  <a:cubicBezTo>
                    <a:pt x="1357473" y="2106159"/>
                    <a:pt x="1425711" y="2135696"/>
                    <a:pt x="1491700" y="2164252"/>
                  </a:cubicBezTo>
                  <a:cubicBezTo>
                    <a:pt x="1556736" y="2192388"/>
                    <a:pt x="1623726" y="2221497"/>
                    <a:pt x="1722710" y="2219639"/>
                  </a:cubicBezTo>
                  <a:cubicBezTo>
                    <a:pt x="1934469" y="2215696"/>
                    <a:pt x="2064486" y="2025787"/>
                    <a:pt x="2179195" y="1858251"/>
                  </a:cubicBezTo>
                  <a:cubicBezTo>
                    <a:pt x="2298896" y="1683325"/>
                    <a:pt x="2358941" y="1513484"/>
                    <a:pt x="2379201" y="1448581"/>
                  </a:cubicBezTo>
                  <a:lnTo>
                    <a:pt x="2380020" y="1446000"/>
                  </a:lnTo>
                  <a:cubicBezTo>
                    <a:pt x="2383878" y="1434465"/>
                    <a:pt x="2378430" y="1421873"/>
                    <a:pt x="2367371" y="1416796"/>
                  </a:cubicBezTo>
                  <a:cubicBezTo>
                    <a:pt x="2367066" y="1416653"/>
                    <a:pt x="2365942" y="1416187"/>
                    <a:pt x="2365628" y="1416053"/>
                  </a:cubicBezTo>
                  <a:cubicBezTo>
                    <a:pt x="2328338" y="1400804"/>
                    <a:pt x="2001230" y="1255690"/>
                    <a:pt x="1997792" y="860174"/>
                  </a:cubicBezTo>
                  <a:cubicBezTo>
                    <a:pt x="1994601" y="538839"/>
                    <a:pt x="2243184" y="368675"/>
                    <a:pt x="2293038" y="337833"/>
                  </a:cubicBezTo>
                  <a:lnTo>
                    <a:pt x="2295362" y="336385"/>
                  </a:lnTo>
                  <a:cubicBezTo>
                    <a:pt x="2300763" y="332908"/>
                    <a:pt x="2304525" y="327393"/>
                    <a:pt x="2305802" y="321088"/>
                  </a:cubicBezTo>
                  <a:cubicBezTo>
                    <a:pt x="2307078" y="314792"/>
                    <a:pt x="2305744" y="308239"/>
                    <a:pt x="2302125" y="302943"/>
                  </a:cubicBezTo>
                  <a:cubicBezTo>
                    <a:pt x="2130542" y="51845"/>
                    <a:pt x="1867556" y="14002"/>
                    <a:pt x="1761676" y="9449"/>
                  </a:cubicBezTo>
                  <a:cubicBezTo>
                    <a:pt x="1746312" y="7915"/>
                    <a:pt x="1730453" y="7144"/>
                    <a:pt x="1714528" y="7144"/>
                  </a:cubicBezTo>
                  <a:cubicBezTo>
                    <a:pt x="1590169" y="7144"/>
                    <a:pt x="1471040" y="54112"/>
                    <a:pt x="1375333" y="91850"/>
                  </a:cubicBezTo>
                  <a:cubicBezTo>
                    <a:pt x="1309267" y="117900"/>
                    <a:pt x="1252203" y="140398"/>
                    <a:pt x="1212846" y="140398"/>
                  </a:cubicBezTo>
                  <a:cubicBezTo>
                    <a:pt x="1168621" y="140398"/>
                    <a:pt x="1111233" y="117624"/>
                    <a:pt x="1044777" y="91259"/>
                  </a:cubicBezTo>
                  <a:cubicBezTo>
                    <a:pt x="955909" y="55988"/>
                    <a:pt x="855182" y="16021"/>
                    <a:pt x="748550" y="16021"/>
                  </a:cubicBezTo>
                  <a:cubicBezTo>
                    <a:pt x="746006" y="16021"/>
                    <a:pt x="743501" y="16050"/>
                    <a:pt x="741034" y="16097"/>
                  </a:cubicBezTo>
                  <a:cubicBezTo>
                    <a:pt x="493099" y="19745"/>
                    <a:pt x="258822" y="161592"/>
                    <a:pt x="129663" y="3862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7419690-D39F-45B1-97B1-10D2DD6D51CA}"/>
                </a:ext>
              </a:extLst>
            </p:cNvPr>
            <p:cNvSpPr/>
            <p:nvPr/>
          </p:nvSpPr>
          <p:spPr>
            <a:xfrm>
              <a:off x="11224883" y="696800"/>
              <a:ext cx="151729" cy="169845"/>
            </a:xfrm>
            <a:custGeom>
              <a:avLst/>
              <a:gdLst>
                <a:gd name="connsiteX0" fmla="*/ 606180 w 638175"/>
                <a:gd name="connsiteY0" fmla="*/ 7162 h 714375"/>
                <a:gd name="connsiteX1" fmla="*/ 168277 w 638175"/>
                <a:gd name="connsiteY1" fmla="*/ 231790 h 714375"/>
                <a:gd name="connsiteX2" fmla="*/ 10962 w 638175"/>
                <a:gd name="connsiteY2" fmla="*/ 692600 h 714375"/>
                <a:gd name="connsiteX3" fmla="*/ 32718 w 638175"/>
                <a:gd name="connsiteY3" fmla="*/ 713212 h 714375"/>
                <a:gd name="connsiteX4" fmla="*/ 63502 w 638175"/>
                <a:gd name="connsiteY4" fmla="*/ 714412 h 714375"/>
                <a:gd name="connsiteX5" fmla="*/ 476840 w 638175"/>
                <a:gd name="connsiteY5" fmla="*/ 502414 h 714375"/>
                <a:gd name="connsiteX6" fmla="*/ 630821 w 638175"/>
                <a:gd name="connsiteY6" fmla="*/ 28355 h 714375"/>
                <a:gd name="connsiteX7" fmla="*/ 606180 w 638175"/>
                <a:gd name="connsiteY7" fmla="*/ 7162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714375">
                  <a:moveTo>
                    <a:pt x="606180" y="7162"/>
                  </a:moveTo>
                  <a:cubicBezTo>
                    <a:pt x="456037" y="13277"/>
                    <a:pt x="275929" y="105698"/>
                    <a:pt x="168277" y="231790"/>
                  </a:cubicBezTo>
                  <a:cubicBezTo>
                    <a:pt x="76790" y="337775"/>
                    <a:pt x="-12583" y="514483"/>
                    <a:pt x="10962" y="692600"/>
                  </a:cubicBezTo>
                  <a:cubicBezTo>
                    <a:pt x="12439" y="703744"/>
                    <a:pt x="21507" y="712345"/>
                    <a:pt x="32718" y="713212"/>
                  </a:cubicBezTo>
                  <a:cubicBezTo>
                    <a:pt x="42852" y="714003"/>
                    <a:pt x="53196" y="714403"/>
                    <a:pt x="63502" y="714412"/>
                  </a:cubicBezTo>
                  <a:cubicBezTo>
                    <a:pt x="210311" y="714412"/>
                    <a:pt x="368683" y="633193"/>
                    <a:pt x="476840" y="502414"/>
                  </a:cubicBezTo>
                  <a:cubicBezTo>
                    <a:pt x="590673" y="364321"/>
                    <a:pt x="648233" y="187099"/>
                    <a:pt x="630821" y="28355"/>
                  </a:cubicBezTo>
                  <a:cubicBezTo>
                    <a:pt x="629449" y="15916"/>
                    <a:pt x="618505" y="6676"/>
                    <a:pt x="606180" y="7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1" name="Graphic 12">
            <a:extLst>
              <a:ext uri="{FF2B5EF4-FFF2-40B4-BE49-F238E27FC236}">
                <a16:creationId xmlns:a16="http://schemas.microsoft.com/office/drawing/2014/main" id="{2057ABDD-7CB7-471D-885E-9CC2284E3162}"/>
              </a:ext>
            </a:extLst>
          </p:cNvPr>
          <p:cNvGrpSpPr/>
          <p:nvPr/>
        </p:nvGrpSpPr>
        <p:grpSpPr>
          <a:xfrm>
            <a:off x="219154" y="1923832"/>
            <a:ext cx="380990" cy="380990"/>
            <a:chOff x="3808412" y="1143000"/>
            <a:chExt cx="4572000" cy="4572000"/>
          </a:xfrm>
          <a:solidFill>
            <a:schemeClr val="bg1">
              <a:lumMod val="95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5F9BEAD-0143-42AC-9529-43BE330ED3CD}"/>
                </a:ext>
              </a:extLst>
            </p:cNvPr>
            <p:cNvSpPr/>
            <p:nvPr/>
          </p:nvSpPr>
          <p:spPr>
            <a:xfrm>
              <a:off x="3801278" y="1135856"/>
              <a:ext cx="4581525" cy="4581525"/>
            </a:xfrm>
            <a:custGeom>
              <a:avLst/>
              <a:gdLst>
                <a:gd name="connsiteX0" fmla="*/ 8811 w 4581525"/>
                <a:gd name="connsiteY0" fmla="*/ 2140744 h 4581525"/>
                <a:gd name="connsiteX1" fmla="*/ 7144 w 4581525"/>
                <a:gd name="connsiteY1" fmla="*/ 654491 h 4581525"/>
                <a:gd name="connsiteX2" fmla="*/ 1835944 w 4581525"/>
                <a:gd name="connsiteY2" fmla="*/ 406156 h 4581525"/>
                <a:gd name="connsiteX3" fmla="*/ 1835944 w 4581525"/>
                <a:gd name="connsiteY3" fmla="*/ 2140744 h 4581525"/>
                <a:gd name="connsiteX4" fmla="*/ 8811 w 4581525"/>
                <a:gd name="connsiteY4" fmla="*/ 2140744 h 4581525"/>
                <a:gd name="connsiteX5" fmla="*/ 2140744 w 4581525"/>
                <a:gd name="connsiteY5" fmla="*/ 361864 h 4581525"/>
                <a:gd name="connsiteX6" fmla="*/ 4578535 w 4581525"/>
                <a:gd name="connsiteY6" fmla="*/ 7144 h 4581525"/>
                <a:gd name="connsiteX7" fmla="*/ 4578535 w 4581525"/>
                <a:gd name="connsiteY7" fmla="*/ 2140744 h 4581525"/>
                <a:gd name="connsiteX8" fmla="*/ 2140744 w 4581525"/>
                <a:gd name="connsiteY8" fmla="*/ 2140744 h 4581525"/>
                <a:gd name="connsiteX9" fmla="*/ 2140744 w 4581525"/>
                <a:gd name="connsiteY9" fmla="*/ 361864 h 4581525"/>
                <a:gd name="connsiteX10" fmla="*/ 4579125 w 4581525"/>
                <a:gd name="connsiteY10" fmla="*/ 2445544 h 4581525"/>
                <a:gd name="connsiteX11" fmla="*/ 4578535 w 4581525"/>
                <a:gd name="connsiteY11" fmla="*/ 4579144 h 4581525"/>
                <a:gd name="connsiteX12" fmla="*/ 2140744 w 4581525"/>
                <a:gd name="connsiteY12" fmla="*/ 4236168 h 4581525"/>
                <a:gd name="connsiteX13" fmla="*/ 2140744 w 4581525"/>
                <a:gd name="connsiteY13" fmla="*/ 2445544 h 4581525"/>
                <a:gd name="connsiteX14" fmla="*/ 4579125 w 4581525"/>
                <a:gd name="connsiteY14" fmla="*/ 2445544 h 4581525"/>
                <a:gd name="connsiteX15" fmla="*/ 1835944 w 4581525"/>
                <a:gd name="connsiteY15" fmla="*/ 4197363 h 4581525"/>
                <a:gd name="connsiteX16" fmla="*/ 8630 w 4581525"/>
                <a:gd name="connsiteY16" fmla="*/ 3946884 h 4581525"/>
                <a:gd name="connsiteX17" fmla="*/ 8534 w 4581525"/>
                <a:gd name="connsiteY17" fmla="*/ 2445544 h 4581525"/>
                <a:gd name="connsiteX18" fmla="*/ 1835944 w 4581525"/>
                <a:gd name="connsiteY18" fmla="*/ 2445544 h 4581525"/>
                <a:gd name="connsiteX19" fmla="*/ 1835944 w 4581525"/>
                <a:gd name="connsiteY19" fmla="*/ 4197363 h 458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81525" h="4581525">
                  <a:moveTo>
                    <a:pt x="8811" y="2140744"/>
                  </a:moveTo>
                  <a:lnTo>
                    <a:pt x="7144" y="654491"/>
                  </a:lnTo>
                  <a:lnTo>
                    <a:pt x="1835944" y="406156"/>
                  </a:lnTo>
                  <a:lnTo>
                    <a:pt x="1835944" y="2140744"/>
                  </a:lnTo>
                  <a:lnTo>
                    <a:pt x="8811" y="2140744"/>
                  </a:lnTo>
                  <a:close/>
                  <a:moveTo>
                    <a:pt x="2140744" y="361864"/>
                  </a:moveTo>
                  <a:lnTo>
                    <a:pt x="4578535" y="7144"/>
                  </a:lnTo>
                  <a:lnTo>
                    <a:pt x="4578535" y="2140744"/>
                  </a:lnTo>
                  <a:lnTo>
                    <a:pt x="2140744" y="2140744"/>
                  </a:lnTo>
                  <a:lnTo>
                    <a:pt x="2140744" y="361864"/>
                  </a:lnTo>
                  <a:close/>
                  <a:moveTo>
                    <a:pt x="4579125" y="2445544"/>
                  </a:moveTo>
                  <a:lnTo>
                    <a:pt x="4578535" y="4579144"/>
                  </a:lnTo>
                  <a:lnTo>
                    <a:pt x="2140744" y="4236168"/>
                  </a:lnTo>
                  <a:lnTo>
                    <a:pt x="2140744" y="2445544"/>
                  </a:lnTo>
                  <a:lnTo>
                    <a:pt x="4579125" y="2445544"/>
                  </a:lnTo>
                  <a:close/>
                  <a:moveTo>
                    <a:pt x="1835944" y="4197363"/>
                  </a:moveTo>
                  <a:lnTo>
                    <a:pt x="8630" y="3946884"/>
                  </a:lnTo>
                  <a:lnTo>
                    <a:pt x="8534" y="2445544"/>
                  </a:lnTo>
                  <a:lnTo>
                    <a:pt x="1835944" y="2445544"/>
                  </a:lnTo>
                  <a:lnTo>
                    <a:pt x="1835944" y="4197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DAD73D0-28AD-4FFE-88FE-E04B57679272}"/>
              </a:ext>
            </a:extLst>
          </p:cNvPr>
          <p:cNvSpPr txBox="1"/>
          <p:nvPr/>
        </p:nvSpPr>
        <p:spPr>
          <a:xfrm>
            <a:off x="2823123" y="3233118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E56F58A-7DB0-494E-8836-99409CDF0C49}"/>
              </a:ext>
            </a:extLst>
          </p:cNvPr>
          <p:cNvGrpSpPr/>
          <p:nvPr/>
        </p:nvGrpSpPr>
        <p:grpSpPr>
          <a:xfrm>
            <a:off x="3395359" y="3178218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D14E448-C72E-4A52-BC6C-C02755796523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DB943087-DAA1-447A-9BDF-33AE545B1A29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62E08C43-ADAB-4E14-ABFC-DA2FF2AE10C9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960E720-4FC4-4A5F-991C-D37034207E27}"/>
                </a:ext>
              </a:extLst>
            </p:cNvPr>
            <p:cNvSpPr txBox="1"/>
            <p:nvPr/>
          </p:nvSpPr>
          <p:spPr>
            <a:xfrm>
              <a:off x="5826720" y="1776639"/>
              <a:ext cx="229942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6CAAC3F-699C-4DCA-9C2B-1089A92DA48D}"/>
              </a:ext>
            </a:extLst>
          </p:cNvPr>
          <p:cNvGrpSpPr/>
          <p:nvPr/>
        </p:nvGrpSpPr>
        <p:grpSpPr>
          <a:xfrm>
            <a:off x="1430553" y="3159623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4E86D142-CF1B-4297-8FA9-78D70CF2C7CA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63" name="Rounded Rectangle 25">
                <a:extLst>
                  <a:ext uri="{FF2B5EF4-FFF2-40B4-BE49-F238E27FC236}">
                    <a16:creationId xmlns:a16="http://schemas.microsoft.com/office/drawing/2014/main" id="{4832C2A2-1BEF-4858-941B-5F3B9A6196FE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64" name="Rounded Rectangle 26">
                <a:extLst>
                  <a:ext uri="{FF2B5EF4-FFF2-40B4-BE49-F238E27FC236}">
                    <a16:creationId xmlns:a16="http://schemas.microsoft.com/office/drawing/2014/main" id="{6F857CF3-FC14-4FEC-AC6F-CF819FA79658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19978B8-BBF1-40E2-8C2F-D89FF3D35CA4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Ctrl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0703FD0-CFDF-4538-BB84-60BACFBA1D97}"/>
              </a:ext>
            </a:extLst>
          </p:cNvPr>
          <p:cNvGrpSpPr/>
          <p:nvPr/>
        </p:nvGrpSpPr>
        <p:grpSpPr>
          <a:xfrm>
            <a:off x="7409631" y="3168011"/>
            <a:ext cx="1754408" cy="1044088"/>
            <a:chOff x="7584849" y="4348064"/>
            <a:chExt cx="1200763" cy="714601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F69FA9C5-4D55-486B-86BD-48A3FB427F38}"/>
                </a:ext>
              </a:extLst>
            </p:cNvPr>
            <p:cNvGrpSpPr/>
            <p:nvPr/>
          </p:nvGrpSpPr>
          <p:grpSpPr>
            <a:xfrm>
              <a:off x="7584849" y="4348064"/>
              <a:ext cx="1200763" cy="714601"/>
              <a:chOff x="7584849" y="4348064"/>
              <a:chExt cx="1200763" cy="714601"/>
            </a:xfrm>
          </p:grpSpPr>
          <p:sp>
            <p:nvSpPr>
              <p:cNvPr id="49" name="Rounded Rectangle 47">
                <a:extLst>
                  <a:ext uri="{FF2B5EF4-FFF2-40B4-BE49-F238E27FC236}">
                    <a16:creationId xmlns:a16="http://schemas.microsoft.com/office/drawing/2014/main" id="{4B940E12-FEE6-488A-90BB-8F8DEEBDB15D}"/>
                  </a:ext>
                </a:extLst>
              </p:cNvPr>
              <p:cNvSpPr/>
              <p:nvPr/>
            </p:nvSpPr>
            <p:spPr>
              <a:xfrm>
                <a:off x="7587748" y="4349433"/>
                <a:ext cx="1197864" cy="713232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ounded Rectangle 46">
                <a:extLst>
                  <a:ext uri="{FF2B5EF4-FFF2-40B4-BE49-F238E27FC236}">
                    <a16:creationId xmlns:a16="http://schemas.microsoft.com/office/drawing/2014/main" id="{9CB7FBA9-5538-42A8-B3D7-CBE135BE32BC}"/>
                  </a:ext>
                </a:extLst>
              </p:cNvPr>
              <p:cNvSpPr/>
              <p:nvPr/>
            </p:nvSpPr>
            <p:spPr>
              <a:xfrm>
                <a:off x="7584849" y="4348064"/>
                <a:ext cx="1171589" cy="680615"/>
              </a:xfrm>
              <a:prstGeom prst="round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8BA367C-49DA-4464-896C-2D4F2713FB8B}"/>
                </a:ext>
              </a:extLst>
            </p:cNvPr>
            <p:cNvSpPr txBox="1"/>
            <p:nvPr/>
          </p:nvSpPr>
          <p:spPr>
            <a:xfrm>
              <a:off x="7659065" y="4777677"/>
              <a:ext cx="863334" cy="1811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command</a:t>
              </a:r>
            </a:p>
          </p:txBody>
        </p:sp>
        <p:sp>
          <p:nvSpPr>
            <p:cNvPr id="48" name="Freeform 5">
              <a:extLst>
                <a:ext uri="{FF2B5EF4-FFF2-40B4-BE49-F238E27FC236}">
                  <a16:creationId xmlns:a16="http://schemas.microsoft.com/office/drawing/2014/main" id="{9C0641F3-9568-462D-9B6E-E6B63EC36B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5500" y="4432300"/>
              <a:ext cx="187325" cy="192088"/>
            </a:xfrm>
            <a:custGeom>
              <a:avLst/>
              <a:gdLst>
                <a:gd name="T0" fmla="*/ 4207 w 15694"/>
                <a:gd name="T1" fmla="*/ 14726 h 16093"/>
                <a:gd name="T2" fmla="*/ 4875 w 15694"/>
                <a:gd name="T3" fmla="*/ 13893 h 16093"/>
                <a:gd name="T4" fmla="*/ 2454 w 15694"/>
                <a:gd name="T5" fmla="*/ 11140 h 16093"/>
                <a:gd name="T6" fmla="*/ 1527 w 15694"/>
                <a:gd name="T7" fmla="*/ 11685 h 16093"/>
                <a:gd name="T8" fmla="*/ 1070 w 15694"/>
                <a:gd name="T9" fmla="*/ 12707 h 16093"/>
                <a:gd name="T10" fmla="*/ 1299 w 15694"/>
                <a:gd name="T11" fmla="*/ 14130 h 16093"/>
                <a:gd name="T12" fmla="*/ 2080 w 15694"/>
                <a:gd name="T13" fmla="*/ 14856 h 16093"/>
                <a:gd name="T14" fmla="*/ 3637 w 15694"/>
                <a:gd name="T15" fmla="*/ 33 h 16093"/>
                <a:gd name="T16" fmla="*/ 5222 w 15694"/>
                <a:gd name="T17" fmla="*/ 839 h 16093"/>
                <a:gd name="T18" fmla="*/ 6028 w 15694"/>
                <a:gd name="T19" fmla="*/ 2423 h 16093"/>
                <a:gd name="T20" fmla="*/ 9886 w 15694"/>
                <a:gd name="T21" fmla="*/ 1686 h 16093"/>
                <a:gd name="T22" fmla="*/ 11011 w 15694"/>
                <a:gd name="T23" fmla="*/ 415 h 16093"/>
                <a:gd name="T24" fmla="*/ 13055 w 15694"/>
                <a:gd name="T25" fmla="*/ 8 h 16093"/>
                <a:gd name="T26" fmla="*/ 14704 w 15694"/>
                <a:gd name="T27" fmla="*/ 699 h 16093"/>
                <a:gd name="T28" fmla="*/ 15621 w 15694"/>
                <a:gd name="T29" fmla="*/ 2214 h 16093"/>
                <a:gd name="T30" fmla="*/ 15469 w 15694"/>
                <a:gd name="T31" fmla="*/ 4312 h 16093"/>
                <a:gd name="T32" fmla="*/ 14372 w 15694"/>
                <a:gd name="T33" fmla="*/ 5606 h 16093"/>
                <a:gd name="T34" fmla="*/ 12835 w 15694"/>
                <a:gd name="T35" fmla="*/ 10034 h 16093"/>
                <a:gd name="T36" fmla="*/ 14544 w 15694"/>
                <a:gd name="T37" fmla="*/ 10603 h 16093"/>
                <a:gd name="T38" fmla="*/ 15565 w 15694"/>
                <a:gd name="T39" fmla="*/ 12044 h 16093"/>
                <a:gd name="T40" fmla="*/ 15543 w 15694"/>
                <a:gd name="T41" fmla="*/ 14151 h 16093"/>
                <a:gd name="T42" fmla="*/ 14542 w 15694"/>
                <a:gd name="T43" fmla="*/ 15523 h 16093"/>
                <a:gd name="T44" fmla="*/ 12835 w 15694"/>
                <a:gd name="T45" fmla="*/ 16093 h 16093"/>
                <a:gd name="T46" fmla="*/ 10841 w 15694"/>
                <a:gd name="T47" fmla="*/ 15564 h 16093"/>
                <a:gd name="T48" fmla="*/ 9807 w 15694"/>
                <a:gd name="T49" fmla="*/ 14214 h 16093"/>
                <a:gd name="T50" fmla="*/ 5988 w 15694"/>
                <a:gd name="T51" fmla="*/ 13879 h 16093"/>
                <a:gd name="T52" fmla="*/ 5122 w 15694"/>
                <a:gd name="T53" fmla="*/ 15348 h 16093"/>
                <a:gd name="T54" fmla="*/ 3494 w 15694"/>
                <a:gd name="T55" fmla="*/ 16078 h 16093"/>
                <a:gd name="T56" fmla="*/ 1440 w 15694"/>
                <a:gd name="T57" fmla="*/ 15714 h 16093"/>
                <a:gd name="T58" fmla="*/ 283 w 15694"/>
                <a:gd name="T59" fmla="*/ 14470 h 16093"/>
                <a:gd name="T60" fmla="*/ 44 w 15694"/>
                <a:gd name="T61" fmla="*/ 12388 h 16093"/>
                <a:gd name="T62" fmla="*/ 839 w 15694"/>
                <a:gd name="T63" fmla="*/ 10873 h 16093"/>
                <a:gd name="T64" fmla="*/ 2424 w 15694"/>
                <a:gd name="T65" fmla="*/ 10067 h 16093"/>
                <a:gd name="T66" fmla="*/ 1686 w 15694"/>
                <a:gd name="T67" fmla="*/ 5806 h 16093"/>
                <a:gd name="T68" fmla="*/ 415 w 15694"/>
                <a:gd name="T69" fmla="*/ 4679 h 16093"/>
                <a:gd name="T70" fmla="*/ 8 w 15694"/>
                <a:gd name="T71" fmla="*/ 2638 h 16093"/>
                <a:gd name="T72" fmla="*/ 699 w 15694"/>
                <a:gd name="T73" fmla="*/ 991 h 16093"/>
                <a:gd name="T74" fmla="*/ 2145 w 15694"/>
                <a:gd name="T75" fmla="*/ 91 h 16093"/>
                <a:gd name="T76" fmla="*/ 2242 w 15694"/>
                <a:gd name="T77" fmla="*/ 1170 h 16093"/>
                <a:gd name="T78" fmla="*/ 1393 w 15694"/>
                <a:gd name="T79" fmla="*/ 1819 h 16093"/>
                <a:gd name="T80" fmla="*/ 1061 w 15694"/>
                <a:gd name="T81" fmla="*/ 3202 h 16093"/>
                <a:gd name="T82" fmla="*/ 1418 w 15694"/>
                <a:gd name="T83" fmla="*/ 4276 h 16093"/>
                <a:gd name="T84" fmla="*/ 2282 w 15694"/>
                <a:gd name="T85" fmla="*/ 4904 h 16093"/>
                <a:gd name="T86" fmla="*/ 4932 w 15694"/>
                <a:gd name="T87" fmla="*/ 2367 h 16093"/>
                <a:gd name="T88" fmla="*/ 4312 w 15694"/>
                <a:gd name="T89" fmla="*/ 1445 h 16093"/>
                <a:gd name="T90" fmla="*/ 3249 w 15694"/>
                <a:gd name="T91" fmla="*/ 1060 h 16093"/>
                <a:gd name="T92" fmla="*/ 11524 w 15694"/>
                <a:gd name="T93" fmla="*/ 1344 h 16093"/>
                <a:gd name="T94" fmla="*/ 10834 w 15694"/>
                <a:gd name="T95" fmla="*/ 2158 h 16093"/>
                <a:gd name="T96" fmla="*/ 13153 w 15694"/>
                <a:gd name="T97" fmla="*/ 4971 h 16093"/>
                <a:gd name="T98" fmla="*/ 14105 w 15694"/>
                <a:gd name="T99" fmla="*/ 4471 h 16093"/>
                <a:gd name="T100" fmla="*/ 14613 w 15694"/>
                <a:gd name="T101" fmla="*/ 3474 h 16093"/>
                <a:gd name="T102" fmla="*/ 14436 w 15694"/>
                <a:gd name="T103" fmla="*/ 2041 h 16093"/>
                <a:gd name="T104" fmla="*/ 13652 w 15694"/>
                <a:gd name="T105" fmla="*/ 1257 h 16093"/>
                <a:gd name="T106" fmla="*/ 13064 w 15694"/>
                <a:gd name="T107" fmla="*/ 15019 h 16093"/>
                <a:gd name="T108" fmla="*/ 14075 w 15694"/>
                <a:gd name="T109" fmla="*/ 14537 h 16093"/>
                <a:gd name="T110" fmla="*/ 14597 w 15694"/>
                <a:gd name="T111" fmla="*/ 13597 h 16093"/>
                <a:gd name="T112" fmla="*/ 14473 w 15694"/>
                <a:gd name="T113" fmla="*/ 12153 h 16093"/>
                <a:gd name="T114" fmla="*/ 13729 w 15694"/>
                <a:gd name="T115" fmla="*/ 11333 h 16093"/>
                <a:gd name="T116" fmla="*/ 10698 w 15694"/>
                <a:gd name="T117" fmla="*/ 13374 h 16093"/>
                <a:gd name="T118" fmla="*/ 11132 w 15694"/>
                <a:gd name="T119" fmla="*/ 14410 h 16093"/>
                <a:gd name="T120" fmla="*/ 12042 w 15694"/>
                <a:gd name="T121" fmla="*/ 14977 h 16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5694" h="16093">
                  <a:moveTo>
                    <a:pt x="2859" y="15033"/>
                  </a:moveTo>
                  <a:lnTo>
                    <a:pt x="3203" y="15033"/>
                  </a:lnTo>
                  <a:lnTo>
                    <a:pt x="3249" y="15033"/>
                  </a:lnTo>
                  <a:lnTo>
                    <a:pt x="3295" y="15031"/>
                  </a:lnTo>
                  <a:lnTo>
                    <a:pt x="3341" y="15028"/>
                  </a:lnTo>
                  <a:lnTo>
                    <a:pt x="3387" y="15024"/>
                  </a:lnTo>
                  <a:lnTo>
                    <a:pt x="3431" y="15019"/>
                  </a:lnTo>
                  <a:lnTo>
                    <a:pt x="3476" y="15013"/>
                  </a:lnTo>
                  <a:lnTo>
                    <a:pt x="3521" y="15005"/>
                  </a:lnTo>
                  <a:lnTo>
                    <a:pt x="3565" y="14997"/>
                  </a:lnTo>
                  <a:lnTo>
                    <a:pt x="3608" y="14987"/>
                  </a:lnTo>
                  <a:lnTo>
                    <a:pt x="3652" y="14977"/>
                  </a:lnTo>
                  <a:lnTo>
                    <a:pt x="3695" y="14965"/>
                  </a:lnTo>
                  <a:lnTo>
                    <a:pt x="3737" y="14952"/>
                  </a:lnTo>
                  <a:lnTo>
                    <a:pt x="3779" y="14938"/>
                  </a:lnTo>
                  <a:lnTo>
                    <a:pt x="3821" y="14924"/>
                  </a:lnTo>
                  <a:lnTo>
                    <a:pt x="3861" y="14908"/>
                  </a:lnTo>
                  <a:lnTo>
                    <a:pt x="3902" y="14892"/>
                  </a:lnTo>
                  <a:lnTo>
                    <a:pt x="3941" y="14874"/>
                  </a:lnTo>
                  <a:lnTo>
                    <a:pt x="3982" y="14856"/>
                  </a:lnTo>
                  <a:lnTo>
                    <a:pt x="4020" y="14837"/>
                  </a:lnTo>
                  <a:lnTo>
                    <a:pt x="4059" y="14816"/>
                  </a:lnTo>
                  <a:lnTo>
                    <a:pt x="4097" y="14794"/>
                  </a:lnTo>
                  <a:lnTo>
                    <a:pt x="4135" y="14772"/>
                  </a:lnTo>
                  <a:lnTo>
                    <a:pt x="4171" y="14750"/>
                  </a:lnTo>
                  <a:lnTo>
                    <a:pt x="4207" y="14726"/>
                  </a:lnTo>
                  <a:lnTo>
                    <a:pt x="4242" y="14701"/>
                  </a:lnTo>
                  <a:lnTo>
                    <a:pt x="4277" y="14676"/>
                  </a:lnTo>
                  <a:lnTo>
                    <a:pt x="4312" y="14650"/>
                  </a:lnTo>
                  <a:lnTo>
                    <a:pt x="4345" y="14623"/>
                  </a:lnTo>
                  <a:lnTo>
                    <a:pt x="4378" y="14595"/>
                  </a:lnTo>
                  <a:lnTo>
                    <a:pt x="4410" y="14566"/>
                  </a:lnTo>
                  <a:lnTo>
                    <a:pt x="4441" y="14537"/>
                  </a:lnTo>
                  <a:lnTo>
                    <a:pt x="4473" y="14507"/>
                  </a:lnTo>
                  <a:lnTo>
                    <a:pt x="4473" y="14505"/>
                  </a:lnTo>
                  <a:lnTo>
                    <a:pt x="4503" y="14474"/>
                  </a:lnTo>
                  <a:lnTo>
                    <a:pt x="4532" y="14442"/>
                  </a:lnTo>
                  <a:lnTo>
                    <a:pt x="4561" y="14410"/>
                  </a:lnTo>
                  <a:lnTo>
                    <a:pt x="4588" y="14377"/>
                  </a:lnTo>
                  <a:lnTo>
                    <a:pt x="4616" y="14344"/>
                  </a:lnTo>
                  <a:lnTo>
                    <a:pt x="4643" y="14310"/>
                  </a:lnTo>
                  <a:lnTo>
                    <a:pt x="4668" y="14274"/>
                  </a:lnTo>
                  <a:lnTo>
                    <a:pt x="4693" y="14238"/>
                  </a:lnTo>
                  <a:lnTo>
                    <a:pt x="4716" y="14202"/>
                  </a:lnTo>
                  <a:lnTo>
                    <a:pt x="4739" y="14166"/>
                  </a:lnTo>
                  <a:lnTo>
                    <a:pt x="4761" y="14129"/>
                  </a:lnTo>
                  <a:lnTo>
                    <a:pt x="4783" y="14090"/>
                  </a:lnTo>
                  <a:lnTo>
                    <a:pt x="4804" y="14052"/>
                  </a:lnTo>
                  <a:lnTo>
                    <a:pt x="4823" y="14013"/>
                  </a:lnTo>
                  <a:lnTo>
                    <a:pt x="4841" y="13974"/>
                  </a:lnTo>
                  <a:lnTo>
                    <a:pt x="4859" y="13934"/>
                  </a:lnTo>
                  <a:lnTo>
                    <a:pt x="4875" y="13893"/>
                  </a:lnTo>
                  <a:lnTo>
                    <a:pt x="4891" y="13852"/>
                  </a:lnTo>
                  <a:lnTo>
                    <a:pt x="4906" y="13811"/>
                  </a:lnTo>
                  <a:lnTo>
                    <a:pt x="4919" y="13769"/>
                  </a:lnTo>
                  <a:lnTo>
                    <a:pt x="4932" y="13726"/>
                  </a:lnTo>
                  <a:lnTo>
                    <a:pt x="4944" y="13684"/>
                  </a:lnTo>
                  <a:lnTo>
                    <a:pt x="4955" y="13641"/>
                  </a:lnTo>
                  <a:lnTo>
                    <a:pt x="4965" y="13597"/>
                  </a:lnTo>
                  <a:lnTo>
                    <a:pt x="4973" y="13553"/>
                  </a:lnTo>
                  <a:lnTo>
                    <a:pt x="4981" y="13508"/>
                  </a:lnTo>
                  <a:lnTo>
                    <a:pt x="4987" y="13464"/>
                  </a:lnTo>
                  <a:lnTo>
                    <a:pt x="4992" y="13419"/>
                  </a:lnTo>
                  <a:lnTo>
                    <a:pt x="4996" y="13373"/>
                  </a:lnTo>
                  <a:lnTo>
                    <a:pt x="4999" y="13328"/>
                  </a:lnTo>
                  <a:lnTo>
                    <a:pt x="5001" y="13283"/>
                  </a:lnTo>
                  <a:lnTo>
                    <a:pt x="5001" y="13236"/>
                  </a:lnTo>
                  <a:lnTo>
                    <a:pt x="5001" y="11094"/>
                  </a:lnTo>
                  <a:lnTo>
                    <a:pt x="2859" y="11094"/>
                  </a:lnTo>
                  <a:lnTo>
                    <a:pt x="2812" y="11094"/>
                  </a:lnTo>
                  <a:lnTo>
                    <a:pt x="2766" y="11096"/>
                  </a:lnTo>
                  <a:lnTo>
                    <a:pt x="2721" y="11099"/>
                  </a:lnTo>
                  <a:lnTo>
                    <a:pt x="2676" y="11103"/>
                  </a:lnTo>
                  <a:lnTo>
                    <a:pt x="2630" y="11108"/>
                  </a:lnTo>
                  <a:lnTo>
                    <a:pt x="2586" y="11114"/>
                  </a:lnTo>
                  <a:lnTo>
                    <a:pt x="2541" y="11122"/>
                  </a:lnTo>
                  <a:lnTo>
                    <a:pt x="2497" y="11130"/>
                  </a:lnTo>
                  <a:lnTo>
                    <a:pt x="2454" y="11140"/>
                  </a:lnTo>
                  <a:lnTo>
                    <a:pt x="2411" y="11151"/>
                  </a:lnTo>
                  <a:lnTo>
                    <a:pt x="2368" y="11163"/>
                  </a:lnTo>
                  <a:lnTo>
                    <a:pt x="2325" y="11176"/>
                  </a:lnTo>
                  <a:lnTo>
                    <a:pt x="2283" y="11189"/>
                  </a:lnTo>
                  <a:lnTo>
                    <a:pt x="2242" y="11204"/>
                  </a:lnTo>
                  <a:lnTo>
                    <a:pt x="2201" y="11220"/>
                  </a:lnTo>
                  <a:lnTo>
                    <a:pt x="2160" y="11236"/>
                  </a:lnTo>
                  <a:lnTo>
                    <a:pt x="2120" y="11254"/>
                  </a:lnTo>
                  <a:lnTo>
                    <a:pt x="2081" y="11272"/>
                  </a:lnTo>
                  <a:lnTo>
                    <a:pt x="2042" y="11291"/>
                  </a:lnTo>
                  <a:lnTo>
                    <a:pt x="2003" y="11312"/>
                  </a:lnTo>
                  <a:lnTo>
                    <a:pt x="1965" y="11333"/>
                  </a:lnTo>
                  <a:lnTo>
                    <a:pt x="1928" y="11356"/>
                  </a:lnTo>
                  <a:lnTo>
                    <a:pt x="1892" y="11379"/>
                  </a:lnTo>
                  <a:lnTo>
                    <a:pt x="1855" y="11403"/>
                  </a:lnTo>
                  <a:lnTo>
                    <a:pt x="1819" y="11427"/>
                  </a:lnTo>
                  <a:lnTo>
                    <a:pt x="1784" y="11452"/>
                  </a:lnTo>
                  <a:lnTo>
                    <a:pt x="1750" y="11479"/>
                  </a:lnTo>
                  <a:lnTo>
                    <a:pt x="1717" y="11506"/>
                  </a:lnTo>
                  <a:lnTo>
                    <a:pt x="1683" y="11534"/>
                  </a:lnTo>
                  <a:lnTo>
                    <a:pt x="1651" y="11563"/>
                  </a:lnTo>
                  <a:lnTo>
                    <a:pt x="1620" y="11592"/>
                  </a:lnTo>
                  <a:lnTo>
                    <a:pt x="1589" y="11622"/>
                  </a:lnTo>
                  <a:lnTo>
                    <a:pt x="1587" y="11622"/>
                  </a:lnTo>
                  <a:lnTo>
                    <a:pt x="1557" y="11653"/>
                  </a:lnTo>
                  <a:lnTo>
                    <a:pt x="1527" y="11685"/>
                  </a:lnTo>
                  <a:lnTo>
                    <a:pt x="1498" y="11717"/>
                  </a:lnTo>
                  <a:lnTo>
                    <a:pt x="1471" y="11750"/>
                  </a:lnTo>
                  <a:lnTo>
                    <a:pt x="1444" y="11783"/>
                  </a:lnTo>
                  <a:lnTo>
                    <a:pt x="1418" y="11817"/>
                  </a:lnTo>
                  <a:lnTo>
                    <a:pt x="1393" y="11852"/>
                  </a:lnTo>
                  <a:lnTo>
                    <a:pt x="1367" y="11888"/>
                  </a:lnTo>
                  <a:lnTo>
                    <a:pt x="1343" y="11924"/>
                  </a:lnTo>
                  <a:lnTo>
                    <a:pt x="1321" y="11960"/>
                  </a:lnTo>
                  <a:lnTo>
                    <a:pt x="1299" y="11997"/>
                  </a:lnTo>
                  <a:lnTo>
                    <a:pt x="1278" y="12036"/>
                  </a:lnTo>
                  <a:lnTo>
                    <a:pt x="1257" y="12075"/>
                  </a:lnTo>
                  <a:lnTo>
                    <a:pt x="1238" y="12113"/>
                  </a:lnTo>
                  <a:lnTo>
                    <a:pt x="1220" y="12153"/>
                  </a:lnTo>
                  <a:lnTo>
                    <a:pt x="1201" y="12192"/>
                  </a:lnTo>
                  <a:lnTo>
                    <a:pt x="1185" y="12234"/>
                  </a:lnTo>
                  <a:lnTo>
                    <a:pt x="1169" y="12274"/>
                  </a:lnTo>
                  <a:lnTo>
                    <a:pt x="1155" y="12315"/>
                  </a:lnTo>
                  <a:lnTo>
                    <a:pt x="1141" y="12357"/>
                  </a:lnTo>
                  <a:lnTo>
                    <a:pt x="1128" y="12400"/>
                  </a:lnTo>
                  <a:lnTo>
                    <a:pt x="1117" y="12443"/>
                  </a:lnTo>
                  <a:lnTo>
                    <a:pt x="1107" y="12486"/>
                  </a:lnTo>
                  <a:lnTo>
                    <a:pt x="1097" y="12529"/>
                  </a:lnTo>
                  <a:lnTo>
                    <a:pt x="1089" y="12574"/>
                  </a:lnTo>
                  <a:lnTo>
                    <a:pt x="1081" y="12618"/>
                  </a:lnTo>
                  <a:lnTo>
                    <a:pt x="1075" y="12663"/>
                  </a:lnTo>
                  <a:lnTo>
                    <a:pt x="1070" y="12707"/>
                  </a:lnTo>
                  <a:lnTo>
                    <a:pt x="1066" y="12754"/>
                  </a:lnTo>
                  <a:lnTo>
                    <a:pt x="1063" y="12799"/>
                  </a:lnTo>
                  <a:lnTo>
                    <a:pt x="1061" y="12845"/>
                  </a:lnTo>
                  <a:lnTo>
                    <a:pt x="1061" y="12891"/>
                  </a:lnTo>
                  <a:lnTo>
                    <a:pt x="1061" y="13236"/>
                  </a:lnTo>
                  <a:lnTo>
                    <a:pt x="1061" y="13283"/>
                  </a:lnTo>
                  <a:lnTo>
                    <a:pt x="1063" y="13328"/>
                  </a:lnTo>
                  <a:lnTo>
                    <a:pt x="1066" y="13374"/>
                  </a:lnTo>
                  <a:lnTo>
                    <a:pt x="1070" y="13420"/>
                  </a:lnTo>
                  <a:lnTo>
                    <a:pt x="1075" y="13464"/>
                  </a:lnTo>
                  <a:lnTo>
                    <a:pt x="1081" y="13509"/>
                  </a:lnTo>
                  <a:lnTo>
                    <a:pt x="1089" y="13553"/>
                  </a:lnTo>
                  <a:lnTo>
                    <a:pt x="1097" y="13598"/>
                  </a:lnTo>
                  <a:lnTo>
                    <a:pt x="1107" y="13641"/>
                  </a:lnTo>
                  <a:lnTo>
                    <a:pt x="1117" y="13684"/>
                  </a:lnTo>
                  <a:lnTo>
                    <a:pt x="1128" y="13727"/>
                  </a:lnTo>
                  <a:lnTo>
                    <a:pt x="1141" y="13770"/>
                  </a:lnTo>
                  <a:lnTo>
                    <a:pt x="1155" y="13812"/>
                  </a:lnTo>
                  <a:lnTo>
                    <a:pt x="1169" y="13853"/>
                  </a:lnTo>
                  <a:lnTo>
                    <a:pt x="1185" y="13894"/>
                  </a:lnTo>
                  <a:lnTo>
                    <a:pt x="1201" y="13935"/>
                  </a:lnTo>
                  <a:lnTo>
                    <a:pt x="1220" y="13975"/>
                  </a:lnTo>
                  <a:lnTo>
                    <a:pt x="1238" y="14014"/>
                  </a:lnTo>
                  <a:lnTo>
                    <a:pt x="1257" y="14053"/>
                  </a:lnTo>
                  <a:lnTo>
                    <a:pt x="1278" y="14091"/>
                  </a:lnTo>
                  <a:lnTo>
                    <a:pt x="1299" y="14130"/>
                  </a:lnTo>
                  <a:lnTo>
                    <a:pt x="1321" y="14167"/>
                  </a:lnTo>
                  <a:lnTo>
                    <a:pt x="1343" y="14203"/>
                  </a:lnTo>
                  <a:lnTo>
                    <a:pt x="1367" y="14239"/>
                  </a:lnTo>
                  <a:lnTo>
                    <a:pt x="1393" y="14274"/>
                  </a:lnTo>
                  <a:lnTo>
                    <a:pt x="1418" y="14310"/>
                  </a:lnTo>
                  <a:lnTo>
                    <a:pt x="1444" y="14344"/>
                  </a:lnTo>
                  <a:lnTo>
                    <a:pt x="1471" y="14377"/>
                  </a:lnTo>
                  <a:lnTo>
                    <a:pt x="1498" y="14410"/>
                  </a:lnTo>
                  <a:lnTo>
                    <a:pt x="1527" y="14442"/>
                  </a:lnTo>
                  <a:lnTo>
                    <a:pt x="1557" y="14475"/>
                  </a:lnTo>
                  <a:lnTo>
                    <a:pt x="1587" y="14505"/>
                  </a:lnTo>
                  <a:lnTo>
                    <a:pt x="1589" y="14507"/>
                  </a:lnTo>
                  <a:lnTo>
                    <a:pt x="1619" y="14537"/>
                  </a:lnTo>
                  <a:lnTo>
                    <a:pt x="1651" y="14566"/>
                  </a:lnTo>
                  <a:lnTo>
                    <a:pt x="1683" y="14595"/>
                  </a:lnTo>
                  <a:lnTo>
                    <a:pt x="1717" y="14623"/>
                  </a:lnTo>
                  <a:lnTo>
                    <a:pt x="1750" y="14650"/>
                  </a:lnTo>
                  <a:lnTo>
                    <a:pt x="1784" y="14676"/>
                  </a:lnTo>
                  <a:lnTo>
                    <a:pt x="1819" y="14701"/>
                  </a:lnTo>
                  <a:lnTo>
                    <a:pt x="1854" y="14726"/>
                  </a:lnTo>
                  <a:lnTo>
                    <a:pt x="1891" y="14750"/>
                  </a:lnTo>
                  <a:lnTo>
                    <a:pt x="1927" y="14772"/>
                  </a:lnTo>
                  <a:lnTo>
                    <a:pt x="1964" y="14794"/>
                  </a:lnTo>
                  <a:lnTo>
                    <a:pt x="2002" y="14816"/>
                  </a:lnTo>
                  <a:lnTo>
                    <a:pt x="2041" y="14837"/>
                  </a:lnTo>
                  <a:lnTo>
                    <a:pt x="2080" y="14856"/>
                  </a:lnTo>
                  <a:lnTo>
                    <a:pt x="2119" y="14874"/>
                  </a:lnTo>
                  <a:lnTo>
                    <a:pt x="2159" y="14892"/>
                  </a:lnTo>
                  <a:lnTo>
                    <a:pt x="2200" y="14908"/>
                  </a:lnTo>
                  <a:lnTo>
                    <a:pt x="2241" y="14924"/>
                  </a:lnTo>
                  <a:lnTo>
                    <a:pt x="2282" y="14938"/>
                  </a:lnTo>
                  <a:lnTo>
                    <a:pt x="2324" y="14952"/>
                  </a:lnTo>
                  <a:lnTo>
                    <a:pt x="2367" y="14965"/>
                  </a:lnTo>
                  <a:lnTo>
                    <a:pt x="2410" y="14977"/>
                  </a:lnTo>
                  <a:lnTo>
                    <a:pt x="2453" y="14987"/>
                  </a:lnTo>
                  <a:lnTo>
                    <a:pt x="2496" y="14997"/>
                  </a:lnTo>
                  <a:lnTo>
                    <a:pt x="2541" y="15005"/>
                  </a:lnTo>
                  <a:lnTo>
                    <a:pt x="2585" y="15013"/>
                  </a:lnTo>
                  <a:lnTo>
                    <a:pt x="2630" y="15019"/>
                  </a:lnTo>
                  <a:lnTo>
                    <a:pt x="2675" y="15024"/>
                  </a:lnTo>
                  <a:lnTo>
                    <a:pt x="2720" y="15028"/>
                  </a:lnTo>
                  <a:lnTo>
                    <a:pt x="2766" y="15031"/>
                  </a:lnTo>
                  <a:lnTo>
                    <a:pt x="2812" y="15033"/>
                  </a:lnTo>
                  <a:lnTo>
                    <a:pt x="2859" y="15033"/>
                  </a:lnTo>
                  <a:close/>
                  <a:moveTo>
                    <a:pt x="2859" y="0"/>
                  </a:moveTo>
                  <a:lnTo>
                    <a:pt x="3203" y="0"/>
                  </a:lnTo>
                  <a:lnTo>
                    <a:pt x="3277" y="1"/>
                  </a:lnTo>
                  <a:lnTo>
                    <a:pt x="3350" y="4"/>
                  </a:lnTo>
                  <a:lnTo>
                    <a:pt x="3422" y="8"/>
                  </a:lnTo>
                  <a:lnTo>
                    <a:pt x="3495" y="15"/>
                  </a:lnTo>
                  <a:lnTo>
                    <a:pt x="3566" y="23"/>
                  </a:lnTo>
                  <a:lnTo>
                    <a:pt x="3637" y="33"/>
                  </a:lnTo>
                  <a:lnTo>
                    <a:pt x="3708" y="44"/>
                  </a:lnTo>
                  <a:lnTo>
                    <a:pt x="3777" y="58"/>
                  </a:lnTo>
                  <a:lnTo>
                    <a:pt x="3847" y="73"/>
                  </a:lnTo>
                  <a:lnTo>
                    <a:pt x="3915" y="91"/>
                  </a:lnTo>
                  <a:lnTo>
                    <a:pt x="3984" y="109"/>
                  </a:lnTo>
                  <a:lnTo>
                    <a:pt x="4051" y="129"/>
                  </a:lnTo>
                  <a:lnTo>
                    <a:pt x="4117" y="151"/>
                  </a:lnTo>
                  <a:lnTo>
                    <a:pt x="4184" y="174"/>
                  </a:lnTo>
                  <a:lnTo>
                    <a:pt x="4249" y="199"/>
                  </a:lnTo>
                  <a:lnTo>
                    <a:pt x="4314" y="225"/>
                  </a:lnTo>
                  <a:lnTo>
                    <a:pt x="4377" y="253"/>
                  </a:lnTo>
                  <a:lnTo>
                    <a:pt x="4439" y="283"/>
                  </a:lnTo>
                  <a:lnTo>
                    <a:pt x="4502" y="314"/>
                  </a:lnTo>
                  <a:lnTo>
                    <a:pt x="4563" y="346"/>
                  </a:lnTo>
                  <a:lnTo>
                    <a:pt x="4624" y="380"/>
                  </a:lnTo>
                  <a:lnTo>
                    <a:pt x="4683" y="415"/>
                  </a:lnTo>
                  <a:lnTo>
                    <a:pt x="4741" y="452"/>
                  </a:lnTo>
                  <a:lnTo>
                    <a:pt x="4799" y="490"/>
                  </a:lnTo>
                  <a:lnTo>
                    <a:pt x="4855" y="529"/>
                  </a:lnTo>
                  <a:lnTo>
                    <a:pt x="4911" y="569"/>
                  </a:lnTo>
                  <a:lnTo>
                    <a:pt x="4966" y="612"/>
                  </a:lnTo>
                  <a:lnTo>
                    <a:pt x="5019" y="655"/>
                  </a:lnTo>
                  <a:lnTo>
                    <a:pt x="5071" y="699"/>
                  </a:lnTo>
                  <a:lnTo>
                    <a:pt x="5123" y="744"/>
                  </a:lnTo>
                  <a:lnTo>
                    <a:pt x="5173" y="791"/>
                  </a:lnTo>
                  <a:lnTo>
                    <a:pt x="5222" y="839"/>
                  </a:lnTo>
                  <a:lnTo>
                    <a:pt x="5271" y="888"/>
                  </a:lnTo>
                  <a:lnTo>
                    <a:pt x="5317" y="938"/>
                  </a:lnTo>
                  <a:lnTo>
                    <a:pt x="5362" y="990"/>
                  </a:lnTo>
                  <a:lnTo>
                    <a:pt x="5406" y="1042"/>
                  </a:lnTo>
                  <a:lnTo>
                    <a:pt x="5450" y="1095"/>
                  </a:lnTo>
                  <a:lnTo>
                    <a:pt x="5492" y="1150"/>
                  </a:lnTo>
                  <a:lnTo>
                    <a:pt x="5532" y="1205"/>
                  </a:lnTo>
                  <a:lnTo>
                    <a:pt x="5571" y="1262"/>
                  </a:lnTo>
                  <a:lnTo>
                    <a:pt x="5610" y="1320"/>
                  </a:lnTo>
                  <a:lnTo>
                    <a:pt x="5646" y="1378"/>
                  </a:lnTo>
                  <a:lnTo>
                    <a:pt x="5681" y="1437"/>
                  </a:lnTo>
                  <a:lnTo>
                    <a:pt x="5715" y="1498"/>
                  </a:lnTo>
                  <a:lnTo>
                    <a:pt x="5748" y="1559"/>
                  </a:lnTo>
                  <a:lnTo>
                    <a:pt x="5779" y="1621"/>
                  </a:lnTo>
                  <a:lnTo>
                    <a:pt x="5808" y="1684"/>
                  </a:lnTo>
                  <a:lnTo>
                    <a:pt x="5836" y="1747"/>
                  </a:lnTo>
                  <a:lnTo>
                    <a:pt x="5862" y="1811"/>
                  </a:lnTo>
                  <a:lnTo>
                    <a:pt x="5887" y="1877"/>
                  </a:lnTo>
                  <a:lnTo>
                    <a:pt x="5911" y="1943"/>
                  </a:lnTo>
                  <a:lnTo>
                    <a:pt x="5932" y="2010"/>
                  </a:lnTo>
                  <a:lnTo>
                    <a:pt x="5952" y="2077"/>
                  </a:lnTo>
                  <a:lnTo>
                    <a:pt x="5971" y="2145"/>
                  </a:lnTo>
                  <a:lnTo>
                    <a:pt x="5988" y="2214"/>
                  </a:lnTo>
                  <a:lnTo>
                    <a:pt x="6003" y="2283"/>
                  </a:lnTo>
                  <a:lnTo>
                    <a:pt x="6016" y="2353"/>
                  </a:lnTo>
                  <a:lnTo>
                    <a:pt x="6028" y="2423"/>
                  </a:lnTo>
                  <a:lnTo>
                    <a:pt x="6038" y="2494"/>
                  </a:lnTo>
                  <a:lnTo>
                    <a:pt x="6046" y="2566"/>
                  </a:lnTo>
                  <a:lnTo>
                    <a:pt x="6053" y="2638"/>
                  </a:lnTo>
                  <a:lnTo>
                    <a:pt x="6057" y="2711"/>
                  </a:lnTo>
                  <a:lnTo>
                    <a:pt x="6060" y="2783"/>
                  </a:lnTo>
                  <a:lnTo>
                    <a:pt x="6061" y="2857"/>
                  </a:lnTo>
                  <a:lnTo>
                    <a:pt x="6061" y="4999"/>
                  </a:lnTo>
                  <a:lnTo>
                    <a:pt x="9633" y="4999"/>
                  </a:lnTo>
                  <a:lnTo>
                    <a:pt x="9633" y="2857"/>
                  </a:lnTo>
                  <a:lnTo>
                    <a:pt x="9634" y="2784"/>
                  </a:lnTo>
                  <a:lnTo>
                    <a:pt x="9637" y="2711"/>
                  </a:lnTo>
                  <a:lnTo>
                    <a:pt x="9641" y="2638"/>
                  </a:lnTo>
                  <a:lnTo>
                    <a:pt x="9648" y="2567"/>
                  </a:lnTo>
                  <a:lnTo>
                    <a:pt x="9656" y="2495"/>
                  </a:lnTo>
                  <a:lnTo>
                    <a:pt x="9666" y="2424"/>
                  </a:lnTo>
                  <a:lnTo>
                    <a:pt x="9678" y="2354"/>
                  </a:lnTo>
                  <a:lnTo>
                    <a:pt x="9691" y="2284"/>
                  </a:lnTo>
                  <a:lnTo>
                    <a:pt x="9706" y="2215"/>
                  </a:lnTo>
                  <a:lnTo>
                    <a:pt x="9723" y="2146"/>
                  </a:lnTo>
                  <a:lnTo>
                    <a:pt x="9741" y="2078"/>
                  </a:lnTo>
                  <a:lnTo>
                    <a:pt x="9762" y="2011"/>
                  </a:lnTo>
                  <a:lnTo>
                    <a:pt x="9783" y="1944"/>
                  </a:lnTo>
                  <a:lnTo>
                    <a:pt x="9807" y="1879"/>
                  </a:lnTo>
                  <a:lnTo>
                    <a:pt x="9832" y="1813"/>
                  </a:lnTo>
                  <a:lnTo>
                    <a:pt x="9858" y="1749"/>
                  </a:lnTo>
                  <a:lnTo>
                    <a:pt x="9886" y="1686"/>
                  </a:lnTo>
                  <a:lnTo>
                    <a:pt x="9915" y="1622"/>
                  </a:lnTo>
                  <a:lnTo>
                    <a:pt x="9946" y="1561"/>
                  </a:lnTo>
                  <a:lnTo>
                    <a:pt x="9979" y="1500"/>
                  </a:lnTo>
                  <a:lnTo>
                    <a:pt x="10013" y="1439"/>
                  </a:lnTo>
                  <a:lnTo>
                    <a:pt x="10048" y="1380"/>
                  </a:lnTo>
                  <a:lnTo>
                    <a:pt x="10085" y="1322"/>
                  </a:lnTo>
                  <a:lnTo>
                    <a:pt x="10123" y="1263"/>
                  </a:lnTo>
                  <a:lnTo>
                    <a:pt x="10162" y="1207"/>
                  </a:lnTo>
                  <a:lnTo>
                    <a:pt x="10203" y="1152"/>
                  </a:lnTo>
                  <a:lnTo>
                    <a:pt x="10244" y="1097"/>
                  </a:lnTo>
                  <a:lnTo>
                    <a:pt x="10288" y="1044"/>
                  </a:lnTo>
                  <a:lnTo>
                    <a:pt x="10332" y="991"/>
                  </a:lnTo>
                  <a:lnTo>
                    <a:pt x="10378" y="939"/>
                  </a:lnTo>
                  <a:lnTo>
                    <a:pt x="10424" y="889"/>
                  </a:lnTo>
                  <a:lnTo>
                    <a:pt x="10473" y="840"/>
                  </a:lnTo>
                  <a:lnTo>
                    <a:pt x="10472" y="839"/>
                  </a:lnTo>
                  <a:lnTo>
                    <a:pt x="10521" y="791"/>
                  </a:lnTo>
                  <a:lnTo>
                    <a:pt x="10571" y="744"/>
                  </a:lnTo>
                  <a:lnTo>
                    <a:pt x="10623" y="699"/>
                  </a:lnTo>
                  <a:lnTo>
                    <a:pt x="10675" y="655"/>
                  </a:lnTo>
                  <a:lnTo>
                    <a:pt x="10728" y="612"/>
                  </a:lnTo>
                  <a:lnTo>
                    <a:pt x="10783" y="569"/>
                  </a:lnTo>
                  <a:lnTo>
                    <a:pt x="10839" y="529"/>
                  </a:lnTo>
                  <a:lnTo>
                    <a:pt x="10895" y="490"/>
                  </a:lnTo>
                  <a:lnTo>
                    <a:pt x="10953" y="452"/>
                  </a:lnTo>
                  <a:lnTo>
                    <a:pt x="11011" y="415"/>
                  </a:lnTo>
                  <a:lnTo>
                    <a:pt x="11070" y="380"/>
                  </a:lnTo>
                  <a:lnTo>
                    <a:pt x="11131" y="346"/>
                  </a:lnTo>
                  <a:lnTo>
                    <a:pt x="11192" y="314"/>
                  </a:lnTo>
                  <a:lnTo>
                    <a:pt x="11254" y="283"/>
                  </a:lnTo>
                  <a:lnTo>
                    <a:pt x="11317" y="253"/>
                  </a:lnTo>
                  <a:lnTo>
                    <a:pt x="11380" y="225"/>
                  </a:lnTo>
                  <a:lnTo>
                    <a:pt x="11445" y="199"/>
                  </a:lnTo>
                  <a:lnTo>
                    <a:pt x="11510" y="174"/>
                  </a:lnTo>
                  <a:lnTo>
                    <a:pt x="11577" y="151"/>
                  </a:lnTo>
                  <a:lnTo>
                    <a:pt x="11643" y="129"/>
                  </a:lnTo>
                  <a:lnTo>
                    <a:pt x="11710" y="109"/>
                  </a:lnTo>
                  <a:lnTo>
                    <a:pt x="11779" y="91"/>
                  </a:lnTo>
                  <a:lnTo>
                    <a:pt x="11847" y="73"/>
                  </a:lnTo>
                  <a:lnTo>
                    <a:pt x="11917" y="58"/>
                  </a:lnTo>
                  <a:lnTo>
                    <a:pt x="11986" y="44"/>
                  </a:lnTo>
                  <a:lnTo>
                    <a:pt x="12057" y="33"/>
                  </a:lnTo>
                  <a:lnTo>
                    <a:pt x="12128" y="23"/>
                  </a:lnTo>
                  <a:lnTo>
                    <a:pt x="12199" y="15"/>
                  </a:lnTo>
                  <a:lnTo>
                    <a:pt x="12272" y="8"/>
                  </a:lnTo>
                  <a:lnTo>
                    <a:pt x="12344" y="4"/>
                  </a:lnTo>
                  <a:lnTo>
                    <a:pt x="12417" y="1"/>
                  </a:lnTo>
                  <a:lnTo>
                    <a:pt x="12491" y="0"/>
                  </a:lnTo>
                  <a:lnTo>
                    <a:pt x="12835" y="0"/>
                  </a:lnTo>
                  <a:lnTo>
                    <a:pt x="12910" y="1"/>
                  </a:lnTo>
                  <a:lnTo>
                    <a:pt x="12982" y="4"/>
                  </a:lnTo>
                  <a:lnTo>
                    <a:pt x="13055" y="8"/>
                  </a:lnTo>
                  <a:lnTo>
                    <a:pt x="13127" y="15"/>
                  </a:lnTo>
                  <a:lnTo>
                    <a:pt x="13199" y="23"/>
                  </a:lnTo>
                  <a:lnTo>
                    <a:pt x="13270" y="33"/>
                  </a:lnTo>
                  <a:lnTo>
                    <a:pt x="13340" y="44"/>
                  </a:lnTo>
                  <a:lnTo>
                    <a:pt x="13410" y="58"/>
                  </a:lnTo>
                  <a:lnTo>
                    <a:pt x="13479" y="73"/>
                  </a:lnTo>
                  <a:lnTo>
                    <a:pt x="13548" y="91"/>
                  </a:lnTo>
                  <a:lnTo>
                    <a:pt x="13616" y="109"/>
                  </a:lnTo>
                  <a:lnTo>
                    <a:pt x="13684" y="129"/>
                  </a:lnTo>
                  <a:lnTo>
                    <a:pt x="13750" y="151"/>
                  </a:lnTo>
                  <a:lnTo>
                    <a:pt x="13816" y="174"/>
                  </a:lnTo>
                  <a:lnTo>
                    <a:pt x="13882" y="199"/>
                  </a:lnTo>
                  <a:lnTo>
                    <a:pt x="13946" y="225"/>
                  </a:lnTo>
                  <a:lnTo>
                    <a:pt x="14010" y="253"/>
                  </a:lnTo>
                  <a:lnTo>
                    <a:pt x="14072" y="283"/>
                  </a:lnTo>
                  <a:lnTo>
                    <a:pt x="14134" y="314"/>
                  </a:lnTo>
                  <a:lnTo>
                    <a:pt x="14196" y="346"/>
                  </a:lnTo>
                  <a:lnTo>
                    <a:pt x="14256" y="380"/>
                  </a:lnTo>
                  <a:lnTo>
                    <a:pt x="14315" y="415"/>
                  </a:lnTo>
                  <a:lnTo>
                    <a:pt x="14374" y="452"/>
                  </a:lnTo>
                  <a:lnTo>
                    <a:pt x="14431" y="490"/>
                  </a:lnTo>
                  <a:lnTo>
                    <a:pt x="14488" y="529"/>
                  </a:lnTo>
                  <a:lnTo>
                    <a:pt x="14544" y="569"/>
                  </a:lnTo>
                  <a:lnTo>
                    <a:pt x="14598" y="612"/>
                  </a:lnTo>
                  <a:lnTo>
                    <a:pt x="14652" y="655"/>
                  </a:lnTo>
                  <a:lnTo>
                    <a:pt x="14704" y="699"/>
                  </a:lnTo>
                  <a:lnTo>
                    <a:pt x="14755" y="744"/>
                  </a:lnTo>
                  <a:lnTo>
                    <a:pt x="14806" y="791"/>
                  </a:lnTo>
                  <a:lnTo>
                    <a:pt x="14855" y="839"/>
                  </a:lnTo>
                  <a:lnTo>
                    <a:pt x="14903" y="888"/>
                  </a:lnTo>
                  <a:lnTo>
                    <a:pt x="14949" y="938"/>
                  </a:lnTo>
                  <a:lnTo>
                    <a:pt x="14995" y="990"/>
                  </a:lnTo>
                  <a:lnTo>
                    <a:pt x="15039" y="1042"/>
                  </a:lnTo>
                  <a:lnTo>
                    <a:pt x="15082" y="1095"/>
                  </a:lnTo>
                  <a:lnTo>
                    <a:pt x="15124" y="1150"/>
                  </a:lnTo>
                  <a:lnTo>
                    <a:pt x="15165" y="1205"/>
                  </a:lnTo>
                  <a:lnTo>
                    <a:pt x="15204" y="1262"/>
                  </a:lnTo>
                  <a:lnTo>
                    <a:pt x="15242" y="1320"/>
                  </a:lnTo>
                  <a:lnTo>
                    <a:pt x="15278" y="1378"/>
                  </a:lnTo>
                  <a:lnTo>
                    <a:pt x="15314" y="1437"/>
                  </a:lnTo>
                  <a:lnTo>
                    <a:pt x="15348" y="1498"/>
                  </a:lnTo>
                  <a:lnTo>
                    <a:pt x="15380" y="1559"/>
                  </a:lnTo>
                  <a:lnTo>
                    <a:pt x="15411" y="1621"/>
                  </a:lnTo>
                  <a:lnTo>
                    <a:pt x="15440" y="1684"/>
                  </a:lnTo>
                  <a:lnTo>
                    <a:pt x="15469" y="1747"/>
                  </a:lnTo>
                  <a:lnTo>
                    <a:pt x="15495" y="1811"/>
                  </a:lnTo>
                  <a:lnTo>
                    <a:pt x="15520" y="1877"/>
                  </a:lnTo>
                  <a:lnTo>
                    <a:pt x="15543" y="1943"/>
                  </a:lnTo>
                  <a:lnTo>
                    <a:pt x="15565" y="2010"/>
                  </a:lnTo>
                  <a:lnTo>
                    <a:pt x="15585" y="2077"/>
                  </a:lnTo>
                  <a:lnTo>
                    <a:pt x="15603" y="2145"/>
                  </a:lnTo>
                  <a:lnTo>
                    <a:pt x="15621" y="2214"/>
                  </a:lnTo>
                  <a:lnTo>
                    <a:pt x="15636" y="2283"/>
                  </a:lnTo>
                  <a:lnTo>
                    <a:pt x="15650" y="2353"/>
                  </a:lnTo>
                  <a:lnTo>
                    <a:pt x="15661" y="2423"/>
                  </a:lnTo>
                  <a:lnTo>
                    <a:pt x="15671" y="2494"/>
                  </a:lnTo>
                  <a:lnTo>
                    <a:pt x="15679" y="2566"/>
                  </a:lnTo>
                  <a:lnTo>
                    <a:pt x="15686" y="2638"/>
                  </a:lnTo>
                  <a:lnTo>
                    <a:pt x="15690" y="2711"/>
                  </a:lnTo>
                  <a:lnTo>
                    <a:pt x="15693" y="2783"/>
                  </a:lnTo>
                  <a:lnTo>
                    <a:pt x="15694" y="2857"/>
                  </a:lnTo>
                  <a:lnTo>
                    <a:pt x="15694" y="3202"/>
                  </a:lnTo>
                  <a:lnTo>
                    <a:pt x="15693" y="3276"/>
                  </a:lnTo>
                  <a:lnTo>
                    <a:pt x="15690" y="3348"/>
                  </a:lnTo>
                  <a:lnTo>
                    <a:pt x="15686" y="3421"/>
                  </a:lnTo>
                  <a:lnTo>
                    <a:pt x="15679" y="3493"/>
                  </a:lnTo>
                  <a:lnTo>
                    <a:pt x="15671" y="3565"/>
                  </a:lnTo>
                  <a:lnTo>
                    <a:pt x="15661" y="3636"/>
                  </a:lnTo>
                  <a:lnTo>
                    <a:pt x="15650" y="3706"/>
                  </a:lnTo>
                  <a:lnTo>
                    <a:pt x="15636" y="3776"/>
                  </a:lnTo>
                  <a:lnTo>
                    <a:pt x="15621" y="3845"/>
                  </a:lnTo>
                  <a:lnTo>
                    <a:pt x="15603" y="3914"/>
                  </a:lnTo>
                  <a:lnTo>
                    <a:pt x="15585" y="3982"/>
                  </a:lnTo>
                  <a:lnTo>
                    <a:pt x="15565" y="4049"/>
                  </a:lnTo>
                  <a:lnTo>
                    <a:pt x="15543" y="4116"/>
                  </a:lnTo>
                  <a:lnTo>
                    <a:pt x="15520" y="4182"/>
                  </a:lnTo>
                  <a:lnTo>
                    <a:pt x="15495" y="4248"/>
                  </a:lnTo>
                  <a:lnTo>
                    <a:pt x="15469" y="4312"/>
                  </a:lnTo>
                  <a:lnTo>
                    <a:pt x="15440" y="4375"/>
                  </a:lnTo>
                  <a:lnTo>
                    <a:pt x="15411" y="4439"/>
                  </a:lnTo>
                  <a:lnTo>
                    <a:pt x="15380" y="4500"/>
                  </a:lnTo>
                  <a:lnTo>
                    <a:pt x="15348" y="4561"/>
                  </a:lnTo>
                  <a:lnTo>
                    <a:pt x="15314" y="4622"/>
                  </a:lnTo>
                  <a:lnTo>
                    <a:pt x="15278" y="4681"/>
                  </a:lnTo>
                  <a:lnTo>
                    <a:pt x="15242" y="4739"/>
                  </a:lnTo>
                  <a:lnTo>
                    <a:pt x="15204" y="4797"/>
                  </a:lnTo>
                  <a:lnTo>
                    <a:pt x="15165" y="4853"/>
                  </a:lnTo>
                  <a:lnTo>
                    <a:pt x="15124" y="4909"/>
                  </a:lnTo>
                  <a:lnTo>
                    <a:pt x="15082" y="4964"/>
                  </a:lnTo>
                  <a:lnTo>
                    <a:pt x="15039" y="5017"/>
                  </a:lnTo>
                  <a:lnTo>
                    <a:pt x="14995" y="5069"/>
                  </a:lnTo>
                  <a:lnTo>
                    <a:pt x="14949" y="5121"/>
                  </a:lnTo>
                  <a:lnTo>
                    <a:pt x="14903" y="5171"/>
                  </a:lnTo>
                  <a:lnTo>
                    <a:pt x="14855" y="5220"/>
                  </a:lnTo>
                  <a:lnTo>
                    <a:pt x="14854" y="5219"/>
                  </a:lnTo>
                  <a:lnTo>
                    <a:pt x="14805" y="5267"/>
                  </a:lnTo>
                  <a:lnTo>
                    <a:pt x="14754" y="5314"/>
                  </a:lnTo>
                  <a:lnTo>
                    <a:pt x="14703" y="5360"/>
                  </a:lnTo>
                  <a:lnTo>
                    <a:pt x="14650" y="5404"/>
                  </a:lnTo>
                  <a:lnTo>
                    <a:pt x="14596" y="5446"/>
                  </a:lnTo>
                  <a:lnTo>
                    <a:pt x="14542" y="5489"/>
                  </a:lnTo>
                  <a:lnTo>
                    <a:pt x="14487" y="5530"/>
                  </a:lnTo>
                  <a:lnTo>
                    <a:pt x="14430" y="5569"/>
                  </a:lnTo>
                  <a:lnTo>
                    <a:pt x="14372" y="5606"/>
                  </a:lnTo>
                  <a:lnTo>
                    <a:pt x="14313" y="5644"/>
                  </a:lnTo>
                  <a:lnTo>
                    <a:pt x="14254" y="5679"/>
                  </a:lnTo>
                  <a:lnTo>
                    <a:pt x="14194" y="5712"/>
                  </a:lnTo>
                  <a:lnTo>
                    <a:pt x="14132" y="5745"/>
                  </a:lnTo>
                  <a:lnTo>
                    <a:pt x="14071" y="5775"/>
                  </a:lnTo>
                  <a:lnTo>
                    <a:pt x="14008" y="5806"/>
                  </a:lnTo>
                  <a:lnTo>
                    <a:pt x="13944" y="5834"/>
                  </a:lnTo>
                  <a:lnTo>
                    <a:pt x="13880" y="5860"/>
                  </a:lnTo>
                  <a:lnTo>
                    <a:pt x="13814" y="5885"/>
                  </a:lnTo>
                  <a:lnTo>
                    <a:pt x="13749" y="5908"/>
                  </a:lnTo>
                  <a:lnTo>
                    <a:pt x="13682" y="5929"/>
                  </a:lnTo>
                  <a:lnTo>
                    <a:pt x="13615" y="5950"/>
                  </a:lnTo>
                  <a:lnTo>
                    <a:pt x="13547" y="5968"/>
                  </a:lnTo>
                  <a:lnTo>
                    <a:pt x="13478" y="5986"/>
                  </a:lnTo>
                  <a:lnTo>
                    <a:pt x="13409" y="6001"/>
                  </a:lnTo>
                  <a:lnTo>
                    <a:pt x="13339" y="6014"/>
                  </a:lnTo>
                  <a:lnTo>
                    <a:pt x="13269" y="6026"/>
                  </a:lnTo>
                  <a:lnTo>
                    <a:pt x="13198" y="6036"/>
                  </a:lnTo>
                  <a:lnTo>
                    <a:pt x="13126" y="6044"/>
                  </a:lnTo>
                  <a:lnTo>
                    <a:pt x="13055" y="6050"/>
                  </a:lnTo>
                  <a:lnTo>
                    <a:pt x="12982" y="6055"/>
                  </a:lnTo>
                  <a:lnTo>
                    <a:pt x="12909" y="6058"/>
                  </a:lnTo>
                  <a:lnTo>
                    <a:pt x="12835" y="6059"/>
                  </a:lnTo>
                  <a:lnTo>
                    <a:pt x="10750" y="6059"/>
                  </a:lnTo>
                  <a:lnTo>
                    <a:pt x="10750" y="10034"/>
                  </a:lnTo>
                  <a:lnTo>
                    <a:pt x="12835" y="10034"/>
                  </a:lnTo>
                  <a:lnTo>
                    <a:pt x="12910" y="10035"/>
                  </a:lnTo>
                  <a:lnTo>
                    <a:pt x="12982" y="10038"/>
                  </a:lnTo>
                  <a:lnTo>
                    <a:pt x="13055" y="10043"/>
                  </a:lnTo>
                  <a:lnTo>
                    <a:pt x="13127" y="10049"/>
                  </a:lnTo>
                  <a:lnTo>
                    <a:pt x="13199" y="10057"/>
                  </a:lnTo>
                  <a:lnTo>
                    <a:pt x="13270" y="10067"/>
                  </a:lnTo>
                  <a:lnTo>
                    <a:pt x="13340" y="10079"/>
                  </a:lnTo>
                  <a:lnTo>
                    <a:pt x="13410" y="10092"/>
                  </a:lnTo>
                  <a:lnTo>
                    <a:pt x="13479" y="10107"/>
                  </a:lnTo>
                  <a:lnTo>
                    <a:pt x="13548" y="10125"/>
                  </a:lnTo>
                  <a:lnTo>
                    <a:pt x="13616" y="10144"/>
                  </a:lnTo>
                  <a:lnTo>
                    <a:pt x="13684" y="10164"/>
                  </a:lnTo>
                  <a:lnTo>
                    <a:pt x="13750" y="10185"/>
                  </a:lnTo>
                  <a:lnTo>
                    <a:pt x="13816" y="10208"/>
                  </a:lnTo>
                  <a:lnTo>
                    <a:pt x="13882" y="10233"/>
                  </a:lnTo>
                  <a:lnTo>
                    <a:pt x="13946" y="10259"/>
                  </a:lnTo>
                  <a:lnTo>
                    <a:pt x="14010" y="10287"/>
                  </a:lnTo>
                  <a:lnTo>
                    <a:pt x="14072" y="10318"/>
                  </a:lnTo>
                  <a:lnTo>
                    <a:pt x="14134" y="10348"/>
                  </a:lnTo>
                  <a:lnTo>
                    <a:pt x="14196" y="10381"/>
                  </a:lnTo>
                  <a:lnTo>
                    <a:pt x="14256" y="10414"/>
                  </a:lnTo>
                  <a:lnTo>
                    <a:pt x="14315" y="10449"/>
                  </a:lnTo>
                  <a:lnTo>
                    <a:pt x="14374" y="10486"/>
                  </a:lnTo>
                  <a:lnTo>
                    <a:pt x="14431" y="10524"/>
                  </a:lnTo>
                  <a:lnTo>
                    <a:pt x="14488" y="10563"/>
                  </a:lnTo>
                  <a:lnTo>
                    <a:pt x="14544" y="10603"/>
                  </a:lnTo>
                  <a:lnTo>
                    <a:pt x="14598" y="10646"/>
                  </a:lnTo>
                  <a:lnTo>
                    <a:pt x="14652" y="10689"/>
                  </a:lnTo>
                  <a:lnTo>
                    <a:pt x="14704" y="10733"/>
                  </a:lnTo>
                  <a:lnTo>
                    <a:pt x="14755" y="10778"/>
                  </a:lnTo>
                  <a:lnTo>
                    <a:pt x="14806" y="10826"/>
                  </a:lnTo>
                  <a:lnTo>
                    <a:pt x="14855" y="10873"/>
                  </a:lnTo>
                  <a:lnTo>
                    <a:pt x="14903" y="10922"/>
                  </a:lnTo>
                  <a:lnTo>
                    <a:pt x="14949" y="10972"/>
                  </a:lnTo>
                  <a:lnTo>
                    <a:pt x="14995" y="11024"/>
                  </a:lnTo>
                  <a:lnTo>
                    <a:pt x="15039" y="11076"/>
                  </a:lnTo>
                  <a:lnTo>
                    <a:pt x="15082" y="11129"/>
                  </a:lnTo>
                  <a:lnTo>
                    <a:pt x="15124" y="11184"/>
                  </a:lnTo>
                  <a:lnTo>
                    <a:pt x="15165" y="11240"/>
                  </a:lnTo>
                  <a:lnTo>
                    <a:pt x="15204" y="11296"/>
                  </a:lnTo>
                  <a:lnTo>
                    <a:pt x="15242" y="11354"/>
                  </a:lnTo>
                  <a:lnTo>
                    <a:pt x="15278" y="11412"/>
                  </a:lnTo>
                  <a:lnTo>
                    <a:pt x="15314" y="11471"/>
                  </a:lnTo>
                  <a:lnTo>
                    <a:pt x="15348" y="11532"/>
                  </a:lnTo>
                  <a:lnTo>
                    <a:pt x="15380" y="11593"/>
                  </a:lnTo>
                  <a:lnTo>
                    <a:pt x="15411" y="11655"/>
                  </a:lnTo>
                  <a:lnTo>
                    <a:pt x="15440" y="11718"/>
                  </a:lnTo>
                  <a:lnTo>
                    <a:pt x="15469" y="11781"/>
                  </a:lnTo>
                  <a:lnTo>
                    <a:pt x="15495" y="11845"/>
                  </a:lnTo>
                  <a:lnTo>
                    <a:pt x="15520" y="11911"/>
                  </a:lnTo>
                  <a:lnTo>
                    <a:pt x="15543" y="11977"/>
                  </a:lnTo>
                  <a:lnTo>
                    <a:pt x="15565" y="12044"/>
                  </a:lnTo>
                  <a:lnTo>
                    <a:pt x="15585" y="12111"/>
                  </a:lnTo>
                  <a:lnTo>
                    <a:pt x="15603" y="12179"/>
                  </a:lnTo>
                  <a:lnTo>
                    <a:pt x="15621" y="12248"/>
                  </a:lnTo>
                  <a:lnTo>
                    <a:pt x="15636" y="12317"/>
                  </a:lnTo>
                  <a:lnTo>
                    <a:pt x="15650" y="12388"/>
                  </a:lnTo>
                  <a:lnTo>
                    <a:pt x="15661" y="12457"/>
                  </a:lnTo>
                  <a:lnTo>
                    <a:pt x="15671" y="12528"/>
                  </a:lnTo>
                  <a:lnTo>
                    <a:pt x="15679" y="12600"/>
                  </a:lnTo>
                  <a:lnTo>
                    <a:pt x="15686" y="12672"/>
                  </a:lnTo>
                  <a:lnTo>
                    <a:pt x="15690" y="12745"/>
                  </a:lnTo>
                  <a:lnTo>
                    <a:pt x="15693" y="12817"/>
                  </a:lnTo>
                  <a:lnTo>
                    <a:pt x="15694" y="12891"/>
                  </a:lnTo>
                  <a:lnTo>
                    <a:pt x="15694" y="13236"/>
                  </a:lnTo>
                  <a:lnTo>
                    <a:pt x="15693" y="13310"/>
                  </a:lnTo>
                  <a:lnTo>
                    <a:pt x="15690" y="13382"/>
                  </a:lnTo>
                  <a:lnTo>
                    <a:pt x="15686" y="13455"/>
                  </a:lnTo>
                  <a:lnTo>
                    <a:pt x="15679" y="13527"/>
                  </a:lnTo>
                  <a:lnTo>
                    <a:pt x="15671" y="13599"/>
                  </a:lnTo>
                  <a:lnTo>
                    <a:pt x="15661" y="13670"/>
                  </a:lnTo>
                  <a:lnTo>
                    <a:pt x="15650" y="13740"/>
                  </a:lnTo>
                  <a:lnTo>
                    <a:pt x="15636" y="13811"/>
                  </a:lnTo>
                  <a:lnTo>
                    <a:pt x="15621" y="13879"/>
                  </a:lnTo>
                  <a:lnTo>
                    <a:pt x="15603" y="13949"/>
                  </a:lnTo>
                  <a:lnTo>
                    <a:pt x="15585" y="14016"/>
                  </a:lnTo>
                  <a:lnTo>
                    <a:pt x="15565" y="14083"/>
                  </a:lnTo>
                  <a:lnTo>
                    <a:pt x="15543" y="14151"/>
                  </a:lnTo>
                  <a:lnTo>
                    <a:pt x="15520" y="14216"/>
                  </a:lnTo>
                  <a:lnTo>
                    <a:pt x="15495" y="14282"/>
                  </a:lnTo>
                  <a:lnTo>
                    <a:pt x="15469" y="14346"/>
                  </a:lnTo>
                  <a:lnTo>
                    <a:pt x="15440" y="14409"/>
                  </a:lnTo>
                  <a:lnTo>
                    <a:pt x="15411" y="14473"/>
                  </a:lnTo>
                  <a:lnTo>
                    <a:pt x="15380" y="14534"/>
                  </a:lnTo>
                  <a:lnTo>
                    <a:pt x="15348" y="14595"/>
                  </a:lnTo>
                  <a:lnTo>
                    <a:pt x="15314" y="14656"/>
                  </a:lnTo>
                  <a:lnTo>
                    <a:pt x="15278" y="14715"/>
                  </a:lnTo>
                  <a:lnTo>
                    <a:pt x="15242" y="14773"/>
                  </a:lnTo>
                  <a:lnTo>
                    <a:pt x="15204" y="14831"/>
                  </a:lnTo>
                  <a:lnTo>
                    <a:pt x="15165" y="14888"/>
                  </a:lnTo>
                  <a:lnTo>
                    <a:pt x="15124" y="14943"/>
                  </a:lnTo>
                  <a:lnTo>
                    <a:pt x="15082" y="14998"/>
                  </a:lnTo>
                  <a:lnTo>
                    <a:pt x="15039" y="15051"/>
                  </a:lnTo>
                  <a:lnTo>
                    <a:pt x="14995" y="15103"/>
                  </a:lnTo>
                  <a:lnTo>
                    <a:pt x="14949" y="15155"/>
                  </a:lnTo>
                  <a:lnTo>
                    <a:pt x="14903" y="15205"/>
                  </a:lnTo>
                  <a:lnTo>
                    <a:pt x="14855" y="15254"/>
                  </a:lnTo>
                  <a:lnTo>
                    <a:pt x="14854" y="15253"/>
                  </a:lnTo>
                  <a:lnTo>
                    <a:pt x="14805" y="15301"/>
                  </a:lnTo>
                  <a:lnTo>
                    <a:pt x="14754" y="15348"/>
                  </a:lnTo>
                  <a:lnTo>
                    <a:pt x="14703" y="15394"/>
                  </a:lnTo>
                  <a:lnTo>
                    <a:pt x="14650" y="15438"/>
                  </a:lnTo>
                  <a:lnTo>
                    <a:pt x="14596" y="15481"/>
                  </a:lnTo>
                  <a:lnTo>
                    <a:pt x="14542" y="15523"/>
                  </a:lnTo>
                  <a:lnTo>
                    <a:pt x="14487" y="15564"/>
                  </a:lnTo>
                  <a:lnTo>
                    <a:pt x="14430" y="15603"/>
                  </a:lnTo>
                  <a:lnTo>
                    <a:pt x="14372" y="15641"/>
                  </a:lnTo>
                  <a:lnTo>
                    <a:pt x="14313" y="15678"/>
                  </a:lnTo>
                  <a:lnTo>
                    <a:pt x="14254" y="15713"/>
                  </a:lnTo>
                  <a:lnTo>
                    <a:pt x="14194" y="15747"/>
                  </a:lnTo>
                  <a:lnTo>
                    <a:pt x="14132" y="15779"/>
                  </a:lnTo>
                  <a:lnTo>
                    <a:pt x="14071" y="15810"/>
                  </a:lnTo>
                  <a:lnTo>
                    <a:pt x="14008" y="15840"/>
                  </a:lnTo>
                  <a:lnTo>
                    <a:pt x="13944" y="15868"/>
                  </a:lnTo>
                  <a:lnTo>
                    <a:pt x="13880" y="15894"/>
                  </a:lnTo>
                  <a:lnTo>
                    <a:pt x="13814" y="15919"/>
                  </a:lnTo>
                  <a:lnTo>
                    <a:pt x="13749" y="15942"/>
                  </a:lnTo>
                  <a:lnTo>
                    <a:pt x="13682" y="15964"/>
                  </a:lnTo>
                  <a:lnTo>
                    <a:pt x="13615" y="15984"/>
                  </a:lnTo>
                  <a:lnTo>
                    <a:pt x="13547" y="16002"/>
                  </a:lnTo>
                  <a:lnTo>
                    <a:pt x="13478" y="16020"/>
                  </a:lnTo>
                  <a:lnTo>
                    <a:pt x="13409" y="16035"/>
                  </a:lnTo>
                  <a:lnTo>
                    <a:pt x="13339" y="16049"/>
                  </a:lnTo>
                  <a:lnTo>
                    <a:pt x="13269" y="16060"/>
                  </a:lnTo>
                  <a:lnTo>
                    <a:pt x="13198" y="16070"/>
                  </a:lnTo>
                  <a:lnTo>
                    <a:pt x="13126" y="16078"/>
                  </a:lnTo>
                  <a:lnTo>
                    <a:pt x="13055" y="16085"/>
                  </a:lnTo>
                  <a:lnTo>
                    <a:pt x="12982" y="16089"/>
                  </a:lnTo>
                  <a:lnTo>
                    <a:pt x="12909" y="16092"/>
                  </a:lnTo>
                  <a:lnTo>
                    <a:pt x="12835" y="16093"/>
                  </a:lnTo>
                  <a:lnTo>
                    <a:pt x="12491" y="16093"/>
                  </a:lnTo>
                  <a:lnTo>
                    <a:pt x="12418" y="16092"/>
                  </a:lnTo>
                  <a:lnTo>
                    <a:pt x="12344" y="16089"/>
                  </a:lnTo>
                  <a:lnTo>
                    <a:pt x="12273" y="16085"/>
                  </a:lnTo>
                  <a:lnTo>
                    <a:pt x="12200" y="16078"/>
                  </a:lnTo>
                  <a:lnTo>
                    <a:pt x="12129" y="16070"/>
                  </a:lnTo>
                  <a:lnTo>
                    <a:pt x="12059" y="16060"/>
                  </a:lnTo>
                  <a:lnTo>
                    <a:pt x="11988" y="16049"/>
                  </a:lnTo>
                  <a:lnTo>
                    <a:pt x="11918" y="16035"/>
                  </a:lnTo>
                  <a:lnTo>
                    <a:pt x="11848" y="16020"/>
                  </a:lnTo>
                  <a:lnTo>
                    <a:pt x="11780" y="16002"/>
                  </a:lnTo>
                  <a:lnTo>
                    <a:pt x="11712" y="15984"/>
                  </a:lnTo>
                  <a:lnTo>
                    <a:pt x="11645" y="15964"/>
                  </a:lnTo>
                  <a:lnTo>
                    <a:pt x="11579" y="15942"/>
                  </a:lnTo>
                  <a:lnTo>
                    <a:pt x="11512" y="15919"/>
                  </a:lnTo>
                  <a:lnTo>
                    <a:pt x="11447" y="15894"/>
                  </a:lnTo>
                  <a:lnTo>
                    <a:pt x="11382" y="15868"/>
                  </a:lnTo>
                  <a:lnTo>
                    <a:pt x="11319" y="15840"/>
                  </a:lnTo>
                  <a:lnTo>
                    <a:pt x="11257" y="15810"/>
                  </a:lnTo>
                  <a:lnTo>
                    <a:pt x="11194" y="15779"/>
                  </a:lnTo>
                  <a:lnTo>
                    <a:pt x="11134" y="15747"/>
                  </a:lnTo>
                  <a:lnTo>
                    <a:pt x="11073" y="15714"/>
                  </a:lnTo>
                  <a:lnTo>
                    <a:pt x="11013" y="15679"/>
                  </a:lnTo>
                  <a:lnTo>
                    <a:pt x="10955" y="15641"/>
                  </a:lnTo>
                  <a:lnTo>
                    <a:pt x="10897" y="15603"/>
                  </a:lnTo>
                  <a:lnTo>
                    <a:pt x="10841" y="15564"/>
                  </a:lnTo>
                  <a:lnTo>
                    <a:pt x="10786" y="15524"/>
                  </a:lnTo>
                  <a:lnTo>
                    <a:pt x="10731" y="15482"/>
                  </a:lnTo>
                  <a:lnTo>
                    <a:pt x="10678" y="15439"/>
                  </a:lnTo>
                  <a:lnTo>
                    <a:pt x="10625" y="15394"/>
                  </a:lnTo>
                  <a:lnTo>
                    <a:pt x="10573" y="15349"/>
                  </a:lnTo>
                  <a:lnTo>
                    <a:pt x="10523" y="15302"/>
                  </a:lnTo>
                  <a:lnTo>
                    <a:pt x="10474" y="15254"/>
                  </a:lnTo>
                  <a:lnTo>
                    <a:pt x="10472" y="15252"/>
                  </a:lnTo>
                  <a:lnTo>
                    <a:pt x="10423" y="15203"/>
                  </a:lnTo>
                  <a:lnTo>
                    <a:pt x="10377" y="15153"/>
                  </a:lnTo>
                  <a:lnTo>
                    <a:pt x="10332" y="15101"/>
                  </a:lnTo>
                  <a:lnTo>
                    <a:pt x="10288" y="15049"/>
                  </a:lnTo>
                  <a:lnTo>
                    <a:pt x="10244" y="14995"/>
                  </a:lnTo>
                  <a:lnTo>
                    <a:pt x="10202" y="14940"/>
                  </a:lnTo>
                  <a:lnTo>
                    <a:pt x="10162" y="14885"/>
                  </a:lnTo>
                  <a:lnTo>
                    <a:pt x="10123" y="14829"/>
                  </a:lnTo>
                  <a:lnTo>
                    <a:pt x="10084" y="14771"/>
                  </a:lnTo>
                  <a:lnTo>
                    <a:pt x="10048" y="14713"/>
                  </a:lnTo>
                  <a:lnTo>
                    <a:pt x="10013" y="14654"/>
                  </a:lnTo>
                  <a:lnTo>
                    <a:pt x="9979" y="14593"/>
                  </a:lnTo>
                  <a:lnTo>
                    <a:pt x="9946" y="14532"/>
                  </a:lnTo>
                  <a:lnTo>
                    <a:pt x="9915" y="14470"/>
                  </a:lnTo>
                  <a:lnTo>
                    <a:pt x="9886" y="14407"/>
                  </a:lnTo>
                  <a:lnTo>
                    <a:pt x="9858" y="14344"/>
                  </a:lnTo>
                  <a:lnTo>
                    <a:pt x="9832" y="14280"/>
                  </a:lnTo>
                  <a:lnTo>
                    <a:pt x="9807" y="14214"/>
                  </a:lnTo>
                  <a:lnTo>
                    <a:pt x="9783" y="14149"/>
                  </a:lnTo>
                  <a:lnTo>
                    <a:pt x="9761" y="14081"/>
                  </a:lnTo>
                  <a:lnTo>
                    <a:pt x="9741" y="14014"/>
                  </a:lnTo>
                  <a:lnTo>
                    <a:pt x="9723" y="13947"/>
                  </a:lnTo>
                  <a:lnTo>
                    <a:pt x="9706" y="13878"/>
                  </a:lnTo>
                  <a:lnTo>
                    <a:pt x="9691" y="13809"/>
                  </a:lnTo>
                  <a:lnTo>
                    <a:pt x="9678" y="13738"/>
                  </a:lnTo>
                  <a:lnTo>
                    <a:pt x="9666" y="13669"/>
                  </a:lnTo>
                  <a:lnTo>
                    <a:pt x="9656" y="13598"/>
                  </a:lnTo>
                  <a:lnTo>
                    <a:pt x="9648" y="13526"/>
                  </a:lnTo>
                  <a:lnTo>
                    <a:pt x="9641" y="13455"/>
                  </a:lnTo>
                  <a:lnTo>
                    <a:pt x="9637" y="13382"/>
                  </a:lnTo>
                  <a:lnTo>
                    <a:pt x="9634" y="13309"/>
                  </a:lnTo>
                  <a:lnTo>
                    <a:pt x="9633" y="13236"/>
                  </a:lnTo>
                  <a:lnTo>
                    <a:pt x="9633" y="10920"/>
                  </a:lnTo>
                  <a:lnTo>
                    <a:pt x="6061" y="10920"/>
                  </a:lnTo>
                  <a:lnTo>
                    <a:pt x="6061" y="13236"/>
                  </a:lnTo>
                  <a:lnTo>
                    <a:pt x="6060" y="13310"/>
                  </a:lnTo>
                  <a:lnTo>
                    <a:pt x="6057" y="13382"/>
                  </a:lnTo>
                  <a:lnTo>
                    <a:pt x="6053" y="13455"/>
                  </a:lnTo>
                  <a:lnTo>
                    <a:pt x="6046" y="13527"/>
                  </a:lnTo>
                  <a:lnTo>
                    <a:pt x="6038" y="13599"/>
                  </a:lnTo>
                  <a:lnTo>
                    <a:pt x="6028" y="13670"/>
                  </a:lnTo>
                  <a:lnTo>
                    <a:pt x="6016" y="13740"/>
                  </a:lnTo>
                  <a:lnTo>
                    <a:pt x="6003" y="13811"/>
                  </a:lnTo>
                  <a:lnTo>
                    <a:pt x="5988" y="13879"/>
                  </a:lnTo>
                  <a:lnTo>
                    <a:pt x="5971" y="13949"/>
                  </a:lnTo>
                  <a:lnTo>
                    <a:pt x="5952" y="14016"/>
                  </a:lnTo>
                  <a:lnTo>
                    <a:pt x="5932" y="14083"/>
                  </a:lnTo>
                  <a:lnTo>
                    <a:pt x="5911" y="14151"/>
                  </a:lnTo>
                  <a:lnTo>
                    <a:pt x="5887" y="14216"/>
                  </a:lnTo>
                  <a:lnTo>
                    <a:pt x="5862" y="14282"/>
                  </a:lnTo>
                  <a:lnTo>
                    <a:pt x="5836" y="14346"/>
                  </a:lnTo>
                  <a:lnTo>
                    <a:pt x="5808" y="14409"/>
                  </a:lnTo>
                  <a:lnTo>
                    <a:pt x="5779" y="14473"/>
                  </a:lnTo>
                  <a:lnTo>
                    <a:pt x="5748" y="14534"/>
                  </a:lnTo>
                  <a:lnTo>
                    <a:pt x="5715" y="14595"/>
                  </a:lnTo>
                  <a:lnTo>
                    <a:pt x="5681" y="14656"/>
                  </a:lnTo>
                  <a:lnTo>
                    <a:pt x="5646" y="14715"/>
                  </a:lnTo>
                  <a:lnTo>
                    <a:pt x="5610" y="14773"/>
                  </a:lnTo>
                  <a:lnTo>
                    <a:pt x="5571" y="14831"/>
                  </a:lnTo>
                  <a:lnTo>
                    <a:pt x="5532" y="14888"/>
                  </a:lnTo>
                  <a:lnTo>
                    <a:pt x="5492" y="14943"/>
                  </a:lnTo>
                  <a:lnTo>
                    <a:pt x="5450" y="14998"/>
                  </a:lnTo>
                  <a:lnTo>
                    <a:pt x="5406" y="15051"/>
                  </a:lnTo>
                  <a:lnTo>
                    <a:pt x="5362" y="15103"/>
                  </a:lnTo>
                  <a:lnTo>
                    <a:pt x="5317" y="15155"/>
                  </a:lnTo>
                  <a:lnTo>
                    <a:pt x="5271" y="15205"/>
                  </a:lnTo>
                  <a:lnTo>
                    <a:pt x="5222" y="15254"/>
                  </a:lnTo>
                  <a:lnTo>
                    <a:pt x="5221" y="15253"/>
                  </a:lnTo>
                  <a:lnTo>
                    <a:pt x="5172" y="15301"/>
                  </a:lnTo>
                  <a:lnTo>
                    <a:pt x="5122" y="15348"/>
                  </a:lnTo>
                  <a:lnTo>
                    <a:pt x="5070" y="15394"/>
                  </a:lnTo>
                  <a:lnTo>
                    <a:pt x="5017" y="15438"/>
                  </a:lnTo>
                  <a:lnTo>
                    <a:pt x="4964" y="15481"/>
                  </a:lnTo>
                  <a:lnTo>
                    <a:pt x="4909" y="15523"/>
                  </a:lnTo>
                  <a:lnTo>
                    <a:pt x="4854" y="15564"/>
                  </a:lnTo>
                  <a:lnTo>
                    <a:pt x="4797" y="15603"/>
                  </a:lnTo>
                  <a:lnTo>
                    <a:pt x="4739" y="15641"/>
                  </a:lnTo>
                  <a:lnTo>
                    <a:pt x="4681" y="15678"/>
                  </a:lnTo>
                  <a:lnTo>
                    <a:pt x="4622" y="15713"/>
                  </a:lnTo>
                  <a:lnTo>
                    <a:pt x="4561" y="15747"/>
                  </a:lnTo>
                  <a:lnTo>
                    <a:pt x="4500" y="15779"/>
                  </a:lnTo>
                  <a:lnTo>
                    <a:pt x="4438" y="15810"/>
                  </a:lnTo>
                  <a:lnTo>
                    <a:pt x="4375" y="15840"/>
                  </a:lnTo>
                  <a:lnTo>
                    <a:pt x="4312" y="15868"/>
                  </a:lnTo>
                  <a:lnTo>
                    <a:pt x="4247" y="15894"/>
                  </a:lnTo>
                  <a:lnTo>
                    <a:pt x="4182" y="15919"/>
                  </a:lnTo>
                  <a:lnTo>
                    <a:pt x="4115" y="15942"/>
                  </a:lnTo>
                  <a:lnTo>
                    <a:pt x="4049" y="15964"/>
                  </a:lnTo>
                  <a:lnTo>
                    <a:pt x="3982" y="15984"/>
                  </a:lnTo>
                  <a:lnTo>
                    <a:pt x="3914" y="16002"/>
                  </a:lnTo>
                  <a:lnTo>
                    <a:pt x="3846" y="16020"/>
                  </a:lnTo>
                  <a:lnTo>
                    <a:pt x="3776" y="16035"/>
                  </a:lnTo>
                  <a:lnTo>
                    <a:pt x="3707" y="16049"/>
                  </a:lnTo>
                  <a:lnTo>
                    <a:pt x="3636" y="16060"/>
                  </a:lnTo>
                  <a:lnTo>
                    <a:pt x="3565" y="16070"/>
                  </a:lnTo>
                  <a:lnTo>
                    <a:pt x="3494" y="16078"/>
                  </a:lnTo>
                  <a:lnTo>
                    <a:pt x="3421" y="16085"/>
                  </a:lnTo>
                  <a:lnTo>
                    <a:pt x="3350" y="16089"/>
                  </a:lnTo>
                  <a:lnTo>
                    <a:pt x="3276" y="16092"/>
                  </a:lnTo>
                  <a:lnTo>
                    <a:pt x="3203" y="16093"/>
                  </a:lnTo>
                  <a:lnTo>
                    <a:pt x="2859" y="16093"/>
                  </a:lnTo>
                  <a:lnTo>
                    <a:pt x="2785" y="16092"/>
                  </a:lnTo>
                  <a:lnTo>
                    <a:pt x="2712" y="16089"/>
                  </a:lnTo>
                  <a:lnTo>
                    <a:pt x="2639" y="16085"/>
                  </a:lnTo>
                  <a:lnTo>
                    <a:pt x="2568" y="16078"/>
                  </a:lnTo>
                  <a:lnTo>
                    <a:pt x="2496" y="16070"/>
                  </a:lnTo>
                  <a:lnTo>
                    <a:pt x="2425" y="16060"/>
                  </a:lnTo>
                  <a:lnTo>
                    <a:pt x="2356" y="16049"/>
                  </a:lnTo>
                  <a:lnTo>
                    <a:pt x="2285" y="16035"/>
                  </a:lnTo>
                  <a:lnTo>
                    <a:pt x="2216" y="16020"/>
                  </a:lnTo>
                  <a:lnTo>
                    <a:pt x="2147" y="16002"/>
                  </a:lnTo>
                  <a:lnTo>
                    <a:pt x="2080" y="15984"/>
                  </a:lnTo>
                  <a:lnTo>
                    <a:pt x="2012" y="15964"/>
                  </a:lnTo>
                  <a:lnTo>
                    <a:pt x="1945" y="15942"/>
                  </a:lnTo>
                  <a:lnTo>
                    <a:pt x="1880" y="15919"/>
                  </a:lnTo>
                  <a:lnTo>
                    <a:pt x="1814" y="15894"/>
                  </a:lnTo>
                  <a:lnTo>
                    <a:pt x="1750" y="15868"/>
                  </a:lnTo>
                  <a:lnTo>
                    <a:pt x="1686" y="15840"/>
                  </a:lnTo>
                  <a:lnTo>
                    <a:pt x="1624" y="15810"/>
                  </a:lnTo>
                  <a:lnTo>
                    <a:pt x="1562" y="15779"/>
                  </a:lnTo>
                  <a:lnTo>
                    <a:pt x="1500" y="15747"/>
                  </a:lnTo>
                  <a:lnTo>
                    <a:pt x="1440" y="15714"/>
                  </a:lnTo>
                  <a:lnTo>
                    <a:pt x="1381" y="15679"/>
                  </a:lnTo>
                  <a:lnTo>
                    <a:pt x="1322" y="15641"/>
                  </a:lnTo>
                  <a:lnTo>
                    <a:pt x="1265" y="15603"/>
                  </a:lnTo>
                  <a:lnTo>
                    <a:pt x="1208" y="15564"/>
                  </a:lnTo>
                  <a:lnTo>
                    <a:pt x="1153" y="15524"/>
                  </a:lnTo>
                  <a:lnTo>
                    <a:pt x="1099" y="15482"/>
                  </a:lnTo>
                  <a:lnTo>
                    <a:pt x="1044" y="15439"/>
                  </a:lnTo>
                  <a:lnTo>
                    <a:pt x="992" y="15394"/>
                  </a:lnTo>
                  <a:lnTo>
                    <a:pt x="941" y="15349"/>
                  </a:lnTo>
                  <a:lnTo>
                    <a:pt x="891" y="15302"/>
                  </a:lnTo>
                  <a:lnTo>
                    <a:pt x="841" y="15254"/>
                  </a:lnTo>
                  <a:lnTo>
                    <a:pt x="839" y="15252"/>
                  </a:lnTo>
                  <a:lnTo>
                    <a:pt x="791" y="15203"/>
                  </a:lnTo>
                  <a:lnTo>
                    <a:pt x="745" y="15153"/>
                  </a:lnTo>
                  <a:lnTo>
                    <a:pt x="699" y="15101"/>
                  </a:lnTo>
                  <a:lnTo>
                    <a:pt x="654" y="15049"/>
                  </a:lnTo>
                  <a:lnTo>
                    <a:pt x="611" y="14995"/>
                  </a:lnTo>
                  <a:lnTo>
                    <a:pt x="570" y="14940"/>
                  </a:lnTo>
                  <a:lnTo>
                    <a:pt x="529" y="14885"/>
                  </a:lnTo>
                  <a:lnTo>
                    <a:pt x="490" y="14829"/>
                  </a:lnTo>
                  <a:lnTo>
                    <a:pt x="452" y="14771"/>
                  </a:lnTo>
                  <a:lnTo>
                    <a:pt x="415" y="14713"/>
                  </a:lnTo>
                  <a:lnTo>
                    <a:pt x="380" y="14654"/>
                  </a:lnTo>
                  <a:lnTo>
                    <a:pt x="346" y="14593"/>
                  </a:lnTo>
                  <a:lnTo>
                    <a:pt x="314" y="14532"/>
                  </a:lnTo>
                  <a:lnTo>
                    <a:pt x="283" y="14470"/>
                  </a:lnTo>
                  <a:lnTo>
                    <a:pt x="254" y="14407"/>
                  </a:lnTo>
                  <a:lnTo>
                    <a:pt x="225" y="14344"/>
                  </a:lnTo>
                  <a:lnTo>
                    <a:pt x="199" y="14280"/>
                  </a:lnTo>
                  <a:lnTo>
                    <a:pt x="174" y="14214"/>
                  </a:lnTo>
                  <a:lnTo>
                    <a:pt x="151" y="14149"/>
                  </a:lnTo>
                  <a:lnTo>
                    <a:pt x="129" y="14081"/>
                  </a:lnTo>
                  <a:lnTo>
                    <a:pt x="109" y="14014"/>
                  </a:lnTo>
                  <a:lnTo>
                    <a:pt x="91" y="13947"/>
                  </a:lnTo>
                  <a:lnTo>
                    <a:pt x="73" y="13878"/>
                  </a:lnTo>
                  <a:lnTo>
                    <a:pt x="58" y="13809"/>
                  </a:lnTo>
                  <a:lnTo>
                    <a:pt x="44" y="13738"/>
                  </a:lnTo>
                  <a:lnTo>
                    <a:pt x="33" y="13669"/>
                  </a:lnTo>
                  <a:lnTo>
                    <a:pt x="23" y="13598"/>
                  </a:lnTo>
                  <a:lnTo>
                    <a:pt x="15" y="13526"/>
                  </a:lnTo>
                  <a:lnTo>
                    <a:pt x="8" y="13455"/>
                  </a:lnTo>
                  <a:lnTo>
                    <a:pt x="4" y="13382"/>
                  </a:lnTo>
                  <a:lnTo>
                    <a:pt x="1" y="13309"/>
                  </a:lnTo>
                  <a:lnTo>
                    <a:pt x="0" y="13236"/>
                  </a:lnTo>
                  <a:lnTo>
                    <a:pt x="0" y="12891"/>
                  </a:lnTo>
                  <a:lnTo>
                    <a:pt x="1" y="12818"/>
                  </a:lnTo>
                  <a:lnTo>
                    <a:pt x="4" y="12746"/>
                  </a:lnTo>
                  <a:lnTo>
                    <a:pt x="8" y="12673"/>
                  </a:lnTo>
                  <a:lnTo>
                    <a:pt x="15" y="12601"/>
                  </a:lnTo>
                  <a:lnTo>
                    <a:pt x="23" y="12529"/>
                  </a:lnTo>
                  <a:lnTo>
                    <a:pt x="33" y="12458"/>
                  </a:lnTo>
                  <a:lnTo>
                    <a:pt x="44" y="12388"/>
                  </a:lnTo>
                  <a:lnTo>
                    <a:pt x="58" y="12318"/>
                  </a:lnTo>
                  <a:lnTo>
                    <a:pt x="73" y="12249"/>
                  </a:lnTo>
                  <a:lnTo>
                    <a:pt x="91" y="12180"/>
                  </a:lnTo>
                  <a:lnTo>
                    <a:pt x="109" y="12113"/>
                  </a:lnTo>
                  <a:lnTo>
                    <a:pt x="129" y="12046"/>
                  </a:lnTo>
                  <a:lnTo>
                    <a:pt x="151" y="11979"/>
                  </a:lnTo>
                  <a:lnTo>
                    <a:pt x="174" y="11913"/>
                  </a:lnTo>
                  <a:lnTo>
                    <a:pt x="199" y="11847"/>
                  </a:lnTo>
                  <a:lnTo>
                    <a:pt x="225" y="11783"/>
                  </a:lnTo>
                  <a:lnTo>
                    <a:pt x="254" y="11720"/>
                  </a:lnTo>
                  <a:lnTo>
                    <a:pt x="283" y="11657"/>
                  </a:lnTo>
                  <a:lnTo>
                    <a:pt x="314" y="11595"/>
                  </a:lnTo>
                  <a:lnTo>
                    <a:pt x="346" y="11534"/>
                  </a:lnTo>
                  <a:lnTo>
                    <a:pt x="380" y="11473"/>
                  </a:lnTo>
                  <a:lnTo>
                    <a:pt x="416" y="11414"/>
                  </a:lnTo>
                  <a:lnTo>
                    <a:pt x="452" y="11356"/>
                  </a:lnTo>
                  <a:lnTo>
                    <a:pt x="490" y="11298"/>
                  </a:lnTo>
                  <a:lnTo>
                    <a:pt x="529" y="11241"/>
                  </a:lnTo>
                  <a:lnTo>
                    <a:pt x="571" y="11186"/>
                  </a:lnTo>
                  <a:lnTo>
                    <a:pt x="612" y="11131"/>
                  </a:lnTo>
                  <a:lnTo>
                    <a:pt x="655" y="11078"/>
                  </a:lnTo>
                  <a:lnTo>
                    <a:pt x="699" y="11025"/>
                  </a:lnTo>
                  <a:lnTo>
                    <a:pt x="746" y="10973"/>
                  </a:lnTo>
                  <a:lnTo>
                    <a:pt x="792" y="10923"/>
                  </a:lnTo>
                  <a:lnTo>
                    <a:pt x="840" y="10875"/>
                  </a:lnTo>
                  <a:lnTo>
                    <a:pt x="839" y="10873"/>
                  </a:lnTo>
                  <a:lnTo>
                    <a:pt x="888" y="10826"/>
                  </a:lnTo>
                  <a:lnTo>
                    <a:pt x="939" y="10778"/>
                  </a:lnTo>
                  <a:lnTo>
                    <a:pt x="990" y="10733"/>
                  </a:lnTo>
                  <a:lnTo>
                    <a:pt x="1042" y="10689"/>
                  </a:lnTo>
                  <a:lnTo>
                    <a:pt x="1096" y="10646"/>
                  </a:lnTo>
                  <a:lnTo>
                    <a:pt x="1150" y="10603"/>
                  </a:lnTo>
                  <a:lnTo>
                    <a:pt x="1206" y="10563"/>
                  </a:lnTo>
                  <a:lnTo>
                    <a:pt x="1263" y="10524"/>
                  </a:lnTo>
                  <a:lnTo>
                    <a:pt x="1320" y="10486"/>
                  </a:lnTo>
                  <a:lnTo>
                    <a:pt x="1379" y="10449"/>
                  </a:lnTo>
                  <a:lnTo>
                    <a:pt x="1438" y="10414"/>
                  </a:lnTo>
                  <a:lnTo>
                    <a:pt x="1498" y="10381"/>
                  </a:lnTo>
                  <a:lnTo>
                    <a:pt x="1560" y="10348"/>
                  </a:lnTo>
                  <a:lnTo>
                    <a:pt x="1621" y="10318"/>
                  </a:lnTo>
                  <a:lnTo>
                    <a:pt x="1684" y="10287"/>
                  </a:lnTo>
                  <a:lnTo>
                    <a:pt x="1748" y="10259"/>
                  </a:lnTo>
                  <a:lnTo>
                    <a:pt x="1812" y="10233"/>
                  </a:lnTo>
                  <a:lnTo>
                    <a:pt x="1878" y="10208"/>
                  </a:lnTo>
                  <a:lnTo>
                    <a:pt x="1943" y="10185"/>
                  </a:lnTo>
                  <a:lnTo>
                    <a:pt x="2010" y="10164"/>
                  </a:lnTo>
                  <a:lnTo>
                    <a:pt x="2078" y="10144"/>
                  </a:lnTo>
                  <a:lnTo>
                    <a:pt x="2145" y="10125"/>
                  </a:lnTo>
                  <a:lnTo>
                    <a:pt x="2215" y="10107"/>
                  </a:lnTo>
                  <a:lnTo>
                    <a:pt x="2283" y="10092"/>
                  </a:lnTo>
                  <a:lnTo>
                    <a:pt x="2354" y="10079"/>
                  </a:lnTo>
                  <a:lnTo>
                    <a:pt x="2424" y="10067"/>
                  </a:lnTo>
                  <a:lnTo>
                    <a:pt x="2495" y="10057"/>
                  </a:lnTo>
                  <a:lnTo>
                    <a:pt x="2567" y="10049"/>
                  </a:lnTo>
                  <a:lnTo>
                    <a:pt x="2639" y="10043"/>
                  </a:lnTo>
                  <a:lnTo>
                    <a:pt x="2712" y="10038"/>
                  </a:lnTo>
                  <a:lnTo>
                    <a:pt x="2784" y="10035"/>
                  </a:lnTo>
                  <a:lnTo>
                    <a:pt x="2859" y="10034"/>
                  </a:lnTo>
                  <a:lnTo>
                    <a:pt x="5032" y="10034"/>
                  </a:lnTo>
                  <a:lnTo>
                    <a:pt x="5032" y="6059"/>
                  </a:lnTo>
                  <a:lnTo>
                    <a:pt x="2859" y="6059"/>
                  </a:lnTo>
                  <a:lnTo>
                    <a:pt x="2785" y="6058"/>
                  </a:lnTo>
                  <a:lnTo>
                    <a:pt x="2712" y="6055"/>
                  </a:lnTo>
                  <a:lnTo>
                    <a:pt x="2639" y="6050"/>
                  </a:lnTo>
                  <a:lnTo>
                    <a:pt x="2568" y="6044"/>
                  </a:lnTo>
                  <a:lnTo>
                    <a:pt x="2496" y="6036"/>
                  </a:lnTo>
                  <a:lnTo>
                    <a:pt x="2425" y="6026"/>
                  </a:lnTo>
                  <a:lnTo>
                    <a:pt x="2356" y="6014"/>
                  </a:lnTo>
                  <a:lnTo>
                    <a:pt x="2285" y="6001"/>
                  </a:lnTo>
                  <a:lnTo>
                    <a:pt x="2216" y="5986"/>
                  </a:lnTo>
                  <a:lnTo>
                    <a:pt x="2147" y="5968"/>
                  </a:lnTo>
                  <a:lnTo>
                    <a:pt x="2080" y="5950"/>
                  </a:lnTo>
                  <a:lnTo>
                    <a:pt x="2012" y="5930"/>
                  </a:lnTo>
                  <a:lnTo>
                    <a:pt x="1945" y="5908"/>
                  </a:lnTo>
                  <a:lnTo>
                    <a:pt x="1880" y="5885"/>
                  </a:lnTo>
                  <a:lnTo>
                    <a:pt x="1814" y="5860"/>
                  </a:lnTo>
                  <a:lnTo>
                    <a:pt x="1750" y="5834"/>
                  </a:lnTo>
                  <a:lnTo>
                    <a:pt x="1686" y="5806"/>
                  </a:lnTo>
                  <a:lnTo>
                    <a:pt x="1624" y="5776"/>
                  </a:lnTo>
                  <a:lnTo>
                    <a:pt x="1562" y="5745"/>
                  </a:lnTo>
                  <a:lnTo>
                    <a:pt x="1500" y="5713"/>
                  </a:lnTo>
                  <a:lnTo>
                    <a:pt x="1440" y="5679"/>
                  </a:lnTo>
                  <a:lnTo>
                    <a:pt x="1381" y="5644"/>
                  </a:lnTo>
                  <a:lnTo>
                    <a:pt x="1322" y="5607"/>
                  </a:lnTo>
                  <a:lnTo>
                    <a:pt x="1265" y="5569"/>
                  </a:lnTo>
                  <a:lnTo>
                    <a:pt x="1208" y="5530"/>
                  </a:lnTo>
                  <a:lnTo>
                    <a:pt x="1153" y="5490"/>
                  </a:lnTo>
                  <a:lnTo>
                    <a:pt x="1099" y="5447"/>
                  </a:lnTo>
                  <a:lnTo>
                    <a:pt x="1044" y="5404"/>
                  </a:lnTo>
                  <a:lnTo>
                    <a:pt x="992" y="5360"/>
                  </a:lnTo>
                  <a:lnTo>
                    <a:pt x="941" y="5315"/>
                  </a:lnTo>
                  <a:lnTo>
                    <a:pt x="891" y="5267"/>
                  </a:lnTo>
                  <a:lnTo>
                    <a:pt x="841" y="5220"/>
                  </a:lnTo>
                  <a:lnTo>
                    <a:pt x="839" y="5218"/>
                  </a:lnTo>
                  <a:lnTo>
                    <a:pt x="791" y="5169"/>
                  </a:lnTo>
                  <a:lnTo>
                    <a:pt x="745" y="5119"/>
                  </a:lnTo>
                  <a:lnTo>
                    <a:pt x="699" y="5067"/>
                  </a:lnTo>
                  <a:lnTo>
                    <a:pt x="654" y="5014"/>
                  </a:lnTo>
                  <a:lnTo>
                    <a:pt x="611" y="4961"/>
                  </a:lnTo>
                  <a:lnTo>
                    <a:pt x="570" y="4906"/>
                  </a:lnTo>
                  <a:lnTo>
                    <a:pt x="529" y="4851"/>
                  </a:lnTo>
                  <a:lnTo>
                    <a:pt x="490" y="4795"/>
                  </a:lnTo>
                  <a:lnTo>
                    <a:pt x="452" y="4736"/>
                  </a:lnTo>
                  <a:lnTo>
                    <a:pt x="415" y="4679"/>
                  </a:lnTo>
                  <a:lnTo>
                    <a:pt x="380" y="4619"/>
                  </a:lnTo>
                  <a:lnTo>
                    <a:pt x="346" y="4558"/>
                  </a:lnTo>
                  <a:lnTo>
                    <a:pt x="314" y="4498"/>
                  </a:lnTo>
                  <a:lnTo>
                    <a:pt x="283" y="4436"/>
                  </a:lnTo>
                  <a:lnTo>
                    <a:pt x="254" y="4373"/>
                  </a:lnTo>
                  <a:lnTo>
                    <a:pt x="225" y="4309"/>
                  </a:lnTo>
                  <a:lnTo>
                    <a:pt x="199" y="4246"/>
                  </a:lnTo>
                  <a:lnTo>
                    <a:pt x="174" y="4180"/>
                  </a:lnTo>
                  <a:lnTo>
                    <a:pt x="151" y="4114"/>
                  </a:lnTo>
                  <a:lnTo>
                    <a:pt x="129" y="4047"/>
                  </a:lnTo>
                  <a:lnTo>
                    <a:pt x="109" y="3980"/>
                  </a:lnTo>
                  <a:lnTo>
                    <a:pt x="91" y="3913"/>
                  </a:lnTo>
                  <a:lnTo>
                    <a:pt x="73" y="3844"/>
                  </a:lnTo>
                  <a:lnTo>
                    <a:pt x="58" y="3775"/>
                  </a:lnTo>
                  <a:lnTo>
                    <a:pt x="44" y="3704"/>
                  </a:lnTo>
                  <a:lnTo>
                    <a:pt x="33" y="3634"/>
                  </a:lnTo>
                  <a:lnTo>
                    <a:pt x="23" y="3564"/>
                  </a:lnTo>
                  <a:lnTo>
                    <a:pt x="15" y="3492"/>
                  </a:lnTo>
                  <a:lnTo>
                    <a:pt x="8" y="3420"/>
                  </a:lnTo>
                  <a:lnTo>
                    <a:pt x="4" y="3347"/>
                  </a:lnTo>
                  <a:lnTo>
                    <a:pt x="1" y="3275"/>
                  </a:lnTo>
                  <a:lnTo>
                    <a:pt x="0" y="3202"/>
                  </a:lnTo>
                  <a:lnTo>
                    <a:pt x="0" y="2857"/>
                  </a:lnTo>
                  <a:lnTo>
                    <a:pt x="1" y="2784"/>
                  </a:lnTo>
                  <a:lnTo>
                    <a:pt x="4" y="2711"/>
                  </a:lnTo>
                  <a:lnTo>
                    <a:pt x="8" y="2638"/>
                  </a:lnTo>
                  <a:lnTo>
                    <a:pt x="15" y="2567"/>
                  </a:lnTo>
                  <a:lnTo>
                    <a:pt x="23" y="2495"/>
                  </a:lnTo>
                  <a:lnTo>
                    <a:pt x="33" y="2424"/>
                  </a:lnTo>
                  <a:lnTo>
                    <a:pt x="44" y="2354"/>
                  </a:lnTo>
                  <a:lnTo>
                    <a:pt x="58" y="2284"/>
                  </a:lnTo>
                  <a:lnTo>
                    <a:pt x="73" y="2215"/>
                  </a:lnTo>
                  <a:lnTo>
                    <a:pt x="91" y="2146"/>
                  </a:lnTo>
                  <a:lnTo>
                    <a:pt x="109" y="2078"/>
                  </a:lnTo>
                  <a:lnTo>
                    <a:pt x="129" y="2011"/>
                  </a:lnTo>
                  <a:lnTo>
                    <a:pt x="151" y="1944"/>
                  </a:lnTo>
                  <a:lnTo>
                    <a:pt x="174" y="1879"/>
                  </a:lnTo>
                  <a:lnTo>
                    <a:pt x="199" y="1813"/>
                  </a:lnTo>
                  <a:lnTo>
                    <a:pt x="225" y="1749"/>
                  </a:lnTo>
                  <a:lnTo>
                    <a:pt x="254" y="1686"/>
                  </a:lnTo>
                  <a:lnTo>
                    <a:pt x="283" y="1622"/>
                  </a:lnTo>
                  <a:lnTo>
                    <a:pt x="314" y="1561"/>
                  </a:lnTo>
                  <a:lnTo>
                    <a:pt x="346" y="1500"/>
                  </a:lnTo>
                  <a:lnTo>
                    <a:pt x="380" y="1439"/>
                  </a:lnTo>
                  <a:lnTo>
                    <a:pt x="416" y="1380"/>
                  </a:lnTo>
                  <a:lnTo>
                    <a:pt x="452" y="1322"/>
                  </a:lnTo>
                  <a:lnTo>
                    <a:pt x="490" y="1263"/>
                  </a:lnTo>
                  <a:lnTo>
                    <a:pt x="529" y="1207"/>
                  </a:lnTo>
                  <a:lnTo>
                    <a:pt x="571" y="1152"/>
                  </a:lnTo>
                  <a:lnTo>
                    <a:pt x="612" y="1097"/>
                  </a:lnTo>
                  <a:lnTo>
                    <a:pt x="655" y="1044"/>
                  </a:lnTo>
                  <a:lnTo>
                    <a:pt x="699" y="991"/>
                  </a:lnTo>
                  <a:lnTo>
                    <a:pt x="746" y="939"/>
                  </a:lnTo>
                  <a:lnTo>
                    <a:pt x="792" y="889"/>
                  </a:lnTo>
                  <a:lnTo>
                    <a:pt x="840" y="840"/>
                  </a:lnTo>
                  <a:lnTo>
                    <a:pt x="839" y="839"/>
                  </a:lnTo>
                  <a:lnTo>
                    <a:pt x="888" y="791"/>
                  </a:lnTo>
                  <a:lnTo>
                    <a:pt x="939" y="744"/>
                  </a:lnTo>
                  <a:lnTo>
                    <a:pt x="990" y="699"/>
                  </a:lnTo>
                  <a:lnTo>
                    <a:pt x="1042" y="655"/>
                  </a:lnTo>
                  <a:lnTo>
                    <a:pt x="1096" y="612"/>
                  </a:lnTo>
                  <a:lnTo>
                    <a:pt x="1150" y="569"/>
                  </a:lnTo>
                  <a:lnTo>
                    <a:pt x="1206" y="529"/>
                  </a:lnTo>
                  <a:lnTo>
                    <a:pt x="1263" y="490"/>
                  </a:lnTo>
                  <a:lnTo>
                    <a:pt x="1320" y="452"/>
                  </a:lnTo>
                  <a:lnTo>
                    <a:pt x="1379" y="415"/>
                  </a:lnTo>
                  <a:lnTo>
                    <a:pt x="1438" y="380"/>
                  </a:lnTo>
                  <a:lnTo>
                    <a:pt x="1498" y="346"/>
                  </a:lnTo>
                  <a:lnTo>
                    <a:pt x="1560" y="314"/>
                  </a:lnTo>
                  <a:lnTo>
                    <a:pt x="1621" y="283"/>
                  </a:lnTo>
                  <a:lnTo>
                    <a:pt x="1684" y="253"/>
                  </a:lnTo>
                  <a:lnTo>
                    <a:pt x="1748" y="225"/>
                  </a:lnTo>
                  <a:lnTo>
                    <a:pt x="1812" y="199"/>
                  </a:lnTo>
                  <a:lnTo>
                    <a:pt x="1878" y="174"/>
                  </a:lnTo>
                  <a:lnTo>
                    <a:pt x="1943" y="151"/>
                  </a:lnTo>
                  <a:lnTo>
                    <a:pt x="2010" y="129"/>
                  </a:lnTo>
                  <a:lnTo>
                    <a:pt x="2078" y="109"/>
                  </a:lnTo>
                  <a:lnTo>
                    <a:pt x="2145" y="91"/>
                  </a:lnTo>
                  <a:lnTo>
                    <a:pt x="2215" y="73"/>
                  </a:lnTo>
                  <a:lnTo>
                    <a:pt x="2283" y="58"/>
                  </a:lnTo>
                  <a:lnTo>
                    <a:pt x="2354" y="44"/>
                  </a:lnTo>
                  <a:lnTo>
                    <a:pt x="2424" y="33"/>
                  </a:lnTo>
                  <a:lnTo>
                    <a:pt x="2495" y="23"/>
                  </a:lnTo>
                  <a:lnTo>
                    <a:pt x="2567" y="15"/>
                  </a:lnTo>
                  <a:lnTo>
                    <a:pt x="2639" y="8"/>
                  </a:lnTo>
                  <a:lnTo>
                    <a:pt x="2712" y="4"/>
                  </a:lnTo>
                  <a:lnTo>
                    <a:pt x="2784" y="1"/>
                  </a:lnTo>
                  <a:lnTo>
                    <a:pt x="2859" y="0"/>
                  </a:lnTo>
                  <a:close/>
                  <a:moveTo>
                    <a:pt x="3203" y="1060"/>
                  </a:moveTo>
                  <a:lnTo>
                    <a:pt x="2859" y="1060"/>
                  </a:lnTo>
                  <a:lnTo>
                    <a:pt x="2812" y="1060"/>
                  </a:lnTo>
                  <a:lnTo>
                    <a:pt x="2766" y="1062"/>
                  </a:lnTo>
                  <a:lnTo>
                    <a:pt x="2721" y="1065"/>
                  </a:lnTo>
                  <a:lnTo>
                    <a:pt x="2676" y="1069"/>
                  </a:lnTo>
                  <a:lnTo>
                    <a:pt x="2630" y="1074"/>
                  </a:lnTo>
                  <a:lnTo>
                    <a:pt x="2586" y="1080"/>
                  </a:lnTo>
                  <a:lnTo>
                    <a:pt x="2541" y="1088"/>
                  </a:lnTo>
                  <a:lnTo>
                    <a:pt x="2497" y="1096"/>
                  </a:lnTo>
                  <a:lnTo>
                    <a:pt x="2454" y="1106"/>
                  </a:lnTo>
                  <a:lnTo>
                    <a:pt x="2411" y="1116"/>
                  </a:lnTo>
                  <a:lnTo>
                    <a:pt x="2368" y="1129"/>
                  </a:lnTo>
                  <a:lnTo>
                    <a:pt x="2325" y="1142"/>
                  </a:lnTo>
                  <a:lnTo>
                    <a:pt x="2283" y="1155"/>
                  </a:lnTo>
                  <a:lnTo>
                    <a:pt x="2242" y="1170"/>
                  </a:lnTo>
                  <a:lnTo>
                    <a:pt x="2201" y="1185"/>
                  </a:lnTo>
                  <a:lnTo>
                    <a:pt x="2160" y="1202"/>
                  </a:lnTo>
                  <a:lnTo>
                    <a:pt x="2120" y="1220"/>
                  </a:lnTo>
                  <a:lnTo>
                    <a:pt x="2081" y="1238"/>
                  </a:lnTo>
                  <a:lnTo>
                    <a:pt x="2042" y="1257"/>
                  </a:lnTo>
                  <a:lnTo>
                    <a:pt x="2003" y="1277"/>
                  </a:lnTo>
                  <a:lnTo>
                    <a:pt x="1965" y="1300"/>
                  </a:lnTo>
                  <a:lnTo>
                    <a:pt x="1928" y="1322"/>
                  </a:lnTo>
                  <a:lnTo>
                    <a:pt x="1892" y="1344"/>
                  </a:lnTo>
                  <a:lnTo>
                    <a:pt x="1855" y="1368"/>
                  </a:lnTo>
                  <a:lnTo>
                    <a:pt x="1819" y="1393"/>
                  </a:lnTo>
                  <a:lnTo>
                    <a:pt x="1784" y="1418"/>
                  </a:lnTo>
                  <a:lnTo>
                    <a:pt x="1750" y="1445"/>
                  </a:lnTo>
                  <a:lnTo>
                    <a:pt x="1717" y="1472"/>
                  </a:lnTo>
                  <a:lnTo>
                    <a:pt x="1683" y="1500"/>
                  </a:lnTo>
                  <a:lnTo>
                    <a:pt x="1651" y="1529"/>
                  </a:lnTo>
                  <a:lnTo>
                    <a:pt x="1620" y="1558"/>
                  </a:lnTo>
                  <a:lnTo>
                    <a:pt x="1589" y="1588"/>
                  </a:lnTo>
                  <a:lnTo>
                    <a:pt x="1587" y="1588"/>
                  </a:lnTo>
                  <a:lnTo>
                    <a:pt x="1557" y="1618"/>
                  </a:lnTo>
                  <a:lnTo>
                    <a:pt x="1527" y="1651"/>
                  </a:lnTo>
                  <a:lnTo>
                    <a:pt x="1498" y="1683"/>
                  </a:lnTo>
                  <a:lnTo>
                    <a:pt x="1471" y="1716"/>
                  </a:lnTo>
                  <a:lnTo>
                    <a:pt x="1444" y="1749"/>
                  </a:lnTo>
                  <a:lnTo>
                    <a:pt x="1418" y="1783"/>
                  </a:lnTo>
                  <a:lnTo>
                    <a:pt x="1393" y="1819"/>
                  </a:lnTo>
                  <a:lnTo>
                    <a:pt x="1367" y="1854"/>
                  </a:lnTo>
                  <a:lnTo>
                    <a:pt x="1343" y="1890"/>
                  </a:lnTo>
                  <a:lnTo>
                    <a:pt x="1321" y="1926"/>
                  </a:lnTo>
                  <a:lnTo>
                    <a:pt x="1299" y="1963"/>
                  </a:lnTo>
                  <a:lnTo>
                    <a:pt x="1278" y="2002"/>
                  </a:lnTo>
                  <a:lnTo>
                    <a:pt x="1257" y="2040"/>
                  </a:lnTo>
                  <a:lnTo>
                    <a:pt x="1238" y="2079"/>
                  </a:lnTo>
                  <a:lnTo>
                    <a:pt x="1220" y="2118"/>
                  </a:lnTo>
                  <a:lnTo>
                    <a:pt x="1201" y="2158"/>
                  </a:lnTo>
                  <a:lnTo>
                    <a:pt x="1185" y="2199"/>
                  </a:lnTo>
                  <a:lnTo>
                    <a:pt x="1169" y="2240"/>
                  </a:lnTo>
                  <a:lnTo>
                    <a:pt x="1155" y="2281"/>
                  </a:lnTo>
                  <a:lnTo>
                    <a:pt x="1141" y="2323"/>
                  </a:lnTo>
                  <a:lnTo>
                    <a:pt x="1128" y="2366"/>
                  </a:lnTo>
                  <a:lnTo>
                    <a:pt x="1117" y="2409"/>
                  </a:lnTo>
                  <a:lnTo>
                    <a:pt x="1107" y="2452"/>
                  </a:lnTo>
                  <a:lnTo>
                    <a:pt x="1097" y="2495"/>
                  </a:lnTo>
                  <a:lnTo>
                    <a:pt x="1089" y="2540"/>
                  </a:lnTo>
                  <a:lnTo>
                    <a:pt x="1081" y="2584"/>
                  </a:lnTo>
                  <a:lnTo>
                    <a:pt x="1075" y="2629"/>
                  </a:lnTo>
                  <a:lnTo>
                    <a:pt x="1070" y="2673"/>
                  </a:lnTo>
                  <a:lnTo>
                    <a:pt x="1066" y="2719"/>
                  </a:lnTo>
                  <a:lnTo>
                    <a:pt x="1063" y="2765"/>
                  </a:lnTo>
                  <a:lnTo>
                    <a:pt x="1061" y="2810"/>
                  </a:lnTo>
                  <a:lnTo>
                    <a:pt x="1061" y="2857"/>
                  </a:lnTo>
                  <a:lnTo>
                    <a:pt x="1061" y="3202"/>
                  </a:lnTo>
                  <a:lnTo>
                    <a:pt x="1061" y="3248"/>
                  </a:lnTo>
                  <a:lnTo>
                    <a:pt x="1063" y="3294"/>
                  </a:lnTo>
                  <a:lnTo>
                    <a:pt x="1066" y="3339"/>
                  </a:lnTo>
                  <a:lnTo>
                    <a:pt x="1070" y="3386"/>
                  </a:lnTo>
                  <a:lnTo>
                    <a:pt x="1075" y="3430"/>
                  </a:lnTo>
                  <a:lnTo>
                    <a:pt x="1081" y="3475"/>
                  </a:lnTo>
                  <a:lnTo>
                    <a:pt x="1089" y="3519"/>
                  </a:lnTo>
                  <a:lnTo>
                    <a:pt x="1097" y="3564"/>
                  </a:lnTo>
                  <a:lnTo>
                    <a:pt x="1107" y="3607"/>
                  </a:lnTo>
                  <a:lnTo>
                    <a:pt x="1117" y="3650"/>
                  </a:lnTo>
                  <a:lnTo>
                    <a:pt x="1128" y="3693"/>
                  </a:lnTo>
                  <a:lnTo>
                    <a:pt x="1141" y="3736"/>
                  </a:lnTo>
                  <a:lnTo>
                    <a:pt x="1155" y="3778"/>
                  </a:lnTo>
                  <a:lnTo>
                    <a:pt x="1169" y="3819"/>
                  </a:lnTo>
                  <a:lnTo>
                    <a:pt x="1185" y="3859"/>
                  </a:lnTo>
                  <a:lnTo>
                    <a:pt x="1201" y="3901"/>
                  </a:lnTo>
                  <a:lnTo>
                    <a:pt x="1220" y="3940"/>
                  </a:lnTo>
                  <a:lnTo>
                    <a:pt x="1238" y="3980"/>
                  </a:lnTo>
                  <a:lnTo>
                    <a:pt x="1257" y="4018"/>
                  </a:lnTo>
                  <a:lnTo>
                    <a:pt x="1278" y="4057"/>
                  </a:lnTo>
                  <a:lnTo>
                    <a:pt x="1299" y="4096"/>
                  </a:lnTo>
                  <a:lnTo>
                    <a:pt x="1321" y="4133"/>
                  </a:lnTo>
                  <a:lnTo>
                    <a:pt x="1343" y="4169"/>
                  </a:lnTo>
                  <a:lnTo>
                    <a:pt x="1367" y="4205"/>
                  </a:lnTo>
                  <a:lnTo>
                    <a:pt x="1393" y="4241"/>
                  </a:lnTo>
                  <a:lnTo>
                    <a:pt x="1418" y="4276"/>
                  </a:lnTo>
                  <a:lnTo>
                    <a:pt x="1444" y="4310"/>
                  </a:lnTo>
                  <a:lnTo>
                    <a:pt x="1471" y="4343"/>
                  </a:lnTo>
                  <a:lnTo>
                    <a:pt x="1498" y="4376"/>
                  </a:lnTo>
                  <a:lnTo>
                    <a:pt x="1527" y="4408"/>
                  </a:lnTo>
                  <a:lnTo>
                    <a:pt x="1557" y="4440"/>
                  </a:lnTo>
                  <a:lnTo>
                    <a:pt x="1587" y="4471"/>
                  </a:lnTo>
                  <a:lnTo>
                    <a:pt x="1589" y="4473"/>
                  </a:lnTo>
                  <a:lnTo>
                    <a:pt x="1619" y="4503"/>
                  </a:lnTo>
                  <a:lnTo>
                    <a:pt x="1651" y="4532"/>
                  </a:lnTo>
                  <a:lnTo>
                    <a:pt x="1683" y="4560"/>
                  </a:lnTo>
                  <a:lnTo>
                    <a:pt x="1717" y="4589"/>
                  </a:lnTo>
                  <a:lnTo>
                    <a:pt x="1750" y="4616"/>
                  </a:lnTo>
                  <a:lnTo>
                    <a:pt x="1784" y="4642"/>
                  </a:lnTo>
                  <a:lnTo>
                    <a:pt x="1819" y="4667"/>
                  </a:lnTo>
                  <a:lnTo>
                    <a:pt x="1854" y="4692"/>
                  </a:lnTo>
                  <a:lnTo>
                    <a:pt x="1891" y="4716"/>
                  </a:lnTo>
                  <a:lnTo>
                    <a:pt x="1927" y="4738"/>
                  </a:lnTo>
                  <a:lnTo>
                    <a:pt x="1964" y="4761"/>
                  </a:lnTo>
                  <a:lnTo>
                    <a:pt x="2002" y="4782"/>
                  </a:lnTo>
                  <a:lnTo>
                    <a:pt x="2041" y="4803"/>
                  </a:lnTo>
                  <a:lnTo>
                    <a:pt x="2080" y="4822"/>
                  </a:lnTo>
                  <a:lnTo>
                    <a:pt x="2119" y="4840"/>
                  </a:lnTo>
                  <a:lnTo>
                    <a:pt x="2159" y="4858"/>
                  </a:lnTo>
                  <a:lnTo>
                    <a:pt x="2200" y="4874"/>
                  </a:lnTo>
                  <a:lnTo>
                    <a:pt x="2241" y="4889"/>
                  </a:lnTo>
                  <a:lnTo>
                    <a:pt x="2282" y="4904"/>
                  </a:lnTo>
                  <a:lnTo>
                    <a:pt x="2324" y="4918"/>
                  </a:lnTo>
                  <a:lnTo>
                    <a:pt x="2367" y="4930"/>
                  </a:lnTo>
                  <a:lnTo>
                    <a:pt x="2410" y="4943"/>
                  </a:lnTo>
                  <a:lnTo>
                    <a:pt x="2453" y="4953"/>
                  </a:lnTo>
                  <a:lnTo>
                    <a:pt x="2496" y="4963"/>
                  </a:lnTo>
                  <a:lnTo>
                    <a:pt x="2541" y="4971"/>
                  </a:lnTo>
                  <a:lnTo>
                    <a:pt x="2585" y="4979"/>
                  </a:lnTo>
                  <a:lnTo>
                    <a:pt x="2630" y="4985"/>
                  </a:lnTo>
                  <a:lnTo>
                    <a:pt x="2675" y="4990"/>
                  </a:lnTo>
                  <a:lnTo>
                    <a:pt x="2720" y="4994"/>
                  </a:lnTo>
                  <a:lnTo>
                    <a:pt x="2766" y="4997"/>
                  </a:lnTo>
                  <a:lnTo>
                    <a:pt x="2812" y="4999"/>
                  </a:lnTo>
                  <a:lnTo>
                    <a:pt x="2859" y="4999"/>
                  </a:lnTo>
                  <a:lnTo>
                    <a:pt x="5001" y="4999"/>
                  </a:lnTo>
                  <a:lnTo>
                    <a:pt x="5001" y="2857"/>
                  </a:lnTo>
                  <a:lnTo>
                    <a:pt x="5001" y="2810"/>
                  </a:lnTo>
                  <a:lnTo>
                    <a:pt x="4999" y="2765"/>
                  </a:lnTo>
                  <a:lnTo>
                    <a:pt x="4996" y="2720"/>
                  </a:lnTo>
                  <a:lnTo>
                    <a:pt x="4992" y="2674"/>
                  </a:lnTo>
                  <a:lnTo>
                    <a:pt x="4987" y="2629"/>
                  </a:lnTo>
                  <a:lnTo>
                    <a:pt x="4981" y="2585"/>
                  </a:lnTo>
                  <a:lnTo>
                    <a:pt x="4973" y="2541"/>
                  </a:lnTo>
                  <a:lnTo>
                    <a:pt x="4965" y="2496"/>
                  </a:lnTo>
                  <a:lnTo>
                    <a:pt x="4955" y="2452"/>
                  </a:lnTo>
                  <a:lnTo>
                    <a:pt x="4944" y="2410"/>
                  </a:lnTo>
                  <a:lnTo>
                    <a:pt x="4932" y="2367"/>
                  </a:lnTo>
                  <a:lnTo>
                    <a:pt x="4919" y="2324"/>
                  </a:lnTo>
                  <a:lnTo>
                    <a:pt x="4906" y="2282"/>
                  </a:lnTo>
                  <a:lnTo>
                    <a:pt x="4891" y="2241"/>
                  </a:lnTo>
                  <a:lnTo>
                    <a:pt x="4875" y="2200"/>
                  </a:lnTo>
                  <a:lnTo>
                    <a:pt x="4859" y="2159"/>
                  </a:lnTo>
                  <a:lnTo>
                    <a:pt x="4841" y="2119"/>
                  </a:lnTo>
                  <a:lnTo>
                    <a:pt x="4823" y="2080"/>
                  </a:lnTo>
                  <a:lnTo>
                    <a:pt x="4804" y="2041"/>
                  </a:lnTo>
                  <a:lnTo>
                    <a:pt x="4783" y="2003"/>
                  </a:lnTo>
                  <a:lnTo>
                    <a:pt x="4761" y="1964"/>
                  </a:lnTo>
                  <a:lnTo>
                    <a:pt x="4739" y="1927"/>
                  </a:lnTo>
                  <a:lnTo>
                    <a:pt x="4716" y="1891"/>
                  </a:lnTo>
                  <a:lnTo>
                    <a:pt x="4693" y="1855"/>
                  </a:lnTo>
                  <a:lnTo>
                    <a:pt x="4668" y="1819"/>
                  </a:lnTo>
                  <a:lnTo>
                    <a:pt x="4643" y="1784"/>
                  </a:lnTo>
                  <a:lnTo>
                    <a:pt x="4616" y="1749"/>
                  </a:lnTo>
                  <a:lnTo>
                    <a:pt x="4588" y="1716"/>
                  </a:lnTo>
                  <a:lnTo>
                    <a:pt x="4561" y="1683"/>
                  </a:lnTo>
                  <a:lnTo>
                    <a:pt x="4532" y="1651"/>
                  </a:lnTo>
                  <a:lnTo>
                    <a:pt x="4503" y="1619"/>
                  </a:lnTo>
                  <a:lnTo>
                    <a:pt x="4473" y="1588"/>
                  </a:lnTo>
                  <a:lnTo>
                    <a:pt x="4441" y="1558"/>
                  </a:lnTo>
                  <a:lnTo>
                    <a:pt x="4410" y="1529"/>
                  </a:lnTo>
                  <a:lnTo>
                    <a:pt x="4378" y="1500"/>
                  </a:lnTo>
                  <a:lnTo>
                    <a:pt x="4345" y="1472"/>
                  </a:lnTo>
                  <a:lnTo>
                    <a:pt x="4312" y="1445"/>
                  </a:lnTo>
                  <a:lnTo>
                    <a:pt x="4276" y="1418"/>
                  </a:lnTo>
                  <a:lnTo>
                    <a:pt x="4242" y="1393"/>
                  </a:lnTo>
                  <a:lnTo>
                    <a:pt x="4206" y="1368"/>
                  </a:lnTo>
                  <a:lnTo>
                    <a:pt x="4170" y="1344"/>
                  </a:lnTo>
                  <a:lnTo>
                    <a:pt x="4134" y="1322"/>
                  </a:lnTo>
                  <a:lnTo>
                    <a:pt x="4096" y="1300"/>
                  </a:lnTo>
                  <a:lnTo>
                    <a:pt x="4058" y="1277"/>
                  </a:lnTo>
                  <a:lnTo>
                    <a:pt x="4020" y="1257"/>
                  </a:lnTo>
                  <a:lnTo>
                    <a:pt x="3981" y="1238"/>
                  </a:lnTo>
                  <a:lnTo>
                    <a:pt x="3941" y="1220"/>
                  </a:lnTo>
                  <a:lnTo>
                    <a:pt x="3901" y="1202"/>
                  </a:lnTo>
                  <a:lnTo>
                    <a:pt x="3861" y="1185"/>
                  </a:lnTo>
                  <a:lnTo>
                    <a:pt x="3820" y="1170"/>
                  </a:lnTo>
                  <a:lnTo>
                    <a:pt x="3777" y="1155"/>
                  </a:lnTo>
                  <a:lnTo>
                    <a:pt x="3736" y="1142"/>
                  </a:lnTo>
                  <a:lnTo>
                    <a:pt x="3694" y="1129"/>
                  </a:lnTo>
                  <a:lnTo>
                    <a:pt x="3651" y="1116"/>
                  </a:lnTo>
                  <a:lnTo>
                    <a:pt x="3607" y="1106"/>
                  </a:lnTo>
                  <a:lnTo>
                    <a:pt x="3564" y="1096"/>
                  </a:lnTo>
                  <a:lnTo>
                    <a:pt x="3520" y="1088"/>
                  </a:lnTo>
                  <a:lnTo>
                    <a:pt x="3475" y="1080"/>
                  </a:lnTo>
                  <a:lnTo>
                    <a:pt x="3431" y="1074"/>
                  </a:lnTo>
                  <a:lnTo>
                    <a:pt x="3386" y="1069"/>
                  </a:lnTo>
                  <a:lnTo>
                    <a:pt x="3341" y="1065"/>
                  </a:lnTo>
                  <a:lnTo>
                    <a:pt x="3295" y="1062"/>
                  </a:lnTo>
                  <a:lnTo>
                    <a:pt x="3249" y="1060"/>
                  </a:lnTo>
                  <a:lnTo>
                    <a:pt x="3203" y="1060"/>
                  </a:lnTo>
                  <a:close/>
                  <a:moveTo>
                    <a:pt x="12835" y="1060"/>
                  </a:moveTo>
                  <a:lnTo>
                    <a:pt x="12491" y="1060"/>
                  </a:lnTo>
                  <a:lnTo>
                    <a:pt x="12445" y="1060"/>
                  </a:lnTo>
                  <a:lnTo>
                    <a:pt x="12399" y="1062"/>
                  </a:lnTo>
                  <a:lnTo>
                    <a:pt x="12353" y="1065"/>
                  </a:lnTo>
                  <a:lnTo>
                    <a:pt x="12308" y="1069"/>
                  </a:lnTo>
                  <a:lnTo>
                    <a:pt x="12263" y="1074"/>
                  </a:lnTo>
                  <a:lnTo>
                    <a:pt x="12219" y="1080"/>
                  </a:lnTo>
                  <a:lnTo>
                    <a:pt x="12174" y="1088"/>
                  </a:lnTo>
                  <a:lnTo>
                    <a:pt x="12130" y="1096"/>
                  </a:lnTo>
                  <a:lnTo>
                    <a:pt x="12087" y="1106"/>
                  </a:lnTo>
                  <a:lnTo>
                    <a:pt x="12043" y="1116"/>
                  </a:lnTo>
                  <a:lnTo>
                    <a:pt x="12000" y="1129"/>
                  </a:lnTo>
                  <a:lnTo>
                    <a:pt x="11958" y="1142"/>
                  </a:lnTo>
                  <a:lnTo>
                    <a:pt x="11916" y="1155"/>
                  </a:lnTo>
                  <a:lnTo>
                    <a:pt x="11874" y="1170"/>
                  </a:lnTo>
                  <a:lnTo>
                    <a:pt x="11833" y="1185"/>
                  </a:lnTo>
                  <a:lnTo>
                    <a:pt x="11793" y="1202"/>
                  </a:lnTo>
                  <a:lnTo>
                    <a:pt x="11753" y="1220"/>
                  </a:lnTo>
                  <a:lnTo>
                    <a:pt x="11713" y="1238"/>
                  </a:lnTo>
                  <a:lnTo>
                    <a:pt x="11674" y="1257"/>
                  </a:lnTo>
                  <a:lnTo>
                    <a:pt x="11636" y="1277"/>
                  </a:lnTo>
                  <a:lnTo>
                    <a:pt x="11598" y="1300"/>
                  </a:lnTo>
                  <a:lnTo>
                    <a:pt x="11560" y="1322"/>
                  </a:lnTo>
                  <a:lnTo>
                    <a:pt x="11524" y="1344"/>
                  </a:lnTo>
                  <a:lnTo>
                    <a:pt x="11488" y="1368"/>
                  </a:lnTo>
                  <a:lnTo>
                    <a:pt x="11452" y="1393"/>
                  </a:lnTo>
                  <a:lnTo>
                    <a:pt x="11418" y="1418"/>
                  </a:lnTo>
                  <a:lnTo>
                    <a:pt x="11382" y="1445"/>
                  </a:lnTo>
                  <a:lnTo>
                    <a:pt x="11349" y="1472"/>
                  </a:lnTo>
                  <a:lnTo>
                    <a:pt x="11316" y="1500"/>
                  </a:lnTo>
                  <a:lnTo>
                    <a:pt x="11284" y="1529"/>
                  </a:lnTo>
                  <a:lnTo>
                    <a:pt x="11253" y="1558"/>
                  </a:lnTo>
                  <a:lnTo>
                    <a:pt x="11221" y="1588"/>
                  </a:lnTo>
                  <a:lnTo>
                    <a:pt x="11219" y="1588"/>
                  </a:lnTo>
                  <a:lnTo>
                    <a:pt x="11189" y="1618"/>
                  </a:lnTo>
                  <a:lnTo>
                    <a:pt x="11160" y="1651"/>
                  </a:lnTo>
                  <a:lnTo>
                    <a:pt x="11132" y="1683"/>
                  </a:lnTo>
                  <a:lnTo>
                    <a:pt x="11104" y="1716"/>
                  </a:lnTo>
                  <a:lnTo>
                    <a:pt x="11076" y="1749"/>
                  </a:lnTo>
                  <a:lnTo>
                    <a:pt x="11050" y="1783"/>
                  </a:lnTo>
                  <a:lnTo>
                    <a:pt x="11025" y="1819"/>
                  </a:lnTo>
                  <a:lnTo>
                    <a:pt x="11000" y="1854"/>
                  </a:lnTo>
                  <a:lnTo>
                    <a:pt x="10976" y="1890"/>
                  </a:lnTo>
                  <a:lnTo>
                    <a:pt x="10954" y="1926"/>
                  </a:lnTo>
                  <a:lnTo>
                    <a:pt x="10932" y="1963"/>
                  </a:lnTo>
                  <a:lnTo>
                    <a:pt x="10910" y="2002"/>
                  </a:lnTo>
                  <a:lnTo>
                    <a:pt x="10889" y="2040"/>
                  </a:lnTo>
                  <a:lnTo>
                    <a:pt x="10870" y="2079"/>
                  </a:lnTo>
                  <a:lnTo>
                    <a:pt x="10852" y="2118"/>
                  </a:lnTo>
                  <a:lnTo>
                    <a:pt x="10834" y="2158"/>
                  </a:lnTo>
                  <a:lnTo>
                    <a:pt x="10818" y="2199"/>
                  </a:lnTo>
                  <a:lnTo>
                    <a:pt x="10802" y="2240"/>
                  </a:lnTo>
                  <a:lnTo>
                    <a:pt x="10788" y="2281"/>
                  </a:lnTo>
                  <a:lnTo>
                    <a:pt x="10774" y="2323"/>
                  </a:lnTo>
                  <a:lnTo>
                    <a:pt x="10762" y="2366"/>
                  </a:lnTo>
                  <a:lnTo>
                    <a:pt x="10749" y="2409"/>
                  </a:lnTo>
                  <a:lnTo>
                    <a:pt x="10739" y="2452"/>
                  </a:lnTo>
                  <a:lnTo>
                    <a:pt x="10729" y="2495"/>
                  </a:lnTo>
                  <a:lnTo>
                    <a:pt x="10721" y="2540"/>
                  </a:lnTo>
                  <a:lnTo>
                    <a:pt x="10713" y="2584"/>
                  </a:lnTo>
                  <a:lnTo>
                    <a:pt x="10707" y="2629"/>
                  </a:lnTo>
                  <a:lnTo>
                    <a:pt x="10702" y="2673"/>
                  </a:lnTo>
                  <a:lnTo>
                    <a:pt x="10698" y="2719"/>
                  </a:lnTo>
                  <a:lnTo>
                    <a:pt x="10695" y="2765"/>
                  </a:lnTo>
                  <a:lnTo>
                    <a:pt x="10693" y="2810"/>
                  </a:lnTo>
                  <a:lnTo>
                    <a:pt x="10693" y="2857"/>
                  </a:lnTo>
                  <a:lnTo>
                    <a:pt x="10693" y="4999"/>
                  </a:lnTo>
                  <a:lnTo>
                    <a:pt x="10750" y="4999"/>
                  </a:lnTo>
                  <a:lnTo>
                    <a:pt x="12835" y="4999"/>
                  </a:lnTo>
                  <a:lnTo>
                    <a:pt x="12882" y="4999"/>
                  </a:lnTo>
                  <a:lnTo>
                    <a:pt x="12928" y="4997"/>
                  </a:lnTo>
                  <a:lnTo>
                    <a:pt x="12974" y="4994"/>
                  </a:lnTo>
                  <a:lnTo>
                    <a:pt x="13019" y="4990"/>
                  </a:lnTo>
                  <a:lnTo>
                    <a:pt x="13064" y="4985"/>
                  </a:lnTo>
                  <a:lnTo>
                    <a:pt x="13109" y="4979"/>
                  </a:lnTo>
                  <a:lnTo>
                    <a:pt x="13153" y="4971"/>
                  </a:lnTo>
                  <a:lnTo>
                    <a:pt x="13198" y="4963"/>
                  </a:lnTo>
                  <a:lnTo>
                    <a:pt x="13241" y="4953"/>
                  </a:lnTo>
                  <a:lnTo>
                    <a:pt x="13284" y="4943"/>
                  </a:lnTo>
                  <a:lnTo>
                    <a:pt x="13327" y="4930"/>
                  </a:lnTo>
                  <a:lnTo>
                    <a:pt x="13370" y="4918"/>
                  </a:lnTo>
                  <a:lnTo>
                    <a:pt x="13412" y="4904"/>
                  </a:lnTo>
                  <a:lnTo>
                    <a:pt x="13453" y="4889"/>
                  </a:lnTo>
                  <a:lnTo>
                    <a:pt x="13494" y="4874"/>
                  </a:lnTo>
                  <a:lnTo>
                    <a:pt x="13535" y="4858"/>
                  </a:lnTo>
                  <a:lnTo>
                    <a:pt x="13575" y="4840"/>
                  </a:lnTo>
                  <a:lnTo>
                    <a:pt x="13614" y="4822"/>
                  </a:lnTo>
                  <a:lnTo>
                    <a:pt x="13653" y="4803"/>
                  </a:lnTo>
                  <a:lnTo>
                    <a:pt x="13692" y="4782"/>
                  </a:lnTo>
                  <a:lnTo>
                    <a:pt x="13730" y="4761"/>
                  </a:lnTo>
                  <a:lnTo>
                    <a:pt x="13767" y="4738"/>
                  </a:lnTo>
                  <a:lnTo>
                    <a:pt x="13803" y="4716"/>
                  </a:lnTo>
                  <a:lnTo>
                    <a:pt x="13840" y="4692"/>
                  </a:lnTo>
                  <a:lnTo>
                    <a:pt x="13875" y="4667"/>
                  </a:lnTo>
                  <a:lnTo>
                    <a:pt x="13910" y="4642"/>
                  </a:lnTo>
                  <a:lnTo>
                    <a:pt x="13944" y="4616"/>
                  </a:lnTo>
                  <a:lnTo>
                    <a:pt x="13977" y="4589"/>
                  </a:lnTo>
                  <a:lnTo>
                    <a:pt x="14011" y="4560"/>
                  </a:lnTo>
                  <a:lnTo>
                    <a:pt x="14043" y="4532"/>
                  </a:lnTo>
                  <a:lnTo>
                    <a:pt x="14075" y="4503"/>
                  </a:lnTo>
                  <a:lnTo>
                    <a:pt x="14105" y="4473"/>
                  </a:lnTo>
                  <a:lnTo>
                    <a:pt x="14105" y="4471"/>
                  </a:lnTo>
                  <a:lnTo>
                    <a:pt x="14135" y="4440"/>
                  </a:lnTo>
                  <a:lnTo>
                    <a:pt x="14165" y="4408"/>
                  </a:lnTo>
                  <a:lnTo>
                    <a:pt x="14194" y="4375"/>
                  </a:lnTo>
                  <a:lnTo>
                    <a:pt x="14222" y="4343"/>
                  </a:lnTo>
                  <a:lnTo>
                    <a:pt x="14248" y="4309"/>
                  </a:lnTo>
                  <a:lnTo>
                    <a:pt x="14275" y="4275"/>
                  </a:lnTo>
                  <a:lnTo>
                    <a:pt x="14300" y="4239"/>
                  </a:lnTo>
                  <a:lnTo>
                    <a:pt x="14326" y="4204"/>
                  </a:lnTo>
                  <a:lnTo>
                    <a:pt x="14350" y="4168"/>
                  </a:lnTo>
                  <a:lnTo>
                    <a:pt x="14372" y="4132"/>
                  </a:lnTo>
                  <a:lnTo>
                    <a:pt x="14394" y="4095"/>
                  </a:lnTo>
                  <a:lnTo>
                    <a:pt x="14416" y="4056"/>
                  </a:lnTo>
                  <a:lnTo>
                    <a:pt x="14436" y="4018"/>
                  </a:lnTo>
                  <a:lnTo>
                    <a:pt x="14455" y="3979"/>
                  </a:lnTo>
                  <a:lnTo>
                    <a:pt x="14473" y="3940"/>
                  </a:lnTo>
                  <a:lnTo>
                    <a:pt x="14492" y="3900"/>
                  </a:lnTo>
                  <a:lnTo>
                    <a:pt x="14509" y="3858"/>
                  </a:lnTo>
                  <a:lnTo>
                    <a:pt x="14524" y="3818"/>
                  </a:lnTo>
                  <a:lnTo>
                    <a:pt x="14539" y="3777"/>
                  </a:lnTo>
                  <a:lnTo>
                    <a:pt x="14552" y="3735"/>
                  </a:lnTo>
                  <a:lnTo>
                    <a:pt x="14565" y="3692"/>
                  </a:lnTo>
                  <a:lnTo>
                    <a:pt x="14577" y="3649"/>
                  </a:lnTo>
                  <a:lnTo>
                    <a:pt x="14587" y="3606"/>
                  </a:lnTo>
                  <a:lnTo>
                    <a:pt x="14597" y="3563"/>
                  </a:lnTo>
                  <a:lnTo>
                    <a:pt x="14605" y="3518"/>
                  </a:lnTo>
                  <a:lnTo>
                    <a:pt x="14613" y="3474"/>
                  </a:lnTo>
                  <a:lnTo>
                    <a:pt x="14619" y="3430"/>
                  </a:lnTo>
                  <a:lnTo>
                    <a:pt x="14624" y="3385"/>
                  </a:lnTo>
                  <a:lnTo>
                    <a:pt x="14628" y="3339"/>
                  </a:lnTo>
                  <a:lnTo>
                    <a:pt x="14631" y="3294"/>
                  </a:lnTo>
                  <a:lnTo>
                    <a:pt x="14633" y="3248"/>
                  </a:lnTo>
                  <a:lnTo>
                    <a:pt x="14633" y="3202"/>
                  </a:lnTo>
                  <a:lnTo>
                    <a:pt x="14633" y="2857"/>
                  </a:lnTo>
                  <a:lnTo>
                    <a:pt x="14633" y="2810"/>
                  </a:lnTo>
                  <a:lnTo>
                    <a:pt x="14631" y="2765"/>
                  </a:lnTo>
                  <a:lnTo>
                    <a:pt x="14628" y="2720"/>
                  </a:lnTo>
                  <a:lnTo>
                    <a:pt x="14624" y="2674"/>
                  </a:lnTo>
                  <a:lnTo>
                    <a:pt x="14619" y="2629"/>
                  </a:lnTo>
                  <a:lnTo>
                    <a:pt x="14613" y="2585"/>
                  </a:lnTo>
                  <a:lnTo>
                    <a:pt x="14605" y="2541"/>
                  </a:lnTo>
                  <a:lnTo>
                    <a:pt x="14597" y="2496"/>
                  </a:lnTo>
                  <a:lnTo>
                    <a:pt x="14587" y="2452"/>
                  </a:lnTo>
                  <a:lnTo>
                    <a:pt x="14577" y="2410"/>
                  </a:lnTo>
                  <a:lnTo>
                    <a:pt x="14565" y="2367"/>
                  </a:lnTo>
                  <a:lnTo>
                    <a:pt x="14552" y="2324"/>
                  </a:lnTo>
                  <a:lnTo>
                    <a:pt x="14539" y="2282"/>
                  </a:lnTo>
                  <a:lnTo>
                    <a:pt x="14524" y="2241"/>
                  </a:lnTo>
                  <a:lnTo>
                    <a:pt x="14509" y="2200"/>
                  </a:lnTo>
                  <a:lnTo>
                    <a:pt x="14492" y="2159"/>
                  </a:lnTo>
                  <a:lnTo>
                    <a:pt x="14473" y="2119"/>
                  </a:lnTo>
                  <a:lnTo>
                    <a:pt x="14455" y="2080"/>
                  </a:lnTo>
                  <a:lnTo>
                    <a:pt x="14436" y="2041"/>
                  </a:lnTo>
                  <a:lnTo>
                    <a:pt x="14416" y="2003"/>
                  </a:lnTo>
                  <a:lnTo>
                    <a:pt x="14394" y="1964"/>
                  </a:lnTo>
                  <a:lnTo>
                    <a:pt x="14372" y="1927"/>
                  </a:lnTo>
                  <a:lnTo>
                    <a:pt x="14350" y="1891"/>
                  </a:lnTo>
                  <a:lnTo>
                    <a:pt x="14326" y="1855"/>
                  </a:lnTo>
                  <a:lnTo>
                    <a:pt x="14300" y="1819"/>
                  </a:lnTo>
                  <a:lnTo>
                    <a:pt x="14275" y="1784"/>
                  </a:lnTo>
                  <a:lnTo>
                    <a:pt x="14248" y="1749"/>
                  </a:lnTo>
                  <a:lnTo>
                    <a:pt x="14222" y="1716"/>
                  </a:lnTo>
                  <a:lnTo>
                    <a:pt x="14194" y="1683"/>
                  </a:lnTo>
                  <a:lnTo>
                    <a:pt x="14165" y="1651"/>
                  </a:lnTo>
                  <a:lnTo>
                    <a:pt x="14135" y="1619"/>
                  </a:lnTo>
                  <a:lnTo>
                    <a:pt x="14105" y="1588"/>
                  </a:lnTo>
                  <a:lnTo>
                    <a:pt x="14074" y="1558"/>
                  </a:lnTo>
                  <a:lnTo>
                    <a:pt x="14043" y="1529"/>
                  </a:lnTo>
                  <a:lnTo>
                    <a:pt x="14011" y="1500"/>
                  </a:lnTo>
                  <a:lnTo>
                    <a:pt x="13977" y="1472"/>
                  </a:lnTo>
                  <a:lnTo>
                    <a:pt x="13944" y="1445"/>
                  </a:lnTo>
                  <a:lnTo>
                    <a:pt x="13909" y="1418"/>
                  </a:lnTo>
                  <a:lnTo>
                    <a:pt x="13875" y="1393"/>
                  </a:lnTo>
                  <a:lnTo>
                    <a:pt x="13839" y="1368"/>
                  </a:lnTo>
                  <a:lnTo>
                    <a:pt x="13802" y="1344"/>
                  </a:lnTo>
                  <a:lnTo>
                    <a:pt x="13766" y="1322"/>
                  </a:lnTo>
                  <a:lnTo>
                    <a:pt x="13729" y="1300"/>
                  </a:lnTo>
                  <a:lnTo>
                    <a:pt x="13691" y="1277"/>
                  </a:lnTo>
                  <a:lnTo>
                    <a:pt x="13652" y="1257"/>
                  </a:lnTo>
                  <a:lnTo>
                    <a:pt x="13613" y="1238"/>
                  </a:lnTo>
                  <a:lnTo>
                    <a:pt x="13574" y="1220"/>
                  </a:lnTo>
                  <a:lnTo>
                    <a:pt x="13534" y="1202"/>
                  </a:lnTo>
                  <a:lnTo>
                    <a:pt x="13493" y="1185"/>
                  </a:lnTo>
                  <a:lnTo>
                    <a:pt x="13452" y="1170"/>
                  </a:lnTo>
                  <a:lnTo>
                    <a:pt x="13411" y="1155"/>
                  </a:lnTo>
                  <a:lnTo>
                    <a:pt x="13369" y="1142"/>
                  </a:lnTo>
                  <a:lnTo>
                    <a:pt x="13326" y="1129"/>
                  </a:lnTo>
                  <a:lnTo>
                    <a:pt x="13283" y="1116"/>
                  </a:lnTo>
                  <a:lnTo>
                    <a:pt x="13240" y="1106"/>
                  </a:lnTo>
                  <a:lnTo>
                    <a:pt x="13197" y="1096"/>
                  </a:lnTo>
                  <a:lnTo>
                    <a:pt x="13152" y="1088"/>
                  </a:lnTo>
                  <a:lnTo>
                    <a:pt x="13108" y="1080"/>
                  </a:lnTo>
                  <a:lnTo>
                    <a:pt x="13064" y="1074"/>
                  </a:lnTo>
                  <a:lnTo>
                    <a:pt x="13018" y="1069"/>
                  </a:lnTo>
                  <a:lnTo>
                    <a:pt x="12973" y="1065"/>
                  </a:lnTo>
                  <a:lnTo>
                    <a:pt x="12928" y="1062"/>
                  </a:lnTo>
                  <a:lnTo>
                    <a:pt x="12882" y="1060"/>
                  </a:lnTo>
                  <a:lnTo>
                    <a:pt x="12835" y="1060"/>
                  </a:lnTo>
                  <a:close/>
                  <a:moveTo>
                    <a:pt x="12491" y="15033"/>
                  </a:moveTo>
                  <a:lnTo>
                    <a:pt x="12835" y="15033"/>
                  </a:lnTo>
                  <a:lnTo>
                    <a:pt x="12882" y="15033"/>
                  </a:lnTo>
                  <a:lnTo>
                    <a:pt x="12928" y="15031"/>
                  </a:lnTo>
                  <a:lnTo>
                    <a:pt x="12974" y="15028"/>
                  </a:lnTo>
                  <a:lnTo>
                    <a:pt x="13019" y="15024"/>
                  </a:lnTo>
                  <a:lnTo>
                    <a:pt x="13064" y="15019"/>
                  </a:lnTo>
                  <a:lnTo>
                    <a:pt x="13109" y="15013"/>
                  </a:lnTo>
                  <a:lnTo>
                    <a:pt x="13153" y="15005"/>
                  </a:lnTo>
                  <a:lnTo>
                    <a:pt x="13198" y="14997"/>
                  </a:lnTo>
                  <a:lnTo>
                    <a:pt x="13241" y="14987"/>
                  </a:lnTo>
                  <a:lnTo>
                    <a:pt x="13284" y="14977"/>
                  </a:lnTo>
                  <a:lnTo>
                    <a:pt x="13327" y="14965"/>
                  </a:lnTo>
                  <a:lnTo>
                    <a:pt x="13370" y="14952"/>
                  </a:lnTo>
                  <a:lnTo>
                    <a:pt x="13412" y="14938"/>
                  </a:lnTo>
                  <a:lnTo>
                    <a:pt x="13453" y="14924"/>
                  </a:lnTo>
                  <a:lnTo>
                    <a:pt x="13494" y="14908"/>
                  </a:lnTo>
                  <a:lnTo>
                    <a:pt x="13535" y="14892"/>
                  </a:lnTo>
                  <a:lnTo>
                    <a:pt x="13575" y="14874"/>
                  </a:lnTo>
                  <a:lnTo>
                    <a:pt x="13614" y="14856"/>
                  </a:lnTo>
                  <a:lnTo>
                    <a:pt x="13653" y="14837"/>
                  </a:lnTo>
                  <a:lnTo>
                    <a:pt x="13692" y="14816"/>
                  </a:lnTo>
                  <a:lnTo>
                    <a:pt x="13730" y="14794"/>
                  </a:lnTo>
                  <a:lnTo>
                    <a:pt x="13767" y="14772"/>
                  </a:lnTo>
                  <a:lnTo>
                    <a:pt x="13803" y="14750"/>
                  </a:lnTo>
                  <a:lnTo>
                    <a:pt x="13840" y="14726"/>
                  </a:lnTo>
                  <a:lnTo>
                    <a:pt x="13875" y="14701"/>
                  </a:lnTo>
                  <a:lnTo>
                    <a:pt x="13910" y="14676"/>
                  </a:lnTo>
                  <a:lnTo>
                    <a:pt x="13944" y="14650"/>
                  </a:lnTo>
                  <a:lnTo>
                    <a:pt x="13977" y="14623"/>
                  </a:lnTo>
                  <a:lnTo>
                    <a:pt x="14011" y="14595"/>
                  </a:lnTo>
                  <a:lnTo>
                    <a:pt x="14043" y="14566"/>
                  </a:lnTo>
                  <a:lnTo>
                    <a:pt x="14075" y="14537"/>
                  </a:lnTo>
                  <a:lnTo>
                    <a:pt x="14105" y="14507"/>
                  </a:lnTo>
                  <a:lnTo>
                    <a:pt x="14105" y="14505"/>
                  </a:lnTo>
                  <a:lnTo>
                    <a:pt x="14135" y="14474"/>
                  </a:lnTo>
                  <a:lnTo>
                    <a:pt x="14165" y="14442"/>
                  </a:lnTo>
                  <a:lnTo>
                    <a:pt x="14194" y="14410"/>
                  </a:lnTo>
                  <a:lnTo>
                    <a:pt x="14222" y="14377"/>
                  </a:lnTo>
                  <a:lnTo>
                    <a:pt x="14248" y="14344"/>
                  </a:lnTo>
                  <a:lnTo>
                    <a:pt x="14275" y="14310"/>
                  </a:lnTo>
                  <a:lnTo>
                    <a:pt x="14300" y="14274"/>
                  </a:lnTo>
                  <a:lnTo>
                    <a:pt x="14326" y="14238"/>
                  </a:lnTo>
                  <a:lnTo>
                    <a:pt x="14350" y="14202"/>
                  </a:lnTo>
                  <a:lnTo>
                    <a:pt x="14372" y="14166"/>
                  </a:lnTo>
                  <a:lnTo>
                    <a:pt x="14394" y="14129"/>
                  </a:lnTo>
                  <a:lnTo>
                    <a:pt x="14416" y="14090"/>
                  </a:lnTo>
                  <a:lnTo>
                    <a:pt x="14436" y="14052"/>
                  </a:lnTo>
                  <a:lnTo>
                    <a:pt x="14455" y="14013"/>
                  </a:lnTo>
                  <a:lnTo>
                    <a:pt x="14473" y="13974"/>
                  </a:lnTo>
                  <a:lnTo>
                    <a:pt x="14492" y="13934"/>
                  </a:lnTo>
                  <a:lnTo>
                    <a:pt x="14509" y="13893"/>
                  </a:lnTo>
                  <a:lnTo>
                    <a:pt x="14524" y="13852"/>
                  </a:lnTo>
                  <a:lnTo>
                    <a:pt x="14539" y="13811"/>
                  </a:lnTo>
                  <a:lnTo>
                    <a:pt x="14552" y="13769"/>
                  </a:lnTo>
                  <a:lnTo>
                    <a:pt x="14565" y="13726"/>
                  </a:lnTo>
                  <a:lnTo>
                    <a:pt x="14577" y="13684"/>
                  </a:lnTo>
                  <a:lnTo>
                    <a:pt x="14587" y="13641"/>
                  </a:lnTo>
                  <a:lnTo>
                    <a:pt x="14597" y="13597"/>
                  </a:lnTo>
                  <a:lnTo>
                    <a:pt x="14605" y="13553"/>
                  </a:lnTo>
                  <a:lnTo>
                    <a:pt x="14613" y="13508"/>
                  </a:lnTo>
                  <a:lnTo>
                    <a:pt x="14619" y="13464"/>
                  </a:lnTo>
                  <a:lnTo>
                    <a:pt x="14624" y="13419"/>
                  </a:lnTo>
                  <a:lnTo>
                    <a:pt x="14628" y="13373"/>
                  </a:lnTo>
                  <a:lnTo>
                    <a:pt x="14631" y="13328"/>
                  </a:lnTo>
                  <a:lnTo>
                    <a:pt x="14633" y="13283"/>
                  </a:lnTo>
                  <a:lnTo>
                    <a:pt x="14633" y="13236"/>
                  </a:lnTo>
                  <a:lnTo>
                    <a:pt x="14633" y="12891"/>
                  </a:lnTo>
                  <a:lnTo>
                    <a:pt x="14633" y="12845"/>
                  </a:lnTo>
                  <a:lnTo>
                    <a:pt x="14631" y="12799"/>
                  </a:lnTo>
                  <a:lnTo>
                    <a:pt x="14628" y="12754"/>
                  </a:lnTo>
                  <a:lnTo>
                    <a:pt x="14624" y="12708"/>
                  </a:lnTo>
                  <a:lnTo>
                    <a:pt x="14619" y="12663"/>
                  </a:lnTo>
                  <a:lnTo>
                    <a:pt x="14613" y="12619"/>
                  </a:lnTo>
                  <a:lnTo>
                    <a:pt x="14605" y="12575"/>
                  </a:lnTo>
                  <a:lnTo>
                    <a:pt x="14597" y="12530"/>
                  </a:lnTo>
                  <a:lnTo>
                    <a:pt x="14587" y="12487"/>
                  </a:lnTo>
                  <a:lnTo>
                    <a:pt x="14577" y="12444"/>
                  </a:lnTo>
                  <a:lnTo>
                    <a:pt x="14565" y="12401"/>
                  </a:lnTo>
                  <a:lnTo>
                    <a:pt x="14552" y="12358"/>
                  </a:lnTo>
                  <a:lnTo>
                    <a:pt x="14539" y="12317"/>
                  </a:lnTo>
                  <a:lnTo>
                    <a:pt x="14524" y="12275"/>
                  </a:lnTo>
                  <a:lnTo>
                    <a:pt x="14509" y="12235"/>
                  </a:lnTo>
                  <a:lnTo>
                    <a:pt x="14492" y="12193"/>
                  </a:lnTo>
                  <a:lnTo>
                    <a:pt x="14473" y="12153"/>
                  </a:lnTo>
                  <a:lnTo>
                    <a:pt x="14455" y="12114"/>
                  </a:lnTo>
                  <a:lnTo>
                    <a:pt x="14436" y="12076"/>
                  </a:lnTo>
                  <a:lnTo>
                    <a:pt x="14416" y="12037"/>
                  </a:lnTo>
                  <a:lnTo>
                    <a:pt x="14394" y="11998"/>
                  </a:lnTo>
                  <a:lnTo>
                    <a:pt x="14372" y="11961"/>
                  </a:lnTo>
                  <a:lnTo>
                    <a:pt x="14350" y="11925"/>
                  </a:lnTo>
                  <a:lnTo>
                    <a:pt x="14326" y="11889"/>
                  </a:lnTo>
                  <a:lnTo>
                    <a:pt x="14300" y="11854"/>
                  </a:lnTo>
                  <a:lnTo>
                    <a:pt x="14275" y="11818"/>
                  </a:lnTo>
                  <a:lnTo>
                    <a:pt x="14248" y="11784"/>
                  </a:lnTo>
                  <a:lnTo>
                    <a:pt x="14222" y="11750"/>
                  </a:lnTo>
                  <a:lnTo>
                    <a:pt x="14194" y="11718"/>
                  </a:lnTo>
                  <a:lnTo>
                    <a:pt x="14165" y="11685"/>
                  </a:lnTo>
                  <a:lnTo>
                    <a:pt x="14135" y="11653"/>
                  </a:lnTo>
                  <a:lnTo>
                    <a:pt x="14105" y="11622"/>
                  </a:lnTo>
                  <a:lnTo>
                    <a:pt x="14074" y="11592"/>
                  </a:lnTo>
                  <a:lnTo>
                    <a:pt x="14043" y="11563"/>
                  </a:lnTo>
                  <a:lnTo>
                    <a:pt x="14011" y="11534"/>
                  </a:lnTo>
                  <a:lnTo>
                    <a:pt x="13977" y="11506"/>
                  </a:lnTo>
                  <a:lnTo>
                    <a:pt x="13944" y="11479"/>
                  </a:lnTo>
                  <a:lnTo>
                    <a:pt x="13909" y="11452"/>
                  </a:lnTo>
                  <a:lnTo>
                    <a:pt x="13875" y="11427"/>
                  </a:lnTo>
                  <a:lnTo>
                    <a:pt x="13839" y="11403"/>
                  </a:lnTo>
                  <a:lnTo>
                    <a:pt x="13802" y="11379"/>
                  </a:lnTo>
                  <a:lnTo>
                    <a:pt x="13766" y="11356"/>
                  </a:lnTo>
                  <a:lnTo>
                    <a:pt x="13729" y="11333"/>
                  </a:lnTo>
                  <a:lnTo>
                    <a:pt x="13691" y="11312"/>
                  </a:lnTo>
                  <a:lnTo>
                    <a:pt x="13652" y="11291"/>
                  </a:lnTo>
                  <a:lnTo>
                    <a:pt x="13613" y="11272"/>
                  </a:lnTo>
                  <a:lnTo>
                    <a:pt x="13574" y="11254"/>
                  </a:lnTo>
                  <a:lnTo>
                    <a:pt x="13534" y="11236"/>
                  </a:lnTo>
                  <a:lnTo>
                    <a:pt x="13493" y="11220"/>
                  </a:lnTo>
                  <a:lnTo>
                    <a:pt x="13452" y="11204"/>
                  </a:lnTo>
                  <a:lnTo>
                    <a:pt x="13411" y="11189"/>
                  </a:lnTo>
                  <a:lnTo>
                    <a:pt x="13369" y="11176"/>
                  </a:lnTo>
                  <a:lnTo>
                    <a:pt x="13326" y="11163"/>
                  </a:lnTo>
                  <a:lnTo>
                    <a:pt x="13283" y="11151"/>
                  </a:lnTo>
                  <a:lnTo>
                    <a:pt x="13240" y="11140"/>
                  </a:lnTo>
                  <a:lnTo>
                    <a:pt x="13197" y="11130"/>
                  </a:lnTo>
                  <a:lnTo>
                    <a:pt x="13152" y="11122"/>
                  </a:lnTo>
                  <a:lnTo>
                    <a:pt x="13108" y="11114"/>
                  </a:lnTo>
                  <a:lnTo>
                    <a:pt x="13064" y="11108"/>
                  </a:lnTo>
                  <a:lnTo>
                    <a:pt x="13018" y="11103"/>
                  </a:lnTo>
                  <a:lnTo>
                    <a:pt x="12973" y="11099"/>
                  </a:lnTo>
                  <a:lnTo>
                    <a:pt x="12928" y="11096"/>
                  </a:lnTo>
                  <a:lnTo>
                    <a:pt x="12882" y="11094"/>
                  </a:lnTo>
                  <a:lnTo>
                    <a:pt x="12835" y="11094"/>
                  </a:lnTo>
                  <a:lnTo>
                    <a:pt x="10693" y="11094"/>
                  </a:lnTo>
                  <a:lnTo>
                    <a:pt x="10693" y="13236"/>
                  </a:lnTo>
                  <a:lnTo>
                    <a:pt x="10693" y="13283"/>
                  </a:lnTo>
                  <a:lnTo>
                    <a:pt x="10695" y="13328"/>
                  </a:lnTo>
                  <a:lnTo>
                    <a:pt x="10698" y="13374"/>
                  </a:lnTo>
                  <a:lnTo>
                    <a:pt x="10702" y="13420"/>
                  </a:lnTo>
                  <a:lnTo>
                    <a:pt x="10707" y="13464"/>
                  </a:lnTo>
                  <a:lnTo>
                    <a:pt x="10713" y="13509"/>
                  </a:lnTo>
                  <a:lnTo>
                    <a:pt x="10721" y="13553"/>
                  </a:lnTo>
                  <a:lnTo>
                    <a:pt x="10729" y="13598"/>
                  </a:lnTo>
                  <a:lnTo>
                    <a:pt x="10739" y="13641"/>
                  </a:lnTo>
                  <a:lnTo>
                    <a:pt x="10749" y="13684"/>
                  </a:lnTo>
                  <a:lnTo>
                    <a:pt x="10762" y="13727"/>
                  </a:lnTo>
                  <a:lnTo>
                    <a:pt x="10774" y="13770"/>
                  </a:lnTo>
                  <a:lnTo>
                    <a:pt x="10788" y="13812"/>
                  </a:lnTo>
                  <a:lnTo>
                    <a:pt x="10802" y="13853"/>
                  </a:lnTo>
                  <a:lnTo>
                    <a:pt x="10818" y="13894"/>
                  </a:lnTo>
                  <a:lnTo>
                    <a:pt x="10834" y="13935"/>
                  </a:lnTo>
                  <a:lnTo>
                    <a:pt x="10852" y="13975"/>
                  </a:lnTo>
                  <a:lnTo>
                    <a:pt x="10870" y="14014"/>
                  </a:lnTo>
                  <a:lnTo>
                    <a:pt x="10889" y="14053"/>
                  </a:lnTo>
                  <a:lnTo>
                    <a:pt x="10910" y="14091"/>
                  </a:lnTo>
                  <a:lnTo>
                    <a:pt x="10932" y="14130"/>
                  </a:lnTo>
                  <a:lnTo>
                    <a:pt x="10954" y="14167"/>
                  </a:lnTo>
                  <a:lnTo>
                    <a:pt x="10976" y="14203"/>
                  </a:lnTo>
                  <a:lnTo>
                    <a:pt x="11000" y="14239"/>
                  </a:lnTo>
                  <a:lnTo>
                    <a:pt x="11025" y="14274"/>
                  </a:lnTo>
                  <a:lnTo>
                    <a:pt x="11050" y="14310"/>
                  </a:lnTo>
                  <a:lnTo>
                    <a:pt x="11076" y="14344"/>
                  </a:lnTo>
                  <a:lnTo>
                    <a:pt x="11104" y="14377"/>
                  </a:lnTo>
                  <a:lnTo>
                    <a:pt x="11132" y="14410"/>
                  </a:lnTo>
                  <a:lnTo>
                    <a:pt x="11160" y="14442"/>
                  </a:lnTo>
                  <a:lnTo>
                    <a:pt x="11189" y="14475"/>
                  </a:lnTo>
                  <a:lnTo>
                    <a:pt x="11219" y="14505"/>
                  </a:lnTo>
                  <a:lnTo>
                    <a:pt x="11221" y="14507"/>
                  </a:lnTo>
                  <a:lnTo>
                    <a:pt x="11253" y="14537"/>
                  </a:lnTo>
                  <a:lnTo>
                    <a:pt x="11284" y="14566"/>
                  </a:lnTo>
                  <a:lnTo>
                    <a:pt x="11316" y="14595"/>
                  </a:lnTo>
                  <a:lnTo>
                    <a:pt x="11349" y="14623"/>
                  </a:lnTo>
                  <a:lnTo>
                    <a:pt x="11382" y="14650"/>
                  </a:lnTo>
                  <a:lnTo>
                    <a:pt x="11417" y="14676"/>
                  </a:lnTo>
                  <a:lnTo>
                    <a:pt x="11452" y="14701"/>
                  </a:lnTo>
                  <a:lnTo>
                    <a:pt x="11487" y="14726"/>
                  </a:lnTo>
                  <a:lnTo>
                    <a:pt x="11523" y="14750"/>
                  </a:lnTo>
                  <a:lnTo>
                    <a:pt x="11559" y="14772"/>
                  </a:lnTo>
                  <a:lnTo>
                    <a:pt x="11597" y="14794"/>
                  </a:lnTo>
                  <a:lnTo>
                    <a:pt x="11635" y="14816"/>
                  </a:lnTo>
                  <a:lnTo>
                    <a:pt x="11674" y="14837"/>
                  </a:lnTo>
                  <a:lnTo>
                    <a:pt x="11712" y="14856"/>
                  </a:lnTo>
                  <a:lnTo>
                    <a:pt x="11753" y="14874"/>
                  </a:lnTo>
                  <a:lnTo>
                    <a:pt x="11792" y="14892"/>
                  </a:lnTo>
                  <a:lnTo>
                    <a:pt x="11833" y="14908"/>
                  </a:lnTo>
                  <a:lnTo>
                    <a:pt x="11873" y="14924"/>
                  </a:lnTo>
                  <a:lnTo>
                    <a:pt x="11915" y="14938"/>
                  </a:lnTo>
                  <a:lnTo>
                    <a:pt x="11957" y="14952"/>
                  </a:lnTo>
                  <a:lnTo>
                    <a:pt x="11999" y="14965"/>
                  </a:lnTo>
                  <a:lnTo>
                    <a:pt x="12042" y="14977"/>
                  </a:lnTo>
                  <a:lnTo>
                    <a:pt x="12086" y="14987"/>
                  </a:lnTo>
                  <a:lnTo>
                    <a:pt x="12129" y="14997"/>
                  </a:lnTo>
                  <a:lnTo>
                    <a:pt x="12173" y="15005"/>
                  </a:lnTo>
                  <a:lnTo>
                    <a:pt x="12218" y="15013"/>
                  </a:lnTo>
                  <a:lnTo>
                    <a:pt x="12263" y="15019"/>
                  </a:lnTo>
                  <a:lnTo>
                    <a:pt x="12307" y="15024"/>
                  </a:lnTo>
                  <a:lnTo>
                    <a:pt x="12353" y="15028"/>
                  </a:lnTo>
                  <a:lnTo>
                    <a:pt x="12399" y="15031"/>
                  </a:lnTo>
                  <a:lnTo>
                    <a:pt x="12445" y="15033"/>
                  </a:lnTo>
                  <a:lnTo>
                    <a:pt x="12491" y="15033"/>
                  </a:lnTo>
                  <a:close/>
                  <a:moveTo>
                    <a:pt x="9690" y="6059"/>
                  </a:moveTo>
                  <a:lnTo>
                    <a:pt x="9633" y="6059"/>
                  </a:lnTo>
                  <a:lnTo>
                    <a:pt x="6093" y="6059"/>
                  </a:lnTo>
                  <a:lnTo>
                    <a:pt x="6093" y="9860"/>
                  </a:lnTo>
                  <a:lnTo>
                    <a:pt x="9690" y="9860"/>
                  </a:lnTo>
                  <a:lnTo>
                    <a:pt x="9690" y="605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9F9E703D-07B6-4ADB-9BE7-A906FE83CA97}"/>
              </a:ext>
            </a:extLst>
          </p:cNvPr>
          <p:cNvGrpSpPr/>
          <p:nvPr/>
        </p:nvGrpSpPr>
        <p:grpSpPr>
          <a:xfrm>
            <a:off x="9704382" y="3173490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DF280682-9409-416E-B174-1F89DBF785D4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71" name="Rounded Rectangle 20">
                <a:extLst>
                  <a:ext uri="{FF2B5EF4-FFF2-40B4-BE49-F238E27FC236}">
                    <a16:creationId xmlns:a16="http://schemas.microsoft.com/office/drawing/2014/main" id="{CC0EBBB6-4EC9-46C4-B217-2B5AA921D22B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72" name="Rounded Rectangle 21">
                <a:extLst>
                  <a:ext uri="{FF2B5EF4-FFF2-40B4-BE49-F238E27FC236}">
                    <a16:creationId xmlns:a16="http://schemas.microsoft.com/office/drawing/2014/main" id="{1F3C86B9-BD06-4EFE-869D-9F84069D2352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FFE363B9-2C86-4364-BCE5-FDBBD3D2D8E8}"/>
                </a:ext>
              </a:extLst>
            </p:cNvPr>
            <p:cNvSpPr txBox="1"/>
            <p:nvPr/>
          </p:nvSpPr>
          <p:spPr>
            <a:xfrm>
              <a:off x="5826720" y="1776639"/>
              <a:ext cx="229942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</a:t>
              </a:r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694EDF4C-EE7B-4ED9-A491-9AC5D2696BFA}"/>
              </a:ext>
            </a:extLst>
          </p:cNvPr>
          <p:cNvSpPr txBox="1"/>
          <p:nvPr/>
        </p:nvSpPr>
        <p:spPr>
          <a:xfrm>
            <a:off x="9122130" y="3228390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227286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Align Text to Right</a:t>
            </a:r>
            <a:endParaRPr lang="en-IN" sz="360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1C5A17D-3EF8-4CCB-87ED-EA9ECEC10549}"/>
              </a:ext>
            </a:extLst>
          </p:cNvPr>
          <p:cNvSpPr/>
          <p:nvPr/>
        </p:nvSpPr>
        <p:spPr>
          <a:xfrm>
            <a:off x="5944957" y="1718862"/>
            <a:ext cx="6240752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49C82E5-FED5-4C5C-AB7C-41A413E5B027}"/>
              </a:ext>
            </a:extLst>
          </p:cNvPr>
          <p:cNvSpPr/>
          <p:nvPr/>
        </p:nvSpPr>
        <p:spPr>
          <a:xfrm>
            <a:off x="-1" y="1714292"/>
            <a:ext cx="5842569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5A48C04-09B3-4E8E-B698-8B7EE83F6E6C}"/>
              </a:ext>
            </a:extLst>
          </p:cNvPr>
          <p:cNvSpPr/>
          <p:nvPr/>
        </p:nvSpPr>
        <p:spPr>
          <a:xfrm>
            <a:off x="311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C25C4EC-FB80-4696-B429-3CCC636E5592}"/>
              </a:ext>
            </a:extLst>
          </p:cNvPr>
          <p:cNvSpPr/>
          <p:nvPr/>
        </p:nvSpPr>
        <p:spPr>
          <a:xfrm>
            <a:off x="595039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BF28BF5-6EB1-4557-B192-7DB9067BB4E4}"/>
              </a:ext>
            </a:extLst>
          </p:cNvPr>
          <p:cNvGrpSpPr/>
          <p:nvPr/>
        </p:nvGrpSpPr>
        <p:grpSpPr>
          <a:xfrm>
            <a:off x="6143385" y="1843121"/>
            <a:ext cx="386690" cy="473803"/>
            <a:chOff x="10950107" y="696800"/>
            <a:chExt cx="566152" cy="693694"/>
          </a:xfrm>
          <a:solidFill>
            <a:schemeClr val="bg1">
              <a:lumMod val="95000"/>
            </a:schemeClr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8A3AB1E-C8D7-48DC-B7D6-2C0C8114A541}"/>
                </a:ext>
              </a:extLst>
            </p:cNvPr>
            <p:cNvSpPr/>
            <p:nvPr/>
          </p:nvSpPr>
          <p:spPr>
            <a:xfrm>
              <a:off x="10950107" y="860576"/>
              <a:ext cx="566152" cy="529918"/>
            </a:xfrm>
            <a:custGeom>
              <a:avLst/>
              <a:gdLst>
                <a:gd name="connsiteX0" fmla="*/ 129663 w 2381250"/>
                <a:gd name="connsiteY0" fmla="*/ 386229 h 2228850"/>
                <a:gd name="connsiteX1" fmla="*/ 311790 w 2381250"/>
                <a:gd name="connsiteY1" fmla="*/ 1851365 h 2228850"/>
                <a:gd name="connsiteX2" fmla="*/ 772610 w 2381250"/>
                <a:gd name="connsiteY2" fmla="*/ 2223421 h 2228850"/>
                <a:gd name="connsiteX3" fmla="*/ 783344 w 2381250"/>
                <a:gd name="connsiteY3" fmla="*/ 2223211 h 2228850"/>
                <a:gd name="connsiteX4" fmla="*/ 997209 w 2381250"/>
                <a:gd name="connsiteY4" fmla="*/ 2166214 h 2228850"/>
                <a:gd name="connsiteX5" fmla="*/ 1250546 w 2381250"/>
                <a:gd name="connsiteY5" fmla="*/ 2106159 h 2228850"/>
                <a:gd name="connsiteX6" fmla="*/ 1491700 w 2381250"/>
                <a:gd name="connsiteY6" fmla="*/ 2164252 h 2228850"/>
                <a:gd name="connsiteX7" fmla="*/ 1722710 w 2381250"/>
                <a:gd name="connsiteY7" fmla="*/ 2219639 h 2228850"/>
                <a:gd name="connsiteX8" fmla="*/ 2179195 w 2381250"/>
                <a:gd name="connsiteY8" fmla="*/ 1858251 h 2228850"/>
                <a:gd name="connsiteX9" fmla="*/ 2379201 w 2381250"/>
                <a:gd name="connsiteY9" fmla="*/ 1448581 h 2228850"/>
                <a:gd name="connsiteX10" fmla="*/ 2380020 w 2381250"/>
                <a:gd name="connsiteY10" fmla="*/ 1446000 h 2228850"/>
                <a:gd name="connsiteX11" fmla="*/ 2367371 w 2381250"/>
                <a:gd name="connsiteY11" fmla="*/ 1416796 h 2228850"/>
                <a:gd name="connsiteX12" fmla="*/ 2365628 w 2381250"/>
                <a:gd name="connsiteY12" fmla="*/ 1416053 h 2228850"/>
                <a:gd name="connsiteX13" fmla="*/ 1997792 w 2381250"/>
                <a:gd name="connsiteY13" fmla="*/ 860174 h 2228850"/>
                <a:gd name="connsiteX14" fmla="*/ 2293038 w 2381250"/>
                <a:gd name="connsiteY14" fmla="*/ 337833 h 2228850"/>
                <a:gd name="connsiteX15" fmla="*/ 2295362 w 2381250"/>
                <a:gd name="connsiteY15" fmla="*/ 336385 h 2228850"/>
                <a:gd name="connsiteX16" fmla="*/ 2305802 w 2381250"/>
                <a:gd name="connsiteY16" fmla="*/ 321088 h 2228850"/>
                <a:gd name="connsiteX17" fmla="*/ 2302125 w 2381250"/>
                <a:gd name="connsiteY17" fmla="*/ 302943 h 2228850"/>
                <a:gd name="connsiteX18" fmla="*/ 1761676 w 2381250"/>
                <a:gd name="connsiteY18" fmla="*/ 9449 h 2228850"/>
                <a:gd name="connsiteX19" fmla="*/ 1714528 w 2381250"/>
                <a:gd name="connsiteY19" fmla="*/ 7144 h 2228850"/>
                <a:gd name="connsiteX20" fmla="*/ 1375333 w 2381250"/>
                <a:gd name="connsiteY20" fmla="*/ 91850 h 2228850"/>
                <a:gd name="connsiteX21" fmla="*/ 1212846 w 2381250"/>
                <a:gd name="connsiteY21" fmla="*/ 140398 h 2228850"/>
                <a:gd name="connsiteX22" fmla="*/ 1044777 w 2381250"/>
                <a:gd name="connsiteY22" fmla="*/ 91259 h 2228850"/>
                <a:gd name="connsiteX23" fmla="*/ 748550 w 2381250"/>
                <a:gd name="connsiteY23" fmla="*/ 16021 h 2228850"/>
                <a:gd name="connsiteX24" fmla="*/ 741034 w 2381250"/>
                <a:gd name="connsiteY24" fmla="*/ 16097 h 2228850"/>
                <a:gd name="connsiteX25" fmla="*/ 129663 w 2381250"/>
                <a:gd name="connsiteY25" fmla="*/ 386229 h 222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381250" h="2228850">
                  <a:moveTo>
                    <a:pt x="129663" y="386229"/>
                  </a:moveTo>
                  <a:cubicBezTo>
                    <a:pt x="-115939" y="812425"/>
                    <a:pt x="40194" y="1459201"/>
                    <a:pt x="311790" y="1851365"/>
                  </a:cubicBezTo>
                  <a:cubicBezTo>
                    <a:pt x="447360" y="2047427"/>
                    <a:pt x="584615" y="2223421"/>
                    <a:pt x="772610" y="2223421"/>
                  </a:cubicBezTo>
                  <a:cubicBezTo>
                    <a:pt x="776153" y="2223421"/>
                    <a:pt x="779706" y="2223354"/>
                    <a:pt x="783344" y="2223211"/>
                  </a:cubicBezTo>
                  <a:cubicBezTo>
                    <a:pt x="871670" y="2219687"/>
                    <a:pt x="935497" y="2192493"/>
                    <a:pt x="997209" y="2166214"/>
                  </a:cubicBezTo>
                  <a:cubicBezTo>
                    <a:pt x="1066494" y="2136686"/>
                    <a:pt x="1138151" y="2106159"/>
                    <a:pt x="1250546" y="2106159"/>
                  </a:cubicBezTo>
                  <a:cubicBezTo>
                    <a:pt x="1357473" y="2106159"/>
                    <a:pt x="1425711" y="2135696"/>
                    <a:pt x="1491700" y="2164252"/>
                  </a:cubicBezTo>
                  <a:cubicBezTo>
                    <a:pt x="1556736" y="2192388"/>
                    <a:pt x="1623726" y="2221497"/>
                    <a:pt x="1722710" y="2219639"/>
                  </a:cubicBezTo>
                  <a:cubicBezTo>
                    <a:pt x="1934469" y="2215696"/>
                    <a:pt x="2064486" y="2025787"/>
                    <a:pt x="2179195" y="1858251"/>
                  </a:cubicBezTo>
                  <a:cubicBezTo>
                    <a:pt x="2298896" y="1683325"/>
                    <a:pt x="2358941" y="1513484"/>
                    <a:pt x="2379201" y="1448581"/>
                  </a:cubicBezTo>
                  <a:lnTo>
                    <a:pt x="2380020" y="1446000"/>
                  </a:lnTo>
                  <a:cubicBezTo>
                    <a:pt x="2383878" y="1434465"/>
                    <a:pt x="2378430" y="1421873"/>
                    <a:pt x="2367371" y="1416796"/>
                  </a:cubicBezTo>
                  <a:cubicBezTo>
                    <a:pt x="2367066" y="1416653"/>
                    <a:pt x="2365942" y="1416187"/>
                    <a:pt x="2365628" y="1416053"/>
                  </a:cubicBezTo>
                  <a:cubicBezTo>
                    <a:pt x="2328338" y="1400804"/>
                    <a:pt x="2001230" y="1255690"/>
                    <a:pt x="1997792" y="860174"/>
                  </a:cubicBezTo>
                  <a:cubicBezTo>
                    <a:pt x="1994601" y="538839"/>
                    <a:pt x="2243184" y="368675"/>
                    <a:pt x="2293038" y="337833"/>
                  </a:cubicBezTo>
                  <a:lnTo>
                    <a:pt x="2295362" y="336385"/>
                  </a:lnTo>
                  <a:cubicBezTo>
                    <a:pt x="2300763" y="332908"/>
                    <a:pt x="2304525" y="327393"/>
                    <a:pt x="2305802" y="321088"/>
                  </a:cubicBezTo>
                  <a:cubicBezTo>
                    <a:pt x="2307078" y="314792"/>
                    <a:pt x="2305744" y="308239"/>
                    <a:pt x="2302125" y="302943"/>
                  </a:cubicBezTo>
                  <a:cubicBezTo>
                    <a:pt x="2130542" y="51845"/>
                    <a:pt x="1867556" y="14002"/>
                    <a:pt x="1761676" y="9449"/>
                  </a:cubicBezTo>
                  <a:cubicBezTo>
                    <a:pt x="1746312" y="7915"/>
                    <a:pt x="1730453" y="7144"/>
                    <a:pt x="1714528" y="7144"/>
                  </a:cubicBezTo>
                  <a:cubicBezTo>
                    <a:pt x="1590169" y="7144"/>
                    <a:pt x="1471040" y="54112"/>
                    <a:pt x="1375333" y="91850"/>
                  </a:cubicBezTo>
                  <a:cubicBezTo>
                    <a:pt x="1309267" y="117900"/>
                    <a:pt x="1252203" y="140398"/>
                    <a:pt x="1212846" y="140398"/>
                  </a:cubicBezTo>
                  <a:cubicBezTo>
                    <a:pt x="1168621" y="140398"/>
                    <a:pt x="1111233" y="117624"/>
                    <a:pt x="1044777" y="91259"/>
                  </a:cubicBezTo>
                  <a:cubicBezTo>
                    <a:pt x="955909" y="55988"/>
                    <a:pt x="855182" y="16021"/>
                    <a:pt x="748550" y="16021"/>
                  </a:cubicBezTo>
                  <a:cubicBezTo>
                    <a:pt x="746006" y="16021"/>
                    <a:pt x="743501" y="16050"/>
                    <a:pt x="741034" y="16097"/>
                  </a:cubicBezTo>
                  <a:cubicBezTo>
                    <a:pt x="493099" y="19745"/>
                    <a:pt x="258822" y="161592"/>
                    <a:pt x="129663" y="3862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7419690-D39F-45B1-97B1-10D2DD6D51CA}"/>
                </a:ext>
              </a:extLst>
            </p:cNvPr>
            <p:cNvSpPr/>
            <p:nvPr/>
          </p:nvSpPr>
          <p:spPr>
            <a:xfrm>
              <a:off x="11224883" y="696800"/>
              <a:ext cx="151729" cy="169845"/>
            </a:xfrm>
            <a:custGeom>
              <a:avLst/>
              <a:gdLst>
                <a:gd name="connsiteX0" fmla="*/ 606180 w 638175"/>
                <a:gd name="connsiteY0" fmla="*/ 7162 h 714375"/>
                <a:gd name="connsiteX1" fmla="*/ 168277 w 638175"/>
                <a:gd name="connsiteY1" fmla="*/ 231790 h 714375"/>
                <a:gd name="connsiteX2" fmla="*/ 10962 w 638175"/>
                <a:gd name="connsiteY2" fmla="*/ 692600 h 714375"/>
                <a:gd name="connsiteX3" fmla="*/ 32718 w 638175"/>
                <a:gd name="connsiteY3" fmla="*/ 713212 h 714375"/>
                <a:gd name="connsiteX4" fmla="*/ 63502 w 638175"/>
                <a:gd name="connsiteY4" fmla="*/ 714412 h 714375"/>
                <a:gd name="connsiteX5" fmla="*/ 476840 w 638175"/>
                <a:gd name="connsiteY5" fmla="*/ 502414 h 714375"/>
                <a:gd name="connsiteX6" fmla="*/ 630821 w 638175"/>
                <a:gd name="connsiteY6" fmla="*/ 28355 h 714375"/>
                <a:gd name="connsiteX7" fmla="*/ 606180 w 638175"/>
                <a:gd name="connsiteY7" fmla="*/ 7162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714375">
                  <a:moveTo>
                    <a:pt x="606180" y="7162"/>
                  </a:moveTo>
                  <a:cubicBezTo>
                    <a:pt x="456037" y="13277"/>
                    <a:pt x="275929" y="105698"/>
                    <a:pt x="168277" y="231790"/>
                  </a:cubicBezTo>
                  <a:cubicBezTo>
                    <a:pt x="76790" y="337775"/>
                    <a:pt x="-12583" y="514483"/>
                    <a:pt x="10962" y="692600"/>
                  </a:cubicBezTo>
                  <a:cubicBezTo>
                    <a:pt x="12439" y="703744"/>
                    <a:pt x="21507" y="712345"/>
                    <a:pt x="32718" y="713212"/>
                  </a:cubicBezTo>
                  <a:cubicBezTo>
                    <a:pt x="42852" y="714003"/>
                    <a:pt x="53196" y="714403"/>
                    <a:pt x="63502" y="714412"/>
                  </a:cubicBezTo>
                  <a:cubicBezTo>
                    <a:pt x="210311" y="714412"/>
                    <a:pt x="368683" y="633193"/>
                    <a:pt x="476840" y="502414"/>
                  </a:cubicBezTo>
                  <a:cubicBezTo>
                    <a:pt x="590673" y="364321"/>
                    <a:pt x="648233" y="187099"/>
                    <a:pt x="630821" y="28355"/>
                  </a:cubicBezTo>
                  <a:cubicBezTo>
                    <a:pt x="629449" y="15916"/>
                    <a:pt x="618505" y="6676"/>
                    <a:pt x="606180" y="7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1" name="Graphic 12">
            <a:extLst>
              <a:ext uri="{FF2B5EF4-FFF2-40B4-BE49-F238E27FC236}">
                <a16:creationId xmlns:a16="http://schemas.microsoft.com/office/drawing/2014/main" id="{2057ABDD-7CB7-471D-885E-9CC2284E3162}"/>
              </a:ext>
            </a:extLst>
          </p:cNvPr>
          <p:cNvGrpSpPr/>
          <p:nvPr/>
        </p:nvGrpSpPr>
        <p:grpSpPr>
          <a:xfrm>
            <a:off x="219154" y="1923832"/>
            <a:ext cx="380990" cy="380990"/>
            <a:chOff x="3808412" y="1143000"/>
            <a:chExt cx="4572000" cy="4572000"/>
          </a:xfrm>
          <a:solidFill>
            <a:schemeClr val="bg1">
              <a:lumMod val="95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5F9BEAD-0143-42AC-9529-43BE330ED3CD}"/>
                </a:ext>
              </a:extLst>
            </p:cNvPr>
            <p:cNvSpPr/>
            <p:nvPr/>
          </p:nvSpPr>
          <p:spPr>
            <a:xfrm>
              <a:off x="3801278" y="1135856"/>
              <a:ext cx="4581525" cy="4581525"/>
            </a:xfrm>
            <a:custGeom>
              <a:avLst/>
              <a:gdLst>
                <a:gd name="connsiteX0" fmla="*/ 8811 w 4581525"/>
                <a:gd name="connsiteY0" fmla="*/ 2140744 h 4581525"/>
                <a:gd name="connsiteX1" fmla="*/ 7144 w 4581525"/>
                <a:gd name="connsiteY1" fmla="*/ 654491 h 4581525"/>
                <a:gd name="connsiteX2" fmla="*/ 1835944 w 4581525"/>
                <a:gd name="connsiteY2" fmla="*/ 406156 h 4581525"/>
                <a:gd name="connsiteX3" fmla="*/ 1835944 w 4581525"/>
                <a:gd name="connsiteY3" fmla="*/ 2140744 h 4581525"/>
                <a:gd name="connsiteX4" fmla="*/ 8811 w 4581525"/>
                <a:gd name="connsiteY4" fmla="*/ 2140744 h 4581525"/>
                <a:gd name="connsiteX5" fmla="*/ 2140744 w 4581525"/>
                <a:gd name="connsiteY5" fmla="*/ 361864 h 4581525"/>
                <a:gd name="connsiteX6" fmla="*/ 4578535 w 4581525"/>
                <a:gd name="connsiteY6" fmla="*/ 7144 h 4581525"/>
                <a:gd name="connsiteX7" fmla="*/ 4578535 w 4581525"/>
                <a:gd name="connsiteY7" fmla="*/ 2140744 h 4581525"/>
                <a:gd name="connsiteX8" fmla="*/ 2140744 w 4581525"/>
                <a:gd name="connsiteY8" fmla="*/ 2140744 h 4581525"/>
                <a:gd name="connsiteX9" fmla="*/ 2140744 w 4581525"/>
                <a:gd name="connsiteY9" fmla="*/ 361864 h 4581525"/>
                <a:gd name="connsiteX10" fmla="*/ 4579125 w 4581525"/>
                <a:gd name="connsiteY10" fmla="*/ 2445544 h 4581525"/>
                <a:gd name="connsiteX11" fmla="*/ 4578535 w 4581525"/>
                <a:gd name="connsiteY11" fmla="*/ 4579144 h 4581525"/>
                <a:gd name="connsiteX12" fmla="*/ 2140744 w 4581525"/>
                <a:gd name="connsiteY12" fmla="*/ 4236168 h 4581525"/>
                <a:gd name="connsiteX13" fmla="*/ 2140744 w 4581525"/>
                <a:gd name="connsiteY13" fmla="*/ 2445544 h 4581525"/>
                <a:gd name="connsiteX14" fmla="*/ 4579125 w 4581525"/>
                <a:gd name="connsiteY14" fmla="*/ 2445544 h 4581525"/>
                <a:gd name="connsiteX15" fmla="*/ 1835944 w 4581525"/>
                <a:gd name="connsiteY15" fmla="*/ 4197363 h 4581525"/>
                <a:gd name="connsiteX16" fmla="*/ 8630 w 4581525"/>
                <a:gd name="connsiteY16" fmla="*/ 3946884 h 4581525"/>
                <a:gd name="connsiteX17" fmla="*/ 8534 w 4581525"/>
                <a:gd name="connsiteY17" fmla="*/ 2445544 h 4581525"/>
                <a:gd name="connsiteX18" fmla="*/ 1835944 w 4581525"/>
                <a:gd name="connsiteY18" fmla="*/ 2445544 h 4581525"/>
                <a:gd name="connsiteX19" fmla="*/ 1835944 w 4581525"/>
                <a:gd name="connsiteY19" fmla="*/ 4197363 h 458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81525" h="4581525">
                  <a:moveTo>
                    <a:pt x="8811" y="2140744"/>
                  </a:moveTo>
                  <a:lnTo>
                    <a:pt x="7144" y="654491"/>
                  </a:lnTo>
                  <a:lnTo>
                    <a:pt x="1835944" y="406156"/>
                  </a:lnTo>
                  <a:lnTo>
                    <a:pt x="1835944" y="2140744"/>
                  </a:lnTo>
                  <a:lnTo>
                    <a:pt x="8811" y="2140744"/>
                  </a:lnTo>
                  <a:close/>
                  <a:moveTo>
                    <a:pt x="2140744" y="361864"/>
                  </a:moveTo>
                  <a:lnTo>
                    <a:pt x="4578535" y="7144"/>
                  </a:lnTo>
                  <a:lnTo>
                    <a:pt x="4578535" y="2140744"/>
                  </a:lnTo>
                  <a:lnTo>
                    <a:pt x="2140744" y="2140744"/>
                  </a:lnTo>
                  <a:lnTo>
                    <a:pt x="2140744" y="361864"/>
                  </a:lnTo>
                  <a:close/>
                  <a:moveTo>
                    <a:pt x="4579125" y="2445544"/>
                  </a:moveTo>
                  <a:lnTo>
                    <a:pt x="4578535" y="4579144"/>
                  </a:lnTo>
                  <a:lnTo>
                    <a:pt x="2140744" y="4236168"/>
                  </a:lnTo>
                  <a:lnTo>
                    <a:pt x="2140744" y="2445544"/>
                  </a:lnTo>
                  <a:lnTo>
                    <a:pt x="4579125" y="2445544"/>
                  </a:lnTo>
                  <a:close/>
                  <a:moveTo>
                    <a:pt x="1835944" y="4197363"/>
                  </a:moveTo>
                  <a:lnTo>
                    <a:pt x="8630" y="3946884"/>
                  </a:lnTo>
                  <a:lnTo>
                    <a:pt x="8534" y="2445544"/>
                  </a:lnTo>
                  <a:lnTo>
                    <a:pt x="1835944" y="2445544"/>
                  </a:lnTo>
                  <a:lnTo>
                    <a:pt x="1835944" y="4197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DAD73D0-28AD-4FFE-88FE-E04B57679272}"/>
              </a:ext>
            </a:extLst>
          </p:cNvPr>
          <p:cNvSpPr txBox="1"/>
          <p:nvPr/>
        </p:nvSpPr>
        <p:spPr>
          <a:xfrm>
            <a:off x="2823123" y="3233118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E56F58A-7DB0-494E-8836-99409CDF0C49}"/>
              </a:ext>
            </a:extLst>
          </p:cNvPr>
          <p:cNvGrpSpPr/>
          <p:nvPr/>
        </p:nvGrpSpPr>
        <p:grpSpPr>
          <a:xfrm>
            <a:off x="3395359" y="3178218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D14E448-C72E-4A52-BC6C-C02755796523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DB943087-DAA1-447A-9BDF-33AE545B1A29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62E08C43-ADAB-4E14-ABFC-DA2FF2AE10C9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960E720-4FC4-4A5F-991C-D37034207E27}"/>
                </a:ext>
              </a:extLst>
            </p:cNvPr>
            <p:cNvSpPr txBox="1"/>
            <p:nvPr/>
          </p:nvSpPr>
          <p:spPr>
            <a:xfrm>
              <a:off x="5811332" y="1776639"/>
              <a:ext cx="260718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6CAAC3F-699C-4DCA-9C2B-1089A92DA48D}"/>
              </a:ext>
            </a:extLst>
          </p:cNvPr>
          <p:cNvGrpSpPr/>
          <p:nvPr/>
        </p:nvGrpSpPr>
        <p:grpSpPr>
          <a:xfrm>
            <a:off x="1430553" y="3159623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4E86D142-CF1B-4297-8FA9-78D70CF2C7CA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63" name="Rounded Rectangle 25">
                <a:extLst>
                  <a:ext uri="{FF2B5EF4-FFF2-40B4-BE49-F238E27FC236}">
                    <a16:creationId xmlns:a16="http://schemas.microsoft.com/office/drawing/2014/main" id="{4832C2A2-1BEF-4858-941B-5F3B9A6196FE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64" name="Rounded Rectangle 26">
                <a:extLst>
                  <a:ext uri="{FF2B5EF4-FFF2-40B4-BE49-F238E27FC236}">
                    <a16:creationId xmlns:a16="http://schemas.microsoft.com/office/drawing/2014/main" id="{6F857CF3-FC14-4FEC-AC6F-CF819FA79658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19978B8-BBF1-40E2-8C2F-D89FF3D35CA4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Ctrl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0703FD0-CFDF-4538-BB84-60BACFBA1D97}"/>
              </a:ext>
            </a:extLst>
          </p:cNvPr>
          <p:cNvGrpSpPr/>
          <p:nvPr/>
        </p:nvGrpSpPr>
        <p:grpSpPr>
          <a:xfrm>
            <a:off x="7409631" y="3168011"/>
            <a:ext cx="1754408" cy="1044088"/>
            <a:chOff x="7584849" y="4348064"/>
            <a:chExt cx="1200763" cy="714601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F69FA9C5-4D55-486B-86BD-48A3FB427F38}"/>
                </a:ext>
              </a:extLst>
            </p:cNvPr>
            <p:cNvGrpSpPr/>
            <p:nvPr/>
          </p:nvGrpSpPr>
          <p:grpSpPr>
            <a:xfrm>
              <a:off x="7584849" y="4348064"/>
              <a:ext cx="1200763" cy="714601"/>
              <a:chOff x="7584849" y="4348064"/>
              <a:chExt cx="1200763" cy="714601"/>
            </a:xfrm>
          </p:grpSpPr>
          <p:sp>
            <p:nvSpPr>
              <p:cNvPr id="49" name="Rounded Rectangle 47">
                <a:extLst>
                  <a:ext uri="{FF2B5EF4-FFF2-40B4-BE49-F238E27FC236}">
                    <a16:creationId xmlns:a16="http://schemas.microsoft.com/office/drawing/2014/main" id="{4B940E12-FEE6-488A-90BB-8F8DEEBDB15D}"/>
                  </a:ext>
                </a:extLst>
              </p:cNvPr>
              <p:cNvSpPr/>
              <p:nvPr/>
            </p:nvSpPr>
            <p:spPr>
              <a:xfrm>
                <a:off x="7587748" y="4349433"/>
                <a:ext cx="1197864" cy="713232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ounded Rectangle 46">
                <a:extLst>
                  <a:ext uri="{FF2B5EF4-FFF2-40B4-BE49-F238E27FC236}">
                    <a16:creationId xmlns:a16="http://schemas.microsoft.com/office/drawing/2014/main" id="{9CB7FBA9-5538-42A8-B3D7-CBE135BE32BC}"/>
                  </a:ext>
                </a:extLst>
              </p:cNvPr>
              <p:cNvSpPr/>
              <p:nvPr/>
            </p:nvSpPr>
            <p:spPr>
              <a:xfrm>
                <a:off x="7584849" y="4348064"/>
                <a:ext cx="1171589" cy="680615"/>
              </a:xfrm>
              <a:prstGeom prst="round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8BA367C-49DA-4464-896C-2D4F2713FB8B}"/>
                </a:ext>
              </a:extLst>
            </p:cNvPr>
            <p:cNvSpPr txBox="1"/>
            <p:nvPr/>
          </p:nvSpPr>
          <p:spPr>
            <a:xfrm>
              <a:off x="7659065" y="4777677"/>
              <a:ext cx="863334" cy="1811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command</a:t>
              </a:r>
            </a:p>
          </p:txBody>
        </p:sp>
        <p:sp>
          <p:nvSpPr>
            <p:cNvPr id="48" name="Freeform 5">
              <a:extLst>
                <a:ext uri="{FF2B5EF4-FFF2-40B4-BE49-F238E27FC236}">
                  <a16:creationId xmlns:a16="http://schemas.microsoft.com/office/drawing/2014/main" id="{9C0641F3-9568-462D-9B6E-E6B63EC36B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5500" y="4432300"/>
              <a:ext cx="187325" cy="192088"/>
            </a:xfrm>
            <a:custGeom>
              <a:avLst/>
              <a:gdLst>
                <a:gd name="T0" fmla="*/ 4207 w 15694"/>
                <a:gd name="T1" fmla="*/ 14726 h 16093"/>
                <a:gd name="T2" fmla="*/ 4875 w 15694"/>
                <a:gd name="T3" fmla="*/ 13893 h 16093"/>
                <a:gd name="T4" fmla="*/ 2454 w 15694"/>
                <a:gd name="T5" fmla="*/ 11140 h 16093"/>
                <a:gd name="T6" fmla="*/ 1527 w 15694"/>
                <a:gd name="T7" fmla="*/ 11685 h 16093"/>
                <a:gd name="T8" fmla="*/ 1070 w 15694"/>
                <a:gd name="T9" fmla="*/ 12707 h 16093"/>
                <a:gd name="T10" fmla="*/ 1299 w 15694"/>
                <a:gd name="T11" fmla="*/ 14130 h 16093"/>
                <a:gd name="T12" fmla="*/ 2080 w 15694"/>
                <a:gd name="T13" fmla="*/ 14856 h 16093"/>
                <a:gd name="T14" fmla="*/ 3637 w 15694"/>
                <a:gd name="T15" fmla="*/ 33 h 16093"/>
                <a:gd name="T16" fmla="*/ 5222 w 15694"/>
                <a:gd name="T17" fmla="*/ 839 h 16093"/>
                <a:gd name="T18" fmla="*/ 6028 w 15694"/>
                <a:gd name="T19" fmla="*/ 2423 h 16093"/>
                <a:gd name="T20" fmla="*/ 9886 w 15694"/>
                <a:gd name="T21" fmla="*/ 1686 h 16093"/>
                <a:gd name="T22" fmla="*/ 11011 w 15694"/>
                <a:gd name="T23" fmla="*/ 415 h 16093"/>
                <a:gd name="T24" fmla="*/ 13055 w 15694"/>
                <a:gd name="T25" fmla="*/ 8 h 16093"/>
                <a:gd name="T26" fmla="*/ 14704 w 15694"/>
                <a:gd name="T27" fmla="*/ 699 h 16093"/>
                <a:gd name="T28" fmla="*/ 15621 w 15694"/>
                <a:gd name="T29" fmla="*/ 2214 h 16093"/>
                <a:gd name="T30" fmla="*/ 15469 w 15694"/>
                <a:gd name="T31" fmla="*/ 4312 h 16093"/>
                <a:gd name="T32" fmla="*/ 14372 w 15694"/>
                <a:gd name="T33" fmla="*/ 5606 h 16093"/>
                <a:gd name="T34" fmla="*/ 12835 w 15694"/>
                <a:gd name="T35" fmla="*/ 10034 h 16093"/>
                <a:gd name="T36" fmla="*/ 14544 w 15694"/>
                <a:gd name="T37" fmla="*/ 10603 h 16093"/>
                <a:gd name="T38" fmla="*/ 15565 w 15694"/>
                <a:gd name="T39" fmla="*/ 12044 h 16093"/>
                <a:gd name="T40" fmla="*/ 15543 w 15694"/>
                <a:gd name="T41" fmla="*/ 14151 h 16093"/>
                <a:gd name="T42" fmla="*/ 14542 w 15694"/>
                <a:gd name="T43" fmla="*/ 15523 h 16093"/>
                <a:gd name="T44" fmla="*/ 12835 w 15694"/>
                <a:gd name="T45" fmla="*/ 16093 h 16093"/>
                <a:gd name="T46" fmla="*/ 10841 w 15694"/>
                <a:gd name="T47" fmla="*/ 15564 h 16093"/>
                <a:gd name="T48" fmla="*/ 9807 w 15694"/>
                <a:gd name="T49" fmla="*/ 14214 h 16093"/>
                <a:gd name="T50" fmla="*/ 5988 w 15694"/>
                <a:gd name="T51" fmla="*/ 13879 h 16093"/>
                <a:gd name="T52" fmla="*/ 5122 w 15694"/>
                <a:gd name="T53" fmla="*/ 15348 h 16093"/>
                <a:gd name="T54" fmla="*/ 3494 w 15694"/>
                <a:gd name="T55" fmla="*/ 16078 h 16093"/>
                <a:gd name="T56" fmla="*/ 1440 w 15694"/>
                <a:gd name="T57" fmla="*/ 15714 h 16093"/>
                <a:gd name="T58" fmla="*/ 283 w 15694"/>
                <a:gd name="T59" fmla="*/ 14470 h 16093"/>
                <a:gd name="T60" fmla="*/ 44 w 15694"/>
                <a:gd name="T61" fmla="*/ 12388 h 16093"/>
                <a:gd name="T62" fmla="*/ 839 w 15694"/>
                <a:gd name="T63" fmla="*/ 10873 h 16093"/>
                <a:gd name="T64" fmla="*/ 2424 w 15694"/>
                <a:gd name="T65" fmla="*/ 10067 h 16093"/>
                <a:gd name="T66" fmla="*/ 1686 w 15694"/>
                <a:gd name="T67" fmla="*/ 5806 h 16093"/>
                <a:gd name="T68" fmla="*/ 415 w 15694"/>
                <a:gd name="T69" fmla="*/ 4679 h 16093"/>
                <a:gd name="T70" fmla="*/ 8 w 15694"/>
                <a:gd name="T71" fmla="*/ 2638 h 16093"/>
                <a:gd name="T72" fmla="*/ 699 w 15694"/>
                <a:gd name="T73" fmla="*/ 991 h 16093"/>
                <a:gd name="T74" fmla="*/ 2145 w 15694"/>
                <a:gd name="T75" fmla="*/ 91 h 16093"/>
                <a:gd name="T76" fmla="*/ 2242 w 15694"/>
                <a:gd name="T77" fmla="*/ 1170 h 16093"/>
                <a:gd name="T78" fmla="*/ 1393 w 15694"/>
                <a:gd name="T79" fmla="*/ 1819 h 16093"/>
                <a:gd name="T80" fmla="*/ 1061 w 15694"/>
                <a:gd name="T81" fmla="*/ 3202 h 16093"/>
                <a:gd name="T82" fmla="*/ 1418 w 15694"/>
                <a:gd name="T83" fmla="*/ 4276 h 16093"/>
                <a:gd name="T84" fmla="*/ 2282 w 15694"/>
                <a:gd name="T85" fmla="*/ 4904 h 16093"/>
                <a:gd name="T86" fmla="*/ 4932 w 15694"/>
                <a:gd name="T87" fmla="*/ 2367 h 16093"/>
                <a:gd name="T88" fmla="*/ 4312 w 15694"/>
                <a:gd name="T89" fmla="*/ 1445 h 16093"/>
                <a:gd name="T90" fmla="*/ 3249 w 15694"/>
                <a:gd name="T91" fmla="*/ 1060 h 16093"/>
                <a:gd name="T92" fmla="*/ 11524 w 15694"/>
                <a:gd name="T93" fmla="*/ 1344 h 16093"/>
                <a:gd name="T94" fmla="*/ 10834 w 15694"/>
                <a:gd name="T95" fmla="*/ 2158 h 16093"/>
                <a:gd name="T96" fmla="*/ 13153 w 15694"/>
                <a:gd name="T97" fmla="*/ 4971 h 16093"/>
                <a:gd name="T98" fmla="*/ 14105 w 15694"/>
                <a:gd name="T99" fmla="*/ 4471 h 16093"/>
                <a:gd name="T100" fmla="*/ 14613 w 15694"/>
                <a:gd name="T101" fmla="*/ 3474 h 16093"/>
                <a:gd name="T102" fmla="*/ 14436 w 15694"/>
                <a:gd name="T103" fmla="*/ 2041 h 16093"/>
                <a:gd name="T104" fmla="*/ 13652 w 15694"/>
                <a:gd name="T105" fmla="*/ 1257 h 16093"/>
                <a:gd name="T106" fmla="*/ 13064 w 15694"/>
                <a:gd name="T107" fmla="*/ 15019 h 16093"/>
                <a:gd name="T108" fmla="*/ 14075 w 15694"/>
                <a:gd name="T109" fmla="*/ 14537 h 16093"/>
                <a:gd name="T110" fmla="*/ 14597 w 15694"/>
                <a:gd name="T111" fmla="*/ 13597 h 16093"/>
                <a:gd name="T112" fmla="*/ 14473 w 15694"/>
                <a:gd name="T113" fmla="*/ 12153 h 16093"/>
                <a:gd name="T114" fmla="*/ 13729 w 15694"/>
                <a:gd name="T115" fmla="*/ 11333 h 16093"/>
                <a:gd name="T116" fmla="*/ 10698 w 15694"/>
                <a:gd name="T117" fmla="*/ 13374 h 16093"/>
                <a:gd name="T118" fmla="*/ 11132 w 15694"/>
                <a:gd name="T119" fmla="*/ 14410 h 16093"/>
                <a:gd name="T120" fmla="*/ 12042 w 15694"/>
                <a:gd name="T121" fmla="*/ 14977 h 16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5694" h="16093">
                  <a:moveTo>
                    <a:pt x="2859" y="15033"/>
                  </a:moveTo>
                  <a:lnTo>
                    <a:pt x="3203" y="15033"/>
                  </a:lnTo>
                  <a:lnTo>
                    <a:pt x="3249" y="15033"/>
                  </a:lnTo>
                  <a:lnTo>
                    <a:pt x="3295" y="15031"/>
                  </a:lnTo>
                  <a:lnTo>
                    <a:pt x="3341" y="15028"/>
                  </a:lnTo>
                  <a:lnTo>
                    <a:pt x="3387" y="15024"/>
                  </a:lnTo>
                  <a:lnTo>
                    <a:pt x="3431" y="15019"/>
                  </a:lnTo>
                  <a:lnTo>
                    <a:pt x="3476" y="15013"/>
                  </a:lnTo>
                  <a:lnTo>
                    <a:pt x="3521" y="15005"/>
                  </a:lnTo>
                  <a:lnTo>
                    <a:pt x="3565" y="14997"/>
                  </a:lnTo>
                  <a:lnTo>
                    <a:pt x="3608" y="14987"/>
                  </a:lnTo>
                  <a:lnTo>
                    <a:pt x="3652" y="14977"/>
                  </a:lnTo>
                  <a:lnTo>
                    <a:pt x="3695" y="14965"/>
                  </a:lnTo>
                  <a:lnTo>
                    <a:pt x="3737" y="14952"/>
                  </a:lnTo>
                  <a:lnTo>
                    <a:pt x="3779" y="14938"/>
                  </a:lnTo>
                  <a:lnTo>
                    <a:pt x="3821" y="14924"/>
                  </a:lnTo>
                  <a:lnTo>
                    <a:pt x="3861" y="14908"/>
                  </a:lnTo>
                  <a:lnTo>
                    <a:pt x="3902" y="14892"/>
                  </a:lnTo>
                  <a:lnTo>
                    <a:pt x="3941" y="14874"/>
                  </a:lnTo>
                  <a:lnTo>
                    <a:pt x="3982" y="14856"/>
                  </a:lnTo>
                  <a:lnTo>
                    <a:pt x="4020" y="14837"/>
                  </a:lnTo>
                  <a:lnTo>
                    <a:pt x="4059" y="14816"/>
                  </a:lnTo>
                  <a:lnTo>
                    <a:pt x="4097" y="14794"/>
                  </a:lnTo>
                  <a:lnTo>
                    <a:pt x="4135" y="14772"/>
                  </a:lnTo>
                  <a:lnTo>
                    <a:pt x="4171" y="14750"/>
                  </a:lnTo>
                  <a:lnTo>
                    <a:pt x="4207" y="14726"/>
                  </a:lnTo>
                  <a:lnTo>
                    <a:pt x="4242" y="14701"/>
                  </a:lnTo>
                  <a:lnTo>
                    <a:pt x="4277" y="14676"/>
                  </a:lnTo>
                  <a:lnTo>
                    <a:pt x="4312" y="14650"/>
                  </a:lnTo>
                  <a:lnTo>
                    <a:pt x="4345" y="14623"/>
                  </a:lnTo>
                  <a:lnTo>
                    <a:pt x="4378" y="14595"/>
                  </a:lnTo>
                  <a:lnTo>
                    <a:pt x="4410" y="14566"/>
                  </a:lnTo>
                  <a:lnTo>
                    <a:pt x="4441" y="14537"/>
                  </a:lnTo>
                  <a:lnTo>
                    <a:pt x="4473" y="14507"/>
                  </a:lnTo>
                  <a:lnTo>
                    <a:pt x="4473" y="14505"/>
                  </a:lnTo>
                  <a:lnTo>
                    <a:pt x="4503" y="14474"/>
                  </a:lnTo>
                  <a:lnTo>
                    <a:pt x="4532" y="14442"/>
                  </a:lnTo>
                  <a:lnTo>
                    <a:pt x="4561" y="14410"/>
                  </a:lnTo>
                  <a:lnTo>
                    <a:pt x="4588" y="14377"/>
                  </a:lnTo>
                  <a:lnTo>
                    <a:pt x="4616" y="14344"/>
                  </a:lnTo>
                  <a:lnTo>
                    <a:pt x="4643" y="14310"/>
                  </a:lnTo>
                  <a:lnTo>
                    <a:pt x="4668" y="14274"/>
                  </a:lnTo>
                  <a:lnTo>
                    <a:pt x="4693" y="14238"/>
                  </a:lnTo>
                  <a:lnTo>
                    <a:pt x="4716" y="14202"/>
                  </a:lnTo>
                  <a:lnTo>
                    <a:pt x="4739" y="14166"/>
                  </a:lnTo>
                  <a:lnTo>
                    <a:pt x="4761" y="14129"/>
                  </a:lnTo>
                  <a:lnTo>
                    <a:pt x="4783" y="14090"/>
                  </a:lnTo>
                  <a:lnTo>
                    <a:pt x="4804" y="14052"/>
                  </a:lnTo>
                  <a:lnTo>
                    <a:pt x="4823" y="14013"/>
                  </a:lnTo>
                  <a:lnTo>
                    <a:pt x="4841" y="13974"/>
                  </a:lnTo>
                  <a:lnTo>
                    <a:pt x="4859" y="13934"/>
                  </a:lnTo>
                  <a:lnTo>
                    <a:pt x="4875" y="13893"/>
                  </a:lnTo>
                  <a:lnTo>
                    <a:pt x="4891" y="13852"/>
                  </a:lnTo>
                  <a:lnTo>
                    <a:pt x="4906" y="13811"/>
                  </a:lnTo>
                  <a:lnTo>
                    <a:pt x="4919" y="13769"/>
                  </a:lnTo>
                  <a:lnTo>
                    <a:pt x="4932" y="13726"/>
                  </a:lnTo>
                  <a:lnTo>
                    <a:pt x="4944" y="13684"/>
                  </a:lnTo>
                  <a:lnTo>
                    <a:pt x="4955" y="13641"/>
                  </a:lnTo>
                  <a:lnTo>
                    <a:pt x="4965" y="13597"/>
                  </a:lnTo>
                  <a:lnTo>
                    <a:pt x="4973" y="13553"/>
                  </a:lnTo>
                  <a:lnTo>
                    <a:pt x="4981" y="13508"/>
                  </a:lnTo>
                  <a:lnTo>
                    <a:pt x="4987" y="13464"/>
                  </a:lnTo>
                  <a:lnTo>
                    <a:pt x="4992" y="13419"/>
                  </a:lnTo>
                  <a:lnTo>
                    <a:pt x="4996" y="13373"/>
                  </a:lnTo>
                  <a:lnTo>
                    <a:pt x="4999" y="13328"/>
                  </a:lnTo>
                  <a:lnTo>
                    <a:pt x="5001" y="13283"/>
                  </a:lnTo>
                  <a:lnTo>
                    <a:pt x="5001" y="13236"/>
                  </a:lnTo>
                  <a:lnTo>
                    <a:pt x="5001" y="11094"/>
                  </a:lnTo>
                  <a:lnTo>
                    <a:pt x="2859" y="11094"/>
                  </a:lnTo>
                  <a:lnTo>
                    <a:pt x="2812" y="11094"/>
                  </a:lnTo>
                  <a:lnTo>
                    <a:pt x="2766" y="11096"/>
                  </a:lnTo>
                  <a:lnTo>
                    <a:pt x="2721" y="11099"/>
                  </a:lnTo>
                  <a:lnTo>
                    <a:pt x="2676" y="11103"/>
                  </a:lnTo>
                  <a:lnTo>
                    <a:pt x="2630" y="11108"/>
                  </a:lnTo>
                  <a:lnTo>
                    <a:pt x="2586" y="11114"/>
                  </a:lnTo>
                  <a:lnTo>
                    <a:pt x="2541" y="11122"/>
                  </a:lnTo>
                  <a:lnTo>
                    <a:pt x="2497" y="11130"/>
                  </a:lnTo>
                  <a:lnTo>
                    <a:pt x="2454" y="11140"/>
                  </a:lnTo>
                  <a:lnTo>
                    <a:pt x="2411" y="11151"/>
                  </a:lnTo>
                  <a:lnTo>
                    <a:pt x="2368" y="11163"/>
                  </a:lnTo>
                  <a:lnTo>
                    <a:pt x="2325" y="11176"/>
                  </a:lnTo>
                  <a:lnTo>
                    <a:pt x="2283" y="11189"/>
                  </a:lnTo>
                  <a:lnTo>
                    <a:pt x="2242" y="11204"/>
                  </a:lnTo>
                  <a:lnTo>
                    <a:pt x="2201" y="11220"/>
                  </a:lnTo>
                  <a:lnTo>
                    <a:pt x="2160" y="11236"/>
                  </a:lnTo>
                  <a:lnTo>
                    <a:pt x="2120" y="11254"/>
                  </a:lnTo>
                  <a:lnTo>
                    <a:pt x="2081" y="11272"/>
                  </a:lnTo>
                  <a:lnTo>
                    <a:pt x="2042" y="11291"/>
                  </a:lnTo>
                  <a:lnTo>
                    <a:pt x="2003" y="11312"/>
                  </a:lnTo>
                  <a:lnTo>
                    <a:pt x="1965" y="11333"/>
                  </a:lnTo>
                  <a:lnTo>
                    <a:pt x="1928" y="11356"/>
                  </a:lnTo>
                  <a:lnTo>
                    <a:pt x="1892" y="11379"/>
                  </a:lnTo>
                  <a:lnTo>
                    <a:pt x="1855" y="11403"/>
                  </a:lnTo>
                  <a:lnTo>
                    <a:pt x="1819" y="11427"/>
                  </a:lnTo>
                  <a:lnTo>
                    <a:pt x="1784" y="11452"/>
                  </a:lnTo>
                  <a:lnTo>
                    <a:pt x="1750" y="11479"/>
                  </a:lnTo>
                  <a:lnTo>
                    <a:pt x="1717" y="11506"/>
                  </a:lnTo>
                  <a:lnTo>
                    <a:pt x="1683" y="11534"/>
                  </a:lnTo>
                  <a:lnTo>
                    <a:pt x="1651" y="11563"/>
                  </a:lnTo>
                  <a:lnTo>
                    <a:pt x="1620" y="11592"/>
                  </a:lnTo>
                  <a:lnTo>
                    <a:pt x="1589" y="11622"/>
                  </a:lnTo>
                  <a:lnTo>
                    <a:pt x="1587" y="11622"/>
                  </a:lnTo>
                  <a:lnTo>
                    <a:pt x="1557" y="11653"/>
                  </a:lnTo>
                  <a:lnTo>
                    <a:pt x="1527" y="11685"/>
                  </a:lnTo>
                  <a:lnTo>
                    <a:pt x="1498" y="11717"/>
                  </a:lnTo>
                  <a:lnTo>
                    <a:pt x="1471" y="11750"/>
                  </a:lnTo>
                  <a:lnTo>
                    <a:pt x="1444" y="11783"/>
                  </a:lnTo>
                  <a:lnTo>
                    <a:pt x="1418" y="11817"/>
                  </a:lnTo>
                  <a:lnTo>
                    <a:pt x="1393" y="11852"/>
                  </a:lnTo>
                  <a:lnTo>
                    <a:pt x="1367" y="11888"/>
                  </a:lnTo>
                  <a:lnTo>
                    <a:pt x="1343" y="11924"/>
                  </a:lnTo>
                  <a:lnTo>
                    <a:pt x="1321" y="11960"/>
                  </a:lnTo>
                  <a:lnTo>
                    <a:pt x="1299" y="11997"/>
                  </a:lnTo>
                  <a:lnTo>
                    <a:pt x="1278" y="12036"/>
                  </a:lnTo>
                  <a:lnTo>
                    <a:pt x="1257" y="12075"/>
                  </a:lnTo>
                  <a:lnTo>
                    <a:pt x="1238" y="12113"/>
                  </a:lnTo>
                  <a:lnTo>
                    <a:pt x="1220" y="12153"/>
                  </a:lnTo>
                  <a:lnTo>
                    <a:pt x="1201" y="12192"/>
                  </a:lnTo>
                  <a:lnTo>
                    <a:pt x="1185" y="12234"/>
                  </a:lnTo>
                  <a:lnTo>
                    <a:pt x="1169" y="12274"/>
                  </a:lnTo>
                  <a:lnTo>
                    <a:pt x="1155" y="12315"/>
                  </a:lnTo>
                  <a:lnTo>
                    <a:pt x="1141" y="12357"/>
                  </a:lnTo>
                  <a:lnTo>
                    <a:pt x="1128" y="12400"/>
                  </a:lnTo>
                  <a:lnTo>
                    <a:pt x="1117" y="12443"/>
                  </a:lnTo>
                  <a:lnTo>
                    <a:pt x="1107" y="12486"/>
                  </a:lnTo>
                  <a:lnTo>
                    <a:pt x="1097" y="12529"/>
                  </a:lnTo>
                  <a:lnTo>
                    <a:pt x="1089" y="12574"/>
                  </a:lnTo>
                  <a:lnTo>
                    <a:pt x="1081" y="12618"/>
                  </a:lnTo>
                  <a:lnTo>
                    <a:pt x="1075" y="12663"/>
                  </a:lnTo>
                  <a:lnTo>
                    <a:pt x="1070" y="12707"/>
                  </a:lnTo>
                  <a:lnTo>
                    <a:pt x="1066" y="12754"/>
                  </a:lnTo>
                  <a:lnTo>
                    <a:pt x="1063" y="12799"/>
                  </a:lnTo>
                  <a:lnTo>
                    <a:pt x="1061" y="12845"/>
                  </a:lnTo>
                  <a:lnTo>
                    <a:pt x="1061" y="12891"/>
                  </a:lnTo>
                  <a:lnTo>
                    <a:pt x="1061" y="13236"/>
                  </a:lnTo>
                  <a:lnTo>
                    <a:pt x="1061" y="13283"/>
                  </a:lnTo>
                  <a:lnTo>
                    <a:pt x="1063" y="13328"/>
                  </a:lnTo>
                  <a:lnTo>
                    <a:pt x="1066" y="13374"/>
                  </a:lnTo>
                  <a:lnTo>
                    <a:pt x="1070" y="13420"/>
                  </a:lnTo>
                  <a:lnTo>
                    <a:pt x="1075" y="13464"/>
                  </a:lnTo>
                  <a:lnTo>
                    <a:pt x="1081" y="13509"/>
                  </a:lnTo>
                  <a:lnTo>
                    <a:pt x="1089" y="13553"/>
                  </a:lnTo>
                  <a:lnTo>
                    <a:pt x="1097" y="13598"/>
                  </a:lnTo>
                  <a:lnTo>
                    <a:pt x="1107" y="13641"/>
                  </a:lnTo>
                  <a:lnTo>
                    <a:pt x="1117" y="13684"/>
                  </a:lnTo>
                  <a:lnTo>
                    <a:pt x="1128" y="13727"/>
                  </a:lnTo>
                  <a:lnTo>
                    <a:pt x="1141" y="13770"/>
                  </a:lnTo>
                  <a:lnTo>
                    <a:pt x="1155" y="13812"/>
                  </a:lnTo>
                  <a:lnTo>
                    <a:pt x="1169" y="13853"/>
                  </a:lnTo>
                  <a:lnTo>
                    <a:pt x="1185" y="13894"/>
                  </a:lnTo>
                  <a:lnTo>
                    <a:pt x="1201" y="13935"/>
                  </a:lnTo>
                  <a:lnTo>
                    <a:pt x="1220" y="13975"/>
                  </a:lnTo>
                  <a:lnTo>
                    <a:pt x="1238" y="14014"/>
                  </a:lnTo>
                  <a:lnTo>
                    <a:pt x="1257" y="14053"/>
                  </a:lnTo>
                  <a:lnTo>
                    <a:pt x="1278" y="14091"/>
                  </a:lnTo>
                  <a:lnTo>
                    <a:pt x="1299" y="14130"/>
                  </a:lnTo>
                  <a:lnTo>
                    <a:pt x="1321" y="14167"/>
                  </a:lnTo>
                  <a:lnTo>
                    <a:pt x="1343" y="14203"/>
                  </a:lnTo>
                  <a:lnTo>
                    <a:pt x="1367" y="14239"/>
                  </a:lnTo>
                  <a:lnTo>
                    <a:pt x="1393" y="14274"/>
                  </a:lnTo>
                  <a:lnTo>
                    <a:pt x="1418" y="14310"/>
                  </a:lnTo>
                  <a:lnTo>
                    <a:pt x="1444" y="14344"/>
                  </a:lnTo>
                  <a:lnTo>
                    <a:pt x="1471" y="14377"/>
                  </a:lnTo>
                  <a:lnTo>
                    <a:pt x="1498" y="14410"/>
                  </a:lnTo>
                  <a:lnTo>
                    <a:pt x="1527" y="14442"/>
                  </a:lnTo>
                  <a:lnTo>
                    <a:pt x="1557" y="14475"/>
                  </a:lnTo>
                  <a:lnTo>
                    <a:pt x="1587" y="14505"/>
                  </a:lnTo>
                  <a:lnTo>
                    <a:pt x="1589" y="14507"/>
                  </a:lnTo>
                  <a:lnTo>
                    <a:pt x="1619" y="14537"/>
                  </a:lnTo>
                  <a:lnTo>
                    <a:pt x="1651" y="14566"/>
                  </a:lnTo>
                  <a:lnTo>
                    <a:pt x="1683" y="14595"/>
                  </a:lnTo>
                  <a:lnTo>
                    <a:pt x="1717" y="14623"/>
                  </a:lnTo>
                  <a:lnTo>
                    <a:pt x="1750" y="14650"/>
                  </a:lnTo>
                  <a:lnTo>
                    <a:pt x="1784" y="14676"/>
                  </a:lnTo>
                  <a:lnTo>
                    <a:pt x="1819" y="14701"/>
                  </a:lnTo>
                  <a:lnTo>
                    <a:pt x="1854" y="14726"/>
                  </a:lnTo>
                  <a:lnTo>
                    <a:pt x="1891" y="14750"/>
                  </a:lnTo>
                  <a:lnTo>
                    <a:pt x="1927" y="14772"/>
                  </a:lnTo>
                  <a:lnTo>
                    <a:pt x="1964" y="14794"/>
                  </a:lnTo>
                  <a:lnTo>
                    <a:pt x="2002" y="14816"/>
                  </a:lnTo>
                  <a:lnTo>
                    <a:pt x="2041" y="14837"/>
                  </a:lnTo>
                  <a:lnTo>
                    <a:pt x="2080" y="14856"/>
                  </a:lnTo>
                  <a:lnTo>
                    <a:pt x="2119" y="14874"/>
                  </a:lnTo>
                  <a:lnTo>
                    <a:pt x="2159" y="14892"/>
                  </a:lnTo>
                  <a:lnTo>
                    <a:pt x="2200" y="14908"/>
                  </a:lnTo>
                  <a:lnTo>
                    <a:pt x="2241" y="14924"/>
                  </a:lnTo>
                  <a:lnTo>
                    <a:pt x="2282" y="14938"/>
                  </a:lnTo>
                  <a:lnTo>
                    <a:pt x="2324" y="14952"/>
                  </a:lnTo>
                  <a:lnTo>
                    <a:pt x="2367" y="14965"/>
                  </a:lnTo>
                  <a:lnTo>
                    <a:pt x="2410" y="14977"/>
                  </a:lnTo>
                  <a:lnTo>
                    <a:pt x="2453" y="14987"/>
                  </a:lnTo>
                  <a:lnTo>
                    <a:pt x="2496" y="14997"/>
                  </a:lnTo>
                  <a:lnTo>
                    <a:pt x="2541" y="15005"/>
                  </a:lnTo>
                  <a:lnTo>
                    <a:pt x="2585" y="15013"/>
                  </a:lnTo>
                  <a:lnTo>
                    <a:pt x="2630" y="15019"/>
                  </a:lnTo>
                  <a:lnTo>
                    <a:pt x="2675" y="15024"/>
                  </a:lnTo>
                  <a:lnTo>
                    <a:pt x="2720" y="15028"/>
                  </a:lnTo>
                  <a:lnTo>
                    <a:pt x="2766" y="15031"/>
                  </a:lnTo>
                  <a:lnTo>
                    <a:pt x="2812" y="15033"/>
                  </a:lnTo>
                  <a:lnTo>
                    <a:pt x="2859" y="15033"/>
                  </a:lnTo>
                  <a:close/>
                  <a:moveTo>
                    <a:pt x="2859" y="0"/>
                  </a:moveTo>
                  <a:lnTo>
                    <a:pt x="3203" y="0"/>
                  </a:lnTo>
                  <a:lnTo>
                    <a:pt x="3277" y="1"/>
                  </a:lnTo>
                  <a:lnTo>
                    <a:pt x="3350" y="4"/>
                  </a:lnTo>
                  <a:lnTo>
                    <a:pt x="3422" y="8"/>
                  </a:lnTo>
                  <a:lnTo>
                    <a:pt x="3495" y="15"/>
                  </a:lnTo>
                  <a:lnTo>
                    <a:pt x="3566" y="23"/>
                  </a:lnTo>
                  <a:lnTo>
                    <a:pt x="3637" y="33"/>
                  </a:lnTo>
                  <a:lnTo>
                    <a:pt x="3708" y="44"/>
                  </a:lnTo>
                  <a:lnTo>
                    <a:pt x="3777" y="58"/>
                  </a:lnTo>
                  <a:lnTo>
                    <a:pt x="3847" y="73"/>
                  </a:lnTo>
                  <a:lnTo>
                    <a:pt x="3915" y="91"/>
                  </a:lnTo>
                  <a:lnTo>
                    <a:pt x="3984" y="109"/>
                  </a:lnTo>
                  <a:lnTo>
                    <a:pt x="4051" y="129"/>
                  </a:lnTo>
                  <a:lnTo>
                    <a:pt x="4117" y="151"/>
                  </a:lnTo>
                  <a:lnTo>
                    <a:pt x="4184" y="174"/>
                  </a:lnTo>
                  <a:lnTo>
                    <a:pt x="4249" y="199"/>
                  </a:lnTo>
                  <a:lnTo>
                    <a:pt x="4314" y="225"/>
                  </a:lnTo>
                  <a:lnTo>
                    <a:pt x="4377" y="253"/>
                  </a:lnTo>
                  <a:lnTo>
                    <a:pt x="4439" y="283"/>
                  </a:lnTo>
                  <a:lnTo>
                    <a:pt x="4502" y="314"/>
                  </a:lnTo>
                  <a:lnTo>
                    <a:pt x="4563" y="346"/>
                  </a:lnTo>
                  <a:lnTo>
                    <a:pt x="4624" y="380"/>
                  </a:lnTo>
                  <a:lnTo>
                    <a:pt x="4683" y="415"/>
                  </a:lnTo>
                  <a:lnTo>
                    <a:pt x="4741" y="452"/>
                  </a:lnTo>
                  <a:lnTo>
                    <a:pt x="4799" y="490"/>
                  </a:lnTo>
                  <a:lnTo>
                    <a:pt x="4855" y="529"/>
                  </a:lnTo>
                  <a:lnTo>
                    <a:pt x="4911" y="569"/>
                  </a:lnTo>
                  <a:lnTo>
                    <a:pt x="4966" y="612"/>
                  </a:lnTo>
                  <a:lnTo>
                    <a:pt x="5019" y="655"/>
                  </a:lnTo>
                  <a:lnTo>
                    <a:pt x="5071" y="699"/>
                  </a:lnTo>
                  <a:lnTo>
                    <a:pt x="5123" y="744"/>
                  </a:lnTo>
                  <a:lnTo>
                    <a:pt x="5173" y="791"/>
                  </a:lnTo>
                  <a:lnTo>
                    <a:pt x="5222" y="839"/>
                  </a:lnTo>
                  <a:lnTo>
                    <a:pt x="5271" y="888"/>
                  </a:lnTo>
                  <a:lnTo>
                    <a:pt x="5317" y="938"/>
                  </a:lnTo>
                  <a:lnTo>
                    <a:pt x="5362" y="990"/>
                  </a:lnTo>
                  <a:lnTo>
                    <a:pt x="5406" y="1042"/>
                  </a:lnTo>
                  <a:lnTo>
                    <a:pt x="5450" y="1095"/>
                  </a:lnTo>
                  <a:lnTo>
                    <a:pt x="5492" y="1150"/>
                  </a:lnTo>
                  <a:lnTo>
                    <a:pt x="5532" y="1205"/>
                  </a:lnTo>
                  <a:lnTo>
                    <a:pt x="5571" y="1262"/>
                  </a:lnTo>
                  <a:lnTo>
                    <a:pt x="5610" y="1320"/>
                  </a:lnTo>
                  <a:lnTo>
                    <a:pt x="5646" y="1378"/>
                  </a:lnTo>
                  <a:lnTo>
                    <a:pt x="5681" y="1437"/>
                  </a:lnTo>
                  <a:lnTo>
                    <a:pt x="5715" y="1498"/>
                  </a:lnTo>
                  <a:lnTo>
                    <a:pt x="5748" y="1559"/>
                  </a:lnTo>
                  <a:lnTo>
                    <a:pt x="5779" y="1621"/>
                  </a:lnTo>
                  <a:lnTo>
                    <a:pt x="5808" y="1684"/>
                  </a:lnTo>
                  <a:lnTo>
                    <a:pt x="5836" y="1747"/>
                  </a:lnTo>
                  <a:lnTo>
                    <a:pt x="5862" y="1811"/>
                  </a:lnTo>
                  <a:lnTo>
                    <a:pt x="5887" y="1877"/>
                  </a:lnTo>
                  <a:lnTo>
                    <a:pt x="5911" y="1943"/>
                  </a:lnTo>
                  <a:lnTo>
                    <a:pt x="5932" y="2010"/>
                  </a:lnTo>
                  <a:lnTo>
                    <a:pt x="5952" y="2077"/>
                  </a:lnTo>
                  <a:lnTo>
                    <a:pt x="5971" y="2145"/>
                  </a:lnTo>
                  <a:lnTo>
                    <a:pt x="5988" y="2214"/>
                  </a:lnTo>
                  <a:lnTo>
                    <a:pt x="6003" y="2283"/>
                  </a:lnTo>
                  <a:lnTo>
                    <a:pt x="6016" y="2353"/>
                  </a:lnTo>
                  <a:lnTo>
                    <a:pt x="6028" y="2423"/>
                  </a:lnTo>
                  <a:lnTo>
                    <a:pt x="6038" y="2494"/>
                  </a:lnTo>
                  <a:lnTo>
                    <a:pt x="6046" y="2566"/>
                  </a:lnTo>
                  <a:lnTo>
                    <a:pt x="6053" y="2638"/>
                  </a:lnTo>
                  <a:lnTo>
                    <a:pt x="6057" y="2711"/>
                  </a:lnTo>
                  <a:lnTo>
                    <a:pt x="6060" y="2783"/>
                  </a:lnTo>
                  <a:lnTo>
                    <a:pt x="6061" y="2857"/>
                  </a:lnTo>
                  <a:lnTo>
                    <a:pt x="6061" y="4999"/>
                  </a:lnTo>
                  <a:lnTo>
                    <a:pt x="9633" y="4999"/>
                  </a:lnTo>
                  <a:lnTo>
                    <a:pt x="9633" y="2857"/>
                  </a:lnTo>
                  <a:lnTo>
                    <a:pt x="9634" y="2784"/>
                  </a:lnTo>
                  <a:lnTo>
                    <a:pt x="9637" y="2711"/>
                  </a:lnTo>
                  <a:lnTo>
                    <a:pt x="9641" y="2638"/>
                  </a:lnTo>
                  <a:lnTo>
                    <a:pt x="9648" y="2567"/>
                  </a:lnTo>
                  <a:lnTo>
                    <a:pt x="9656" y="2495"/>
                  </a:lnTo>
                  <a:lnTo>
                    <a:pt x="9666" y="2424"/>
                  </a:lnTo>
                  <a:lnTo>
                    <a:pt x="9678" y="2354"/>
                  </a:lnTo>
                  <a:lnTo>
                    <a:pt x="9691" y="2284"/>
                  </a:lnTo>
                  <a:lnTo>
                    <a:pt x="9706" y="2215"/>
                  </a:lnTo>
                  <a:lnTo>
                    <a:pt x="9723" y="2146"/>
                  </a:lnTo>
                  <a:lnTo>
                    <a:pt x="9741" y="2078"/>
                  </a:lnTo>
                  <a:lnTo>
                    <a:pt x="9762" y="2011"/>
                  </a:lnTo>
                  <a:lnTo>
                    <a:pt x="9783" y="1944"/>
                  </a:lnTo>
                  <a:lnTo>
                    <a:pt x="9807" y="1879"/>
                  </a:lnTo>
                  <a:lnTo>
                    <a:pt x="9832" y="1813"/>
                  </a:lnTo>
                  <a:lnTo>
                    <a:pt x="9858" y="1749"/>
                  </a:lnTo>
                  <a:lnTo>
                    <a:pt x="9886" y="1686"/>
                  </a:lnTo>
                  <a:lnTo>
                    <a:pt x="9915" y="1622"/>
                  </a:lnTo>
                  <a:lnTo>
                    <a:pt x="9946" y="1561"/>
                  </a:lnTo>
                  <a:lnTo>
                    <a:pt x="9979" y="1500"/>
                  </a:lnTo>
                  <a:lnTo>
                    <a:pt x="10013" y="1439"/>
                  </a:lnTo>
                  <a:lnTo>
                    <a:pt x="10048" y="1380"/>
                  </a:lnTo>
                  <a:lnTo>
                    <a:pt x="10085" y="1322"/>
                  </a:lnTo>
                  <a:lnTo>
                    <a:pt x="10123" y="1263"/>
                  </a:lnTo>
                  <a:lnTo>
                    <a:pt x="10162" y="1207"/>
                  </a:lnTo>
                  <a:lnTo>
                    <a:pt x="10203" y="1152"/>
                  </a:lnTo>
                  <a:lnTo>
                    <a:pt x="10244" y="1097"/>
                  </a:lnTo>
                  <a:lnTo>
                    <a:pt x="10288" y="1044"/>
                  </a:lnTo>
                  <a:lnTo>
                    <a:pt x="10332" y="991"/>
                  </a:lnTo>
                  <a:lnTo>
                    <a:pt x="10378" y="939"/>
                  </a:lnTo>
                  <a:lnTo>
                    <a:pt x="10424" y="889"/>
                  </a:lnTo>
                  <a:lnTo>
                    <a:pt x="10473" y="840"/>
                  </a:lnTo>
                  <a:lnTo>
                    <a:pt x="10472" y="839"/>
                  </a:lnTo>
                  <a:lnTo>
                    <a:pt x="10521" y="791"/>
                  </a:lnTo>
                  <a:lnTo>
                    <a:pt x="10571" y="744"/>
                  </a:lnTo>
                  <a:lnTo>
                    <a:pt x="10623" y="699"/>
                  </a:lnTo>
                  <a:lnTo>
                    <a:pt x="10675" y="655"/>
                  </a:lnTo>
                  <a:lnTo>
                    <a:pt x="10728" y="612"/>
                  </a:lnTo>
                  <a:lnTo>
                    <a:pt x="10783" y="569"/>
                  </a:lnTo>
                  <a:lnTo>
                    <a:pt x="10839" y="529"/>
                  </a:lnTo>
                  <a:lnTo>
                    <a:pt x="10895" y="490"/>
                  </a:lnTo>
                  <a:lnTo>
                    <a:pt x="10953" y="452"/>
                  </a:lnTo>
                  <a:lnTo>
                    <a:pt x="11011" y="415"/>
                  </a:lnTo>
                  <a:lnTo>
                    <a:pt x="11070" y="380"/>
                  </a:lnTo>
                  <a:lnTo>
                    <a:pt x="11131" y="346"/>
                  </a:lnTo>
                  <a:lnTo>
                    <a:pt x="11192" y="314"/>
                  </a:lnTo>
                  <a:lnTo>
                    <a:pt x="11254" y="283"/>
                  </a:lnTo>
                  <a:lnTo>
                    <a:pt x="11317" y="253"/>
                  </a:lnTo>
                  <a:lnTo>
                    <a:pt x="11380" y="225"/>
                  </a:lnTo>
                  <a:lnTo>
                    <a:pt x="11445" y="199"/>
                  </a:lnTo>
                  <a:lnTo>
                    <a:pt x="11510" y="174"/>
                  </a:lnTo>
                  <a:lnTo>
                    <a:pt x="11577" y="151"/>
                  </a:lnTo>
                  <a:lnTo>
                    <a:pt x="11643" y="129"/>
                  </a:lnTo>
                  <a:lnTo>
                    <a:pt x="11710" y="109"/>
                  </a:lnTo>
                  <a:lnTo>
                    <a:pt x="11779" y="91"/>
                  </a:lnTo>
                  <a:lnTo>
                    <a:pt x="11847" y="73"/>
                  </a:lnTo>
                  <a:lnTo>
                    <a:pt x="11917" y="58"/>
                  </a:lnTo>
                  <a:lnTo>
                    <a:pt x="11986" y="44"/>
                  </a:lnTo>
                  <a:lnTo>
                    <a:pt x="12057" y="33"/>
                  </a:lnTo>
                  <a:lnTo>
                    <a:pt x="12128" y="23"/>
                  </a:lnTo>
                  <a:lnTo>
                    <a:pt x="12199" y="15"/>
                  </a:lnTo>
                  <a:lnTo>
                    <a:pt x="12272" y="8"/>
                  </a:lnTo>
                  <a:lnTo>
                    <a:pt x="12344" y="4"/>
                  </a:lnTo>
                  <a:lnTo>
                    <a:pt x="12417" y="1"/>
                  </a:lnTo>
                  <a:lnTo>
                    <a:pt x="12491" y="0"/>
                  </a:lnTo>
                  <a:lnTo>
                    <a:pt x="12835" y="0"/>
                  </a:lnTo>
                  <a:lnTo>
                    <a:pt x="12910" y="1"/>
                  </a:lnTo>
                  <a:lnTo>
                    <a:pt x="12982" y="4"/>
                  </a:lnTo>
                  <a:lnTo>
                    <a:pt x="13055" y="8"/>
                  </a:lnTo>
                  <a:lnTo>
                    <a:pt x="13127" y="15"/>
                  </a:lnTo>
                  <a:lnTo>
                    <a:pt x="13199" y="23"/>
                  </a:lnTo>
                  <a:lnTo>
                    <a:pt x="13270" y="33"/>
                  </a:lnTo>
                  <a:lnTo>
                    <a:pt x="13340" y="44"/>
                  </a:lnTo>
                  <a:lnTo>
                    <a:pt x="13410" y="58"/>
                  </a:lnTo>
                  <a:lnTo>
                    <a:pt x="13479" y="73"/>
                  </a:lnTo>
                  <a:lnTo>
                    <a:pt x="13548" y="91"/>
                  </a:lnTo>
                  <a:lnTo>
                    <a:pt x="13616" y="109"/>
                  </a:lnTo>
                  <a:lnTo>
                    <a:pt x="13684" y="129"/>
                  </a:lnTo>
                  <a:lnTo>
                    <a:pt x="13750" y="151"/>
                  </a:lnTo>
                  <a:lnTo>
                    <a:pt x="13816" y="174"/>
                  </a:lnTo>
                  <a:lnTo>
                    <a:pt x="13882" y="199"/>
                  </a:lnTo>
                  <a:lnTo>
                    <a:pt x="13946" y="225"/>
                  </a:lnTo>
                  <a:lnTo>
                    <a:pt x="14010" y="253"/>
                  </a:lnTo>
                  <a:lnTo>
                    <a:pt x="14072" y="283"/>
                  </a:lnTo>
                  <a:lnTo>
                    <a:pt x="14134" y="314"/>
                  </a:lnTo>
                  <a:lnTo>
                    <a:pt x="14196" y="346"/>
                  </a:lnTo>
                  <a:lnTo>
                    <a:pt x="14256" y="380"/>
                  </a:lnTo>
                  <a:lnTo>
                    <a:pt x="14315" y="415"/>
                  </a:lnTo>
                  <a:lnTo>
                    <a:pt x="14374" y="452"/>
                  </a:lnTo>
                  <a:lnTo>
                    <a:pt x="14431" y="490"/>
                  </a:lnTo>
                  <a:lnTo>
                    <a:pt x="14488" y="529"/>
                  </a:lnTo>
                  <a:lnTo>
                    <a:pt x="14544" y="569"/>
                  </a:lnTo>
                  <a:lnTo>
                    <a:pt x="14598" y="612"/>
                  </a:lnTo>
                  <a:lnTo>
                    <a:pt x="14652" y="655"/>
                  </a:lnTo>
                  <a:lnTo>
                    <a:pt x="14704" y="699"/>
                  </a:lnTo>
                  <a:lnTo>
                    <a:pt x="14755" y="744"/>
                  </a:lnTo>
                  <a:lnTo>
                    <a:pt x="14806" y="791"/>
                  </a:lnTo>
                  <a:lnTo>
                    <a:pt x="14855" y="839"/>
                  </a:lnTo>
                  <a:lnTo>
                    <a:pt x="14903" y="888"/>
                  </a:lnTo>
                  <a:lnTo>
                    <a:pt x="14949" y="938"/>
                  </a:lnTo>
                  <a:lnTo>
                    <a:pt x="14995" y="990"/>
                  </a:lnTo>
                  <a:lnTo>
                    <a:pt x="15039" y="1042"/>
                  </a:lnTo>
                  <a:lnTo>
                    <a:pt x="15082" y="1095"/>
                  </a:lnTo>
                  <a:lnTo>
                    <a:pt x="15124" y="1150"/>
                  </a:lnTo>
                  <a:lnTo>
                    <a:pt x="15165" y="1205"/>
                  </a:lnTo>
                  <a:lnTo>
                    <a:pt x="15204" y="1262"/>
                  </a:lnTo>
                  <a:lnTo>
                    <a:pt x="15242" y="1320"/>
                  </a:lnTo>
                  <a:lnTo>
                    <a:pt x="15278" y="1378"/>
                  </a:lnTo>
                  <a:lnTo>
                    <a:pt x="15314" y="1437"/>
                  </a:lnTo>
                  <a:lnTo>
                    <a:pt x="15348" y="1498"/>
                  </a:lnTo>
                  <a:lnTo>
                    <a:pt x="15380" y="1559"/>
                  </a:lnTo>
                  <a:lnTo>
                    <a:pt x="15411" y="1621"/>
                  </a:lnTo>
                  <a:lnTo>
                    <a:pt x="15440" y="1684"/>
                  </a:lnTo>
                  <a:lnTo>
                    <a:pt x="15469" y="1747"/>
                  </a:lnTo>
                  <a:lnTo>
                    <a:pt x="15495" y="1811"/>
                  </a:lnTo>
                  <a:lnTo>
                    <a:pt x="15520" y="1877"/>
                  </a:lnTo>
                  <a:lnTo>
                    <a:pt x="15543" y="1943"/>
                  </a:lnTo>
                  <a:lnTo>
                    <a:pt x="15565" y="2010"/>
                  </a:lnTo>
                  <a:lnTo>
                    <a:pt x="15585" y="2077"/>
                  </a:lnTo>
                  <a:lnTo>
                    <a:pt x="15603" y="2145"/>
                  </a:lnTo>
                  <a:lnTo>
                    <a:pt x="15621" y="2214"/>
                  </a:lnTo>
                  <a:lnTo>
                    <a:pt x="15636" y="2283"/>
                  </a:lnTo>
                  <a:lnTo>
                    <a:pt x="15650" y="2353"/>
                  </a:lnTo>
                  <a:lnTo>
                    <a:pt x="15661" y="2423"/>
                  </a:lnTo>
                  <a:lnTo>
                    <a:pt x="15671" y="2494"/>
                  </a:lnTo>
                  <a:lnTo>
                    <a:pt x="15679" y="2566"/>
                  </a:lnTo>
                  <a:lnTo>
                    <a:pt x="15686" y="2638"/>
                  </a:lnTo>
                  <a:lnTo>
                    <a:pt x="15690" y="2711"/>
                  </a:lnTo>
                  <a:lnTo>
                    <a:pt x="15693" y="2783"/>
                  </a:lnTo>
                  <a:lnTo>
                    <a:pt x="15694" y="2857"/>
                  </a:lnTo>
                  <a:lnTo>
                    <a:pt x="15694" y="3202"/>
                  </a:lnTo>
                  <a:lnTo>
                    <a:pt x="15693" y="3276"/>
                  </a:lnTo>
                  <a:lnTo>
                    <a:pt x="15690" y="3348"/>
                  </a:lnTo>
                  <a:lnTo>
                    <a:pt x="15686" y="3421"/>
                  </a:lnTo>
                  <a:lnTo>
                    <a:pt x="15679" y="3493"/>
                  </a:lnTo>
                  <a:lnTo>
                    <a:pt x="15671" y="3565"/>
                  </a:lnTo>
                  <a:lnTo>
                    <a:pt x="15661" y="3636"/>
                  </a:lnTo>
                  <a:lnTo>
                    <a:pt x="15650" y="3706"/>
                  </a:lnTo>
                  <a:lnTo>
                    <a:pt x="15636" y="3776"/>
                  </a:lnTo>
                  <a:lnTo>
                    <a:pt x="15621" y="3845"/>
                  </a:lnTo>
                  <a:lnTo>
                    <a:pt x="15603" y="3914"/>
                  </a:lnTo>
                  <a:lnTo>
                    <a:pt x="15585" y="3982"/>
                  </a:lnTo>
                  <a:lnTo>
                    <a:pt x="15565" y="4049"/>
                  </a:lnTo>
                  <a:lnTo>
                    <a:pt x="15543" y="4116"/>
                  </a:lnTo>
                  <a:lnTo>
                    <a:pt x="15520" y="4182"/>
                  </a:lnTo>
                  <a:lnTo>
                    <a:pt x="15495" y="4248"/>
                  </a:lnTo>
                  <a:lnTo>
                    <a:pt x="15469" y="4312"/>
                  </a:lnTo>
                  <a:lnTo>
                    <a:pt x="15440" y="4375"/>
                  </a:lnTo>
                  <a:lnTo>
                    <a:pt x="15411" y="4439"/>
                  </a:lnTo>
                  <a:lnTo>
                    <a:pt x="15380" y="4500"/>
                  </a:lnTo>
                  <a:lnTo>
                    <a:pt x="15348" y="4561"/>
                  </a:lnTo>
                  <a:lnTo>
                    <a:pt x="15314" y="4622"/>
                  </a:lnTo>
                  <a:lnTo>
                    <a:pt x="15278" y="4681"/>
                  </a:lnTo>
                  <a:lnTo>
                    <a:pt x="15242" y="4739"/>
                  </a:lnTo>
                  <a:lnTo>
                    <a:pt x="15204" y="4797"/>
                  </a:lnTo>
                  <a:lnTo>
                    <a:pt x="15165" y="4853"/>
                  </a:lnTo>
                  <a:lnTo>
                    <a:pt x="15124" y="4909"/>
                  </a:lnTo>
                  <a:lnTo>
                    <a:pt x="15082" y="4964"/>
                  </a:lnTo>
                  <a:lnTo>
                    <a:pt x="15039" y="5017"/>
                  </a:lnTo>
                  <a:lnTo>
                    <a:pt x="14995" y="5069"/>
                  </a:lnTo>
                  <a:lnTo>
                    <a:pt x="14949" y="5121"/>
                  </a:lnTo>
                  <a:lnTo>
                    <a:pt x="14903" y="5171"/>
                  </a:lnTo>
                  <a:lnTo>
                    <a:pt x="14855" y="5220"/>
                  </a:lnTo>
                  <a:lnTo>
                    <a:pt x="14854" y="5219"/>
                  </a:lnTo>
                  <a:lnTo>
                    <a:pt x="14805" y="5267"/>
                  </a:lnTo>
                  <a:lnTo>
                    <a:pt x="14754" y="5314"/>
                  </a:lnTo>
                  <a:lnTo>
                    <a:pt x="14703" y="5360"/>
                  </a:lnTo>
                  <a:lnTo>
                    <a:pt x="14650" y="5404"/>
                  </a:lnTo>
                  <a:lnTo>
                    <a:pt x="14596" y="5446"/>
                  </a:lnTo>
                  <a:lnTo>
                    <a:pt x="14542" y="5489"/>
                  </a:lnTo>
                  <a:lnTo>
                    <a:pt x="14487" y="5530"/>
                  </a:lnTo>
                  <a:lnTo>
                    <a:pt x="14430" y="5569"/>
                  </a:lnTo>
                  <a:lnTo>
                    <a:pt x="14372" y="5606"/>
                  </a:lnTo>
                  <a:lnTo>
                    <a:pt x="14313" y="5644"/>
                  </a:lnTo>
                  <a:lnTo>
                    <a:pt x="14254" y="5679"/>
                  </a:lnTo>
                  <a:lnTo>
                    <a:pt x="14194" y="5712"/>
                  </a:lnTo>
                  <a:lnTo>
                    <a:pt x="14132" y="5745"/>
                  </a:lnTo>
                  <a:lnTo>
                    <a:pt x="14071" y="5775"/>
                  </a:lnTo>
                  <a:lnTo>
                    <a:pt x="14008" y="5806"/>
                  </a:lnTo>
                  <a:lnTo>
                    <a:pt x="13944" y="5834"/>
                  </a:lnTo>
                  <a:lnTo>
                    <a:pt x="13880" y="5860"/>
                  </a:lnTo>
                  <a:lnTo>
                    <a:pt x="13814" y="5885"/>
                  </a:lnTo>
                  <a:lnTo>
                    <a:pt x="13749" y="5908"/>
                  </a:lnTo>
                  <a:lnTo>
                    <a:pt x="13682" y="5929"/>
                  </a:lnTo>
                  <a:lnTo>
                    <a:pt x="13615" y="5950"/>
                  </a:lnTo>
                  <a:lnTo>
                    <a:pt x="13547" y="5968"/>
                  </a:lnTo>
                  <a:lnTo>
                    <a:pt x="13478" y="5986"/>
                  </a:lnTo>
                  <a:lnTo>
                    <a:pt x="13409" y="6001"/>
                  </a:lnTo>
                  <a:lnTo>
                    <a:pt x="13339" y="6014"/>
                  </a:lnTo>
                  <a:lnTo>
                    <a:pt x="13269" y="6026"/>
                  </a:lnTo>
                  <a:lnTo>
                    <a:pt x="13198" y="6036"/>
                  </a:lnTo>
                  <a:lnTo>
                    <a:pt x="13126" y="6044"/>
                  </a:lnTo>
                  <a:lnTo>
                    <a:pt x="13055" y="6050"/>
                  </a:lnTo>
                  <a:lnTo>
                    <a:pt x="12982" y="6055"/>
                  </a:lnTo>
                  <a:lnTo>
                    <a:pt x="12909" y="6058"/>
                  </a:lnTo>
                  <a:lnTo>
                    <a:pt x="12835" y="6059"/>
                  </a:lnTo>
                  <a:lnTo>
                    <a:pt x="10750" y="6059"/>
                  </a:lnTo>
                  <a:lnTo>
                    <a:pt x="10750" y="10034"/>
                  </a:lnTo>
                  <a:lnTo>
                    <a:pt x="12835" y="10034"/>
                  </a:lnTo>
                  <a:lnTo>
                    <a:pt x="12910" y="10035"/>
                  </a:lnTo>
                  <a:lnTo>
                    <a:pt x="12982" y="10038"/>
                  </a:lnTo>
                  <a:lnTo>
                    <a:pt x="13055" y="10043"/>
                  </a:lnTo>
                  <a:lnTo>
                    <a:pt x="13127" y="10049"/>
                  </a:lnTo>
                  <a:lnTo>
                    <a:pt x="13199" y="10057"/>
                  </a:lnTo>
                  <a:lnTo>
                    <a:pt x="13270" y="10067"/>
                  </a:lnTo>
                  <a:lnTo>
                    <a:pt x="13340" y="10079"/>
                  </a:lnTo>
                  <a:lnTo>
                    <a:pt x="13410" y="10092"/>
                  </a:lnTo>
                  <a:lnTo>
                    <a:pt x="13479" y="10107"/>
                  </a:lnTo>
                  <a:lnTo>
                    <a:pt x="13548" y="10125"/>
                  </a:lnTo>
                  <a:lnTo>
                    <a:pt x="13616" y="10144"/>
                  </a:lnTo>
                  <a:lnTo>
                    <a:pt x="13684" y="10164"/>
                  </a:lnTo>
                  <a:lnTo>
                    <a:pt x="13750" y="10185"/>
                  </a:lnTo>
                  <a:lnTo>
                    <a:pt x="13816" y="10208"/>
                  </a:lnTo>
                  <a:lnTo>
                    <a:pt x="13882" y="10233"/>
                  </a:lnTo>
                  <a:lnTo>
                    <a:pt x="13946" y="10259"/>
                  </a:lnTo>
                  <a:lnTo>
                    <a:pt x="14010" y="10287"/>
                  </a:lnTo>
                  <a:lnTo>
                    <a:pt x="14072" y="10318"/>
                  </a:lnTo>
                  <a:lnTo>
                    <a:pt x="14134" y="10348"/>
                  </a:lnTo>
                  <a:lnTo>
                    <a:pt x="14196" y="10381"/>
                  </a:lnTo>
                  <a:lnTo>
                    <a:pt x="14256" y="10414"/>
                  </a:lnTo>
                  <a:lnTo>
                    <a:pt x="14315" y="10449"/>
                  </a:lnTo>
                  <a:lnTo>
                    <a:pt x="14374" y="10486"/>
                  </a:lnTo>
                  <a:lnTo>
                    <a:pt x="14431" y="10524"/>
                  </a:lnTo>
                  <a:lnTo>
                    <a:pt x="14488" y="10563"/>
                  </a:lnTo>
                  <a:lnTo>
                    <a:pt x="14544" y="10603"/>
                  </a:lnTo>
                  <a:lnTo>
                    <a:pt x="14598" y="10646"/>
                  </a:lnTo>
                  <a:lnTo>
                    <a:pt x="14652" y="10689"/>
                  </a:lnTo>
                  <a:lnTo>
                    <a:pt x="14704" y="10733"/>
                  </a:lnTo>
                  <a:lnTo>
                    <a:pt x="14755" y="10778"/>
                  </a:lnTo>
                  <a:lnTo>
                    <a:pt x="14806" y="10826"/>
                  </a:lnTo>
                  <a:lnTo>
                    <a:pt x="14855" y="10873"/>
                  </a:lnTo>
                  <a:lnTo>
                    <a:pt x="14903" y="10922"/>
                  </a:lnTo>
                  <a:lnTo>
                    <a:pt x="14949" y="10972"/>
                  </a:lnTo>
                  <a:lnTo>
                    <a:pt x="14995" y="11024"/>
                  </a:lnTo>
                  <a:lnTo>
                    <a:pt x="15039" y="11076"/>
                  </a:lnTo>
                  <a:lnTo>
                    <a:pt x="15082" y="11129"/>
                  </a:lnTo>
                  <a:lnTo>
                    <a:pt x="15124" y="11184"/>
                  </a:lnTo>
                  <a:lnTo>
                    <a:pt x="15165" y="11240"/>
                  </a:lnTo>
                  <a:lnTo>
                    <a:pt x="15204" y="11296"/>
                  </a:lnTo>
                  <a:lnTo>
                    <a:pt x="15242" y="11354"/>
                  </a:lnTo>
                  <a:lnTo>
                    <a:pt x="15278" y="11412"/>
                  </a:lnTo>
                  <a:lnTo>
                    <a:pt x="15314" y="11471"/>
                  </a:lnTo>
                  <a:lnTo>
                    <a:pt x="15348" y="11532"/>
                  </a:lnTo>
                  <a:lnTo>
                    <a:pt x="15380" y="11593"/>
                  </a:lnTo>
                  <a:lnTo>
                    <a:pt x="15411" y="11655"/>
                  </a:lnTo>
                  <a:lnTo>
                    <a:pt x="15440" y="11718"/>
                  </a:lnTo>
                  <a:lnTo>
                    <a:pt x="15469" y="11781"/>
                  </a:lnTo>
                  <a:lnTo>
                    <a:pt x="15495" y="11845"/>
                  </a:lnTo>
                  <a:lnTo>
                    <a:pt x="15520" y="11911"/>
                  </a:lnTo>
                  <a:lnTo>
                    <a:pt x="15543" y="11977"/>
                  </a:lnTo>
                  <a:lnTo>
                    <a:pt x="15565" y="12044"/>
                  </a:lnTo>
                  <a:lnTo>
                    <a:pt x="15585" y="12111"/>
                  </a:lnTo>
                  <a:lnTo>
                    <a:pt x="15603" y="12179"/>
                  </a:lnTo>
                  <a:lnTo>
                    <a:pt x="15621" y="12248"/>
                  </a:lnTo>
                  <a:lnTo>
                    <a:pt x="15636" y="12317"/>
                  </a:lnTo>
                  <a:lnTo>
                    <a:pt x="15650" y="12388"/>
                  </a:lnTo>
                  <a:lnTo>
                    <a:pt x="15661" y="12457"/>
                  </a:lnTo>
                  <a:lnTo>
                    <a:pt x="15671" y="12528"/>
                  </a:lnTo>
                  <a:lnTo>
                    <a:pt x="15679" y="12600"/>
                  </a:lnTo>
                  <a:lnTo>
                    <a:pt x="15686" y="12672"/>
                  </a:lnTo>
                  <a:lnTo>
                    <a:pt x="15690" y="12745"/>
                  </a:lnTo>
                  <a:lnTo>
                    <a:pt x="15693" y="12817"/>
                  </a:lnTo>
                  <a:lnTo>
                    <a:pt x="15694" y="12891"/>
                  </a:lnTo>
                  <a:lnTo>
                    <a:pt x="15694" y="13236"/>
                  </a:lnTo>
                  <a:lnTo>
                    <a:pt x="15693" y="13310"/>
                  </a:lnTo>
                  <a:lnTo>
                    <a:pt x="15690" y="13382"/>
                  </a:lnTo>
                  <a:lnTo>
                    <a:pt x="15686" y="13455"/>
                  </a:lnTo>
                  <a:lnTo>
                    <a:pt x="15679" y="13527"/>
                  </a:lnTo>
                  <a:lnTo>
                    <a:pt x="15671" y="13599"/>
                  </a:lnTo>
                  <a:lnTo>
                    <a:pt x="15661" y="13670"/>
                  </a:lnTo>
                  <a:lnTo>
                    <a:pt x="15650" y="13740"/>
                  </a:lnTo>
                  <a:lnTo>
                    <a:pt x="15636" y="13811"/>
                  </a:lnTo>
                  <a:lnTo>
                    <a:pt x="15621" y="13879"/>
                  </a:lnTo>
                  <a:lnTo>
                    <a:pt x="15603" y="13949"/>
                  </a:lnTo>
                  <a:lnTo>
                    <a:pt x="15585" y="14016"/>
                  </a:lnTo>
                  <a:lnTo>
                    <a:pt x="15565" y="14083"/>
                  </a:lnTo>
                  <a:lnTo>
                    <a:pt x="15543" y="14151"/>
                  </a:lnTo>
                  <a:lnTo>
                    <a:pt x="15520" y="14216"/>
                  </a:lnTo>
                  <a:lnTo>
                    <a:pt x="15495" y="14282"/>
                  </a:lnTo>
                  <a:lnTo>
                    <a:pt x="15469" y="14346"/>
                  </a:lnTo>
                  <a:lnTo>
                    <a:pt x="15440" y="14409"/>
                  </a:lnTo>
                  <a:lnTo>
                    <a:pt x="15411" y="14473"/>
                  </a:lnTo>
                  <a:lnTo>
                    <a:pt x="15380" y="14534"/>
                  </a:lnTo>
                  <a:lnTo>
                    <a:pt x="15348" y="14595"/>
                  </a:lnTo>
                  <a:lnTo>
                    <a:pt x="15314" y="14656"/>
                  </a:lnTo>
                  <a:lnTo>
                    <a:pt x="15278" y="14715"/>
                  </a:lnTo>
                  <a:lnTo>
                    <a:pt x="15242" y="14773"/>
                  </a:lnTo>
                  <a:lnTo>
                    <a:pt x="15204" y="14831"/>
                  </a:lnTo>
                  <a:lnTo>
                    <a:pt x="15165" y="14888"/>
                  </a:lnTo>
                  <a:lnTo>
                    <a:pt x="15124" y="14943"/>
                  </a:lnTo>
                  <a:lnTo>
                    <a:pt x="15082" y="14998"/>
                  </a:lnTo>
                  <a:lnTo>
                    <a:pt x="15039" y="15051"/>
                  </a:lnTo>
                  <a:lnTo>
                    <a:pt x="14995" y="15103"/>
                  </a:lnTo>
                  <a:lnTo>
                    <a:pt x="14949" y="15155"/>
                  </a:lnTo>
                  <a:lnTo>
                    <a:pt x="14903" y="15205"/>
                  </a:lnTo>
                  <a:lnTo>
                    <a:pt x="14855" y="15254"/>
                  </a:lnTo>
                  <a:lnTo>
                    <a:pt x="14854" y="15253"/>
                  </a:lnTo>
                  <a:lnTo>
                    <a:pt x="14805" y="15301"/>
                  </a:lnTo>
                  <a:lnTo>
                    <a:pt x="14754" y="15348"/>
                  </a:lnTo>
                  <a:lnTo>
                    <a:pt x="14703" y="15394"/>
                  </a:lnTo>
                  <a:lnTo>
                    <a:pt x="14650" y="15438"/>
                  </a:lnTo>
                  <a:lnTo>
                    <a:pt x="14596" y="15481"/>
                  </a:lnTo>
                  <a:lnTo>
                    <a:pt x="14542" y="15523"/>
                  </a:lnTo>
                  <a:lnTo>
                    <a:pt x="14487" y="15564"/>
                  </a:lnTo>
                  <a:lnTo>
                    <a:pt x="14430" y="15603"/>
                  </a:lnTo>
                  <a:lnTo>
                    <a:pt x="14372" y="15641"/>
                  </a:lnTo>
                  <a:lnTo>
                    <a:pt x="14313" y="15678"/>
                  </a:lnTo>
                  <a:lnTo>
                    <a:pt x="14254" y="15713"/>
                  </a:lnTo>
                  <a:lnTo>
                    <a:pt x="14194" y="15747"/>
                  </a:lnTo>
                  <a:lnTo>
                    <a:pt x="14132" y="15779"/>
                  </a:lnTo>
                  <a:lnTo>
                    <a:pt x="14071" y="15810"/>
                  </a:lnTo>
                  <a:lnTo>
                    <a:pt x="14008" y="15840"/>
                  </a:lnTo>
                  <a:lnTo>
                    <a:pt x="13944" y="15868"/>
                  </a:lnTo>
                  <a:lnTo>
                    <a:pt x="13880" y="15894"/>
                  </a:lnTo>
                  <a:lnTo>
                    <a:pt x="13814" y="15919"/>
                  </a:lnTo>
                  <a:lnTo>
                    <a:pt x="13749" y="15942"/>
                  </a:lnTo>
                  <a:lnTo>
                    <a:pt x="13682" y="15964"/>
                  </a:lnTo>
                  <a:lnTo>
                    <a:pt x="13615" y="15984"/>
                  </a:lnTo>
                  <a:lnTo>
                    <a:pt x="13547" y="16002"/>
                  </a:lnTo>
                  <a:lnTo>
                    <a:pt x="13478" y="16020"/>
                  </a:lnTo>
                  <a:lnTo>
                    <a:pt x="13409" y="16035"/>
                  </a:lnTo>
                  <a:lnTo>
                    <a:pt x="13339" y="16049"/>
                  </a:lnTo>
                  <a:lnTo>
                    <a:pt x="13269" y="16060"/>
                  </a:lnTo>
                  <a:lnTo>
                    <a:pt x="13198" y="16070"/>
                  </a:lnTo>
                  <a:lnTo>
                    <a:pt x="13126" y="16078"/>
                  </a:lnTo>
                  <a:lnTo>
                    <a:pt x="13055" y="16085"/>
                  </a:lnTo>
                  <a:lnTo>
                    <a:pt x="12982" y="16089"/>
                  </a:lnTo>
                  <a:lnTo>
                    <a:pt x="12909" y="16092"/>
                  </a:lnTo>
                  <a:lnTo>
                    <a:pt x="12835" y="16093"/>
                  </a:lnTo>
                  <a:lnTo>
                    <a:pt x="12491" y="16093"/>
                  </a:lnTo>
                  <a:lnTo>
                    <a:pt x="12418" y="16092"/>
                  </a:lnTo>
                  <a:lnTo>
                    <a:pt x="12344" y="16089"/>
                  </a:lnTo>
                  <a:lnTo>
                    <a:pt x="12273" y="16085"/>
                  </a:lnTo>
                  <a:lnTo>
                    <a:pt x="12200" y="16078"/>
                  </a:lnTo>
                  <a:lnTo>
                    <a:pt x="12129" y="16070"/>
                  </a:lnTo>
                  <a:lnTo>
                    <a:pt x="12059" y="16060"/>
                  </a:lnTo>
                  <a:lnTo>
                    <a:pt x="11988" y="16049"/>
                  </a:lnTo>
                  <a:lnTo>
                    <a:pt x="11918" y="16035"/>
                  </a:lnTo>
                  <a:lnTo>
                    <a:pt x="11848" y="16020"/>
                  </a:lnTo>
                  <a:lnTo>
                    <a:pt x="11780" y="16002"/>
                  </a:lnTo>
                  <a:lnTo>
                    <a:pt x="11712" y="15984"/>
                  </a:lnTo>
                  <a:lnTo>
                    <a:pt x="11645" y="15964"/>
                  </a:lnTo>
                  <a:lnTo>
                    <a:pt x="11579" y="15942"/>
                  </a:lnTo>
                  <a:lnTo>
                    <a:pt x="11512" y="15919"/>
                  </a:lnTo>
                  <a:lnTo>
                    <a:pt x="11447" y="15894"/>
                  </a:lnTo>
                  <a:lnTo>
                    <a:pt x="11382" y="15868"/>
                  </a:lnTo>
                  <a:lnTo>
                    <a:pt x="11319" y="15840"/>
                  </a:lnTo>
                  <a:lnTo>
                    <a:pt x="11257" y="15810"/>
                  </a:lnTo>
                  <a:lnTo>
                    <a:pt x="11194" y="15779"/>
                  </a:lnTo>
                  <a:lnTo>
                    <a:pt x="11134" y="15747"/>
                  </a:lnTo>
                  <a:lnTo>
                    <a:pt x="11073" y="15714"/>
                  </a:lnTo>
                  <a:lnTo>
                    <a:pt x="11013" y="15679"/>
                  </a:lnTo>
                  <a:lnTo>
                    <a:pt x="10955" y="15641"/>
                  </a:lnTo>
                  <a:lnTo>
                    <a:pt x="10897" y="15603"/>
                  </a:lnTo>
                  <a:lnTo>
                    <a:pt x="10841" y="15564"/>
                  </a:lnTo>
                  <a:lnTo>
                    <a:pt x="10786" y="15524"/>
                  </a:lnTo>
                  <a:lnTo>
                    <a:pt x="10731" y="15482"/>
                  </a:lnTo>
                  <a:lnTo>
                    <a:pt x="10678" y="15439"/>
                  </a:lnTo>
                  <a:lnTo>
                    <a:pt x="10625" y="15394"/>
                  </a:lnTo>
                  <a:lnTo>
                    <a:pt x="10573" y="15349"/>
                  </a:lnTo>
                  <a:lnTo>
                    <a:pt x="10523" y="15302"/>
                  </a:lnTo>
                  <a:lnTo>
                    <a:pt x="10474" y="15254"/>
                  </a:lnTo>
                  <a:lnTo>
                    <a:pt x="10472" y="15252"/>
                  </a:lnTo>
                  <a:lnTo>
                    <a:pt x="10423" y="15203"/>
                  </a:lnTo>
                  <a:lnTo>
                    <a:pt x="10377" y="15153"/>
                  </a:lnTo>
                  <a:lnTo>
                    <a:pt x="10332" y="15101"/>
                  </a:lnTo>
                  <a:lnTo>
                    <a:pt x="10288" y="15049"/>
                  </a:lnTo>
                  <a:lnTo>
                    <a:pt x="10244" y="14995"/>
                  </a:lnTo>
                  <a:lnTo>
                    <a:pt x="10202" y="14940"/>
                  </a:lnTo>
                  <a:lnTo>
                    <a:pt x="10162" y="14885"/>
                  </a:lnTo>
                  <a:lnTo>
                    <a:pt x="10123" y="14829"/>
                  </a:lnTo>
                  <a:lnTo>
                    <a:pt x="10084" y="14771"/>
                  </a:lnTo>
                  <a:lnTo>
                    <a:pt x="10048" y="14713"/>
                  </a:lnTo>
                  <a:lnTo>
                    <a:pt x="10013" y="14654"/>
                  </a:lnTo>
                  <a:lnTo>
                    <a:pt x="9979" y="14593"/>
                  </a:lnTo>
                  <a:lnTo>
                    <a:pt x="9946" y="14532"/>
                  </a:lnTo>
                  <a:lnTo>
                    <a:pt x="9915" y="14470"/>
                  </a:lnTo>
                  <a:lnTo>
                    <a:pt x="9886" y="14407"/>
                  </a:lnTo>
                  <a:lnTo>
                    <a:pt x="9858" y="14344"/>
                  </a:lnTo>
                  <a:lnTo>
                    <a:pt x="9832" y="14280"/>
                  </a:lnTo>
                  <a:lnTo>
                    <a:pt x="9807" y="14214"/>
                  </a:lnTo>
                  <a:lnTo>
                    <a:pt x="9783" y="14149"/>
                  </a:lnTo>
                  <a:lnTo>
                    <a:pt x="9761" y="14081"/>
                  </a:lnTo>
                  <a:lnTo>
                    <a:pt x="9741" y="14014"/>
                  </a:lnTo>
                  <a:lnTo>
                    <a:pt x="9723" y="13947"/>
                  </a:lnTo>
                  <a:lnTo>
                    <a:pt x="9706" y="13878"/>
                  </a:lnTo>
                  <a:lnTo>
                    <a:pt x="9691" y="13809"/>
                  </a:lnTo>
                  <a:lnTo>
                    <a:pt x="9678" y="13738"/>
                  </a:lnTo>
                  <a:lnTo>
                    <a:pt x="9666" y="13669"/>
                  </a:lnTo>
                  <a:lnTo>
                    <a:pt x="9656" y="13598"/>
                  </a:lnTo>
                  <a:lnTo>
                    <a:pt x="9648" y="13526"/>
                  </a:lnTo>
                  <a:lnTo>
                    <a:pt x="9641" y="13455"/>
                  </a:lnTo>
                  <a:lnTo>
                    <a:pt x="9637" y="13382"/>
                  </a:lnTo>
                  <a:lnTo>
                    <a:pt x="9634" y="13309"/>
                  </a:lnTo>
                  <a:lnTo>
                    <a:pt x="9633" y="13236"/>
                  </a:lnTo>
                  <a:lnTo>
                    <a:pt x="9633" y="10920"/>
                  </a:lnTo>
                  <a:lnTo>
                    <a:pt x="6061" y="10920"/>
                  </a:lnTo>
                  <a:lnTo>
                    <a:pt x="6061" y="13236"/>
                  </a:lnTo>
                  <a:lnTo>
                    <a:pt x="6060" y="13310"/>
                  </a:lnTo>
                  <a:lnTo>
                    <a:pt x="6057" y="13382"/>
                  </a:lnTo>
                  <a:lnTo>
                    <a:pt x="6053" y="13455"/>
                  </a:lnTo>
                  <a:lnTo>
                    <a:pt x="6046" y="13527"/>
                  </a:lnTo>
                  <a:lnTo>
                    <a:pt x="6038" y="13599"/>
                  </a:lnTo>
                  <a:lnTo>
                    <a:pt x="6028" y="13670"/>
                  </a:lnTo>
                  <a:lnTo>
                    <a:pt x="6016" y="13740"/>
                  </a:lnTo>
                  <a:lnTo>
                    <a:pt x="6003" y="13811"/>
                  </a:lnTo>
                  <a:lnTo>
                    <a:pt x="5988" y="13879"/>
                  </a:lnTo>
                  <a:lnTo>
                    <a:pt x="5971" y="13949"/>
                  </a:lnTo>
                  <a:lnTo>
                    <a:pt x="5952" y="14016"/>
                  </a:lnTo>
                  <a:lnTo>
                    <a:pt x="5932" y="14083"/>
                  </a:lnTo>
                  <a:lnTo>
                    <a:pt x="5911" y="14151"/>
                  </a:lnTo>
                  <a:lnTo>
                    <a:pt x="5887" y="14216"/>
                  </a:lnTo>
                  <a:lnTo>
                    <a:pt x="5862" y="14282"/>
                  </a:lnTo>
                  <a:lnTo>
                    <a:pt x="5836" y="14346"/>
                  </a:lnTo>
                  <a:lnTo>
                    <a:pt x="5808" y="14409"/>
                  </a:lnTo>
                  <a:lnTo>
                    <a:pt x="5779" y="14473"/>
                  </a:lnTo>
                  <a:lnTo>
                    <a:pt x="5748" y="14534"/>
                  </a:lnTo>
                  <a:lnTo>
                    <a:pt x="5715" y="14595"/>
                  </a:lnTo>
                  <a:lnTo>
                    <a:pt x="5681" y="14656"/>
                  </a:lnTo>
                  <a:lnTo>
                    <a:pt x="5646" y="14715"/>
                  </a:lnTo>
                  <a:lnTo>
                    <a:pt x="5610" y="14773"/>
                  </a:lnTo>
                  <a:lnTo>
                    <a:pt x="5571" y="14831"/>
                  </a:lnTo>
                  <a:lnTo>
                    <a:pt x="5532" y="14888"/>
                  </a:lnTo>
                  <a:lnTo>
                    <a:pt x="5492" y="14943"/>
                  </a:lnTo>
                  <a:lnTo>
                    <a:pt x="5450" y="14998"/>
                  </a:lnTo>
                  <a:lnTo>
                    <a:pt x="5406" y="15051"/>
                  </a:lnTo>
                  <a:lnTo>
                    <a:pt x="5362" y="15103"/>
                  </a:lnTo>
                  <a:lnTo>
                    <a:pt x="5317" y="15155"/>
                  </a:lnTo>
                  <a:lnTo>
                    <a:pt x="5271" y="15205"/>
                  </a:lnTo>
                  <a:lnTo>
                    <a:pt x="5222" y="15254"/>
                  </a:lnTo>
                  <a:lnTo>
                    <a:pt x="5221" y="15253"/>
                  </a:lnTo>
                  <a:lnTo>
                    <a:pt x="5172" y="15301"/>
                  </a:lnTo>
                  <a:lnTo>
                    <a:pt x="5122" y="15348"/>
                  </a:lnTo>
                  <a:lnTo>
                    <a:pt x="5070" y="15394"/>
                  </a:lnTo>
                  <a:lnTo>
                    <a:pt x="5017" y="15438"/>
                  </a:lnTo>
                  <a:lnTo>
                    <a:pt x="4964" y="15481"/>
                  </a:lnTo>
                  <a:lnTo>
                    <a:pt x="4909" y="15523"/>
                  </a:lnTo>
                  <a:lnTo>
                    <a:pt x="4854" y="15564"/>
                  </a:lnTo>
                  <a:lnTo>
                    <a:pt x="4797" y="15603"/>
                  </a:lnTo>
                  <a:lnTo>
                    <a:pt x="4739" y="15641"/>
                  </a:lnTo>
                  <a:lnTo>
                    <a:pt x="4681" y="15678"/>
                  </a:lnTo>
                  <a:lnTo>
                    <a:pt x="4622" y="15713"/>
                  </a:lnTo>
                  <a:lnTo>
                    <a:pt x="4561" y="15747"/>
                  </a:lnTo>
                  <a:lnTo>
                    <a:pt x="4500" y="15779"/>
                  </a:lnTo>
                  <a:lnTo>
                    <a:pt x="4438" y="15810"/>
                  </a:lnTo>
                  <a:lnTo>
                    <a:pt x="4375" y="15840"/>
                  </a:lnTo>
                  <a:lnTo>
                    <a:pt x="4312" y="15868"/>
                  </a:lnTo>
                  <a:lnTo>
                    <a:pt x="4247" y="15894"/>
                  </a:lnTo>
                  <a:lnTo>
                    <a:pt x="4182" y="15919"/>
                  </a:lnTo>
                  <a:lnTo>
                    <a:pt x="4115" y="15942"/>
                  </a:lnTo>
                  <a:lnTo>
                    <a:pt x="4049" y="15964"/>
                  </a:lnTo>
                  <a:lnTo>
                    <a:pt x="3982" y="15984"/>
                  </a:lnTo>
                  <a:lnTo>
                    <a:pt x="3914" y="16002"/>
                  </a:lnTo>
                  <a:lnTo>
                    <a:pt x="3846" y="16020"/>
                  </a:lnTo>
                  <a:lnTo>
                    <a:pt x="3776" y="16035"/>
                  </a:lnTo>
                  <a:lnTo>
                    <a:pt x="3707" y="16049"/>
                  </a:lnTo>
                  <a:lnTo>
                    <a:pt x="3636" y="16060"/>
                  </a:lnTo>
                  <a:lnTo>
                    <a:pt x="3565" y="16070"/>
                  </a:lnTo>
                  <a:lnTo>
                    <a:pt x="3494" y="16078"/>
                  </a:lnTo>
                  <a:lnTo>
                    <a:pt x="3421" y="16085"/>
                  </a:lnTo>
                  <a:lnTo>
                    <a:pt x="3350" y="16089"/>
                  </a:lnTo>
                  <a:lnTo>
                    <a:pt x="3276" y="16092"/>
                  </a:lnTo>
                  <a:lnTo>
                    <a:pt x="3203" y="16093"/>
                  </a:lnTo>
                  <a:lnTo>
                    <a:pt x="2859" y="16093"/>
                  </a:lnTo>
                  <a:lnTo>
                    <a:pt x="2785" y="16092"/>
                  </a:lnTo>
                  <a:lnTo>
                    <a:pt x="2712" y="16089"/>
                  </a:lnTo>
                  <a:lnTo>
                    <a:pt x="2639" y="16085"/>
                  </a:lnTo>
                  <a:lnTo>
                    <a:pt x="2568" y="16078"/>
                  </a:lnTo>
                  <a:lnTo>
                    <a:pt x="2496" y="16070"/>
                  </a:lnTo>
                  <a:lnTo>
                    <a:pt x="2425" y="16060"/>
                  </a:lnTo>
                  <a:lnTo>
                    <a:pt x="2356" y="16049"/>
                  </a:lnTo>
                  <a:lnTo>
                    <a:pt x="2285" y="16035"/>
                  </a:lnTo>
                  <a:lnTo>
                    <a:pt x="2216" y="16020"/>
                  </a:lnTo>
                  <a:lnTo>
                    <a:pt x="2147" y="16002"/>
                  </a:lnTo>
                  <a:lnTo>
                    <a:pt x="2080" y="15984"/>
                  </a:lnTo>
                  <a:lnTo>
                    <a:pt x="2012" y="15964"/>
                  </a:lnTo>
                  <a:lnTo>
                    <a:pt x="1945" y="15942"/>
                  </a:lnTo>
                  <a:lnTo>
                    <a:pt x="1880" y="15919"/>
                  </a:lnTo>
                  <a:lnTo>
                    <a:pt x="1814" y="15894"/>
                  </a:lnTo>
                  <a:lnTo>
                    <a:pt x="1750" y="15868"/>
                  </a:lnTo>
                  <a:lnTo>
                    <a:pt x="1686" y="15840"/>
                  </a:lnTo>
                  <a:lnTo>
                    <a:pt x="1624" y="15810"/>
                  </a:lnTo>
                  <a:lnTo>
                    <a:pt x="1562" y="15779"/>
                  </a:lnTo>
                  <a:lnTo>
                    <a:pt x="1500" y="15747"/>
                  </a:lnTo>
                  <a:lnTo>
                    <a:pt x="1440" y="15714"/>
                  </a:lnTo>
                  <a:lnTo>
                    <a:pt x="1381" y="15679"/>
                  </a:lnTo>
                  <a:lnTo>
                    <a:pt x="1322" y="15641"/>
                  </a:lnTo>
                  <a:lnTo>
                    <a:pt x="1265" y="15603"/>
                  </a:lnTo>
                  <a:lnTo>
                    <a:pt x="1208" y="15564"/>
                  </a:lnTo>
                  <a:lnTo>
                    <a:pt x="1153" y="15524"/>
                  </a:lnTo>
                  <a:lnTo>
                    <a:pt x="1099" y="15482"/>
                  </a:lnTo>
                  <a:lnTo>
                    <a:pt x="1044" y="15439"/>
                  </a:lnTo>
                  <a:lnTo>
                    <a:pt x="992" y="15394"/>
                  </a:lnTo>
                  <a:lnTo>
                    <a:pt x="941" y="15349"/>
                  </a:lnTo>
                  <a:lnTo>
                    <a:pt x="891" y="15302"/>
                  </a:lnTo>
                  <a:lnTo>
                    <a:pt x="841" y="15254"/>
                  </a:lnTo>
                  <a:lnTo>
                    <a:pt x="839" y="15252"/>
                  </a:lnTo>
                  <a:lnTo>
                    <a:pt x="791" y="15203"/>
                  </a:lnTo>
                  <a:lnTo>
                    <a:pt x="745" y="15153"/>
                  </a:lnTo>
                  <a:lnTo>
                    <a:pt x="699" y="15101"/>
                  </a:lnTo>
                  <a:lnTo>
                    <a:pt x="654" y="15049"/>
                  </a:lnTo>
                  <a:lnTo>
                    <a:pt x="611" y="14995"/>
                  </a:lnTo>
                  <a:lnTo>
                    <a:pt x="570" y="14940"/>
                  </a:lnTo>
                  <a:lnTo>
                    <a:pt x="529" y="14885"/>
                  </a:lnTo>
                  <a:lnTo>
                    <a:pt x="490" y="14829"/>
                  </a:lnTo>
                  <a:lnTo>
                    <a:pt x="452" y="14771"/>
                  </a:lnTo>
                  <a:lnTo>
                    <a:pt x="415" y="14713"/>
                  </a:lnTo>
                  <a:lnTo>
                    <a:pt x="380" y="14654"/>
                  </a:lnTo>
                  <a:lnTo>
                    <a:pt x="346" y="14593"/>
                  </a:lnTo>
                  <a:lnTo>
                    <a:pt x="314" y="14532"/>
                  </a:lnTo>
                  <a:lnTo>
                    <a:pt x="283" y="14470"/>
                  </a:lnTo>
                  <a:lnTo>
                    <a:pt x="254" y="14407"/>
                  </a:lnTo>
                  <a:lnTo>
                    <a:pt x="225" y="14344"/>
                  </a:lnTo>
                  <a:lnTo>
                    <a:pt x="199" y="14280"/>
                  </a:lnTo>
                  <a:lnTo>
                    <a:pt x="174" y="14214"/>
                  </a:lnTo>
                  <a:lnTo>
                    <a:pt x="151" y="14149"/>
                  </a:lnTo>
                  <a:lnTo>
                    <a:pt x="129" y="14081"/>
                  </a:lnTo>
                  <a:lnTo>
                    <a:pt x="109" y="14014"/>
                  </a:lnTo>
                  <a:lnTo>
                    <a:pt x="91" y="13947"/>
                  </a:lnTo>
                  <a:lnTo>
                    <a:pt x="73" y="13878"/>
                  </a:lnTo>
                  <a:lnTo>
                    <a:pt x="58" y="13809"/>
                  </a:lnTo>
                  <a:lnTo>
                    <a:pt x="44" y="13738"/>
                  </a:lnTo>
                  <a:lnTo>
                    <a:pt x="33" y="13669"/>
                  </a:lnTo>
                  <a:lnTo>
                    <a:pt x="23" y="13598"/>
                  </a:lnTo>
                  <a:lnTo>
                    <a:pt x="15" y="13526"/>
                  </a:lnTo>
                  <a:lnTo>
                    <a:pt x="8" y="13455"/>
                  </a:lnTo>
                  <a:lnTo>
                    <a:pt x="4" y="13382"/>
                  </a:lnTo>
                  <a:lnTo>
                    <a:pt x="1" y="13309"/>
                  </a:lnTo>
                  <a:lnTo>
                    <a:pt x="0" y="13236"/>
                  </a:lnTo>
                  <a:lnTo>
                    <a:pt x="0" y="12891"/>
                  </a:lnTo>
                  <a:lnTo>
                    <a:pt x="1" y="12818"/>
                  </a:lnTo>
                  <a:lnTo>
                    <a:pt x="4" y="12746"/>
                  </a:lnTo>
                  <a:lnTo>
                    <a:pt x="8" y="12673"/>
                  </a:lnTo>
                  <a:lnTo>
                    <a:pt x="15" y="12601"/>
                  </a:lnTo>
                  <a:lnTo>
                    <a:pt x="23" y="12529"/>
                  </a:lnTo>
                  <a:lnTo>
                    <a:pt x="33" y="12458"/>
                  </a:lnTo>
                  <a:lnTo>
                    <a:pt x="44" y="12388"/>
                  </a:lnTo>
                  <a:lnTo>
                    <a:pt x="58" y="12318"/>
                  </a:lnTo>
                  <a:lnTo>
                    <a:pt x="73" y="12249"/>
                  </a:lnTo>
                  <a:lnTo>
                    <a:pt x="91" y="12180"/>
                  </a:lnTo>
                  <a:lnTo>
                    <a:pt x="109" y="12113"/>
                  </a:lnTo>
                  <a:lnTo>
                    <a:pt x="129" y="12046"/>
                  </a:lnTo>
                  <a:lnTo>
                    <a:pt x="151" y="11979"/>
                  </a:lnTo>
                  <a:lnTo>
                    <a:pt x="174" y="11913"/>
                  </a:lnTo>
                  <a:lnTo>
                    <a:pt x="199" y="11847"/>
                  </a:lnTo>
                  <a:lnTo>
                    <a:pt x="225" y="11783"/>
                  </a:lnTo>
                  <a:lnTo>
                    <a:pt x="254" y="11720"/>
                  </a:lnTo>
                  <a:lnTo>
                    <a:pt x="283" y="11657"/>
                  </a:lnTo>
                  <a:lnTo>
                    <a:pt x="314" y="11595"/>
                  </a:lnTo>
                  <a:lnTo>
                    <a:pt x="346" y="11534"/>
                  </a:lnTo>
                  <a:lnTo>
                    <a:pt x="380" y="11473"/>
                  </a:lnTo>
                  <a:lnTo>
                    <a:pt x="416" y="11414"/>
                  </a:lnTo>
                  <a:lnTo>
                    <a:pt x="452" y="11356"/>
                  </a:lnTo>
                  <a:lnTo>
                    <a:pt x="490" y="11298"/>
                  </a:lnTo>
                  <a:lnTo>
                    <a:pt x="529" y="11241"/>
                  </a:lnTo>
                  <a:lnTo>
                    <a:pt x="571" y="11186"/>
                  </a:lnTo>
                  <a:lnTo>
                    <a:pt x="612" y="11131"/>
                  </a:lnTo>
                  <a:lnTo>
                    <a:pt x="655" y="11078"/>
                  </a:lnTo>
                  <a:lnTo>
                    <a:pt x="699" y="11025"/>
                  </a:lnTo>
                  <a:lnTo>
                    <a:pt x="746" y="10973"/>
                  </a:lnTo>
                  <a:lnTo>
                    <a:pt x="792" y="10923"/>
                  </a:lnTo>
                  <a:lnTo>
                    <a:pt x="840" y="10875"/>
                  </a:lnTo>
                  <a:lnTo>
                    <a:pt x="839" y="10873"/>
                  </a:lnTo>
                  <a:lnTo>
                    <a:pt x="888" y="10826"/>
                  </a:lnTo>
                  <a:lnTo>
                    <a:pt x="939" y="10778"/>
                  </a:lnTo>
                  <a:lnTo>
                    <a:pt x="990" y="10733"/>
                  </a:lnTo>
                  <a:lnTo>
                    <a:pt x="1042" y="10689"/>
                  </a:lnTo>
                  <a:lnTo>
                    <a:pt x="1096" y="10646"/>
                  </a:lnTo>
                  <a:lnTo>
                    <a:pt x="1150" y="10603"/>
                  </a:lnTo>
                  <a:lnTo>
                    <a:pt x="1206" y="10563"/>
                  </a:lnTo>
                  <a:lnTo>
                    <a:pt x="1263" y="10524"/>
                  </a:lnTo>
                  <a:lnTo>
                    <a:pt x="1320" y="10486"/>
                  </a:lnTo>
                  <a:lnTo>
                    <a:pt x="1379" y="10449"/>
                  </a:lnTo>
                  <a:lnTo>
                    <a:pt x="1438" y="10414"/>
                  </a:lnTo>
                  <a:lnTo>
                    <a:pt x="1498" y="10381"/>
                  </a:lnTo>
                  <a:lnTo>
                    <a:pt x="1560" y="10348"/>
                  </a:lnTo>
                  <a:lnTo>
                    <a:pt x="1621" y="10318"/>
                  </a:lnTo>
                  <a:lnTo>
                    <a:pt x="1684" y="10287"/>
                  </a:lnTo>
                  <a:lnTo>
                    <a:pt x="1748" y="10259"/>
                  </a:lnTo>
                  <a:lnTo>
                    <a:pt x="1812" y="10233"/>
                  </a:lnTo>
                  <a:lnTo>
                    <a:pt x="1878" y="10208"/>
                  </a:lnTo>
                  <a:lnTo>
                    <a:pt x="1943" y="10185"/>
                  </a:lnTo>
                  <a:lnTo>
                    <a:pt x="2010" y="10164"/>
                  </a:lnTo>
                  <a:lnTo>
                    <a:pt x="2078" y="10144"/>
                  </a:lnTo>
                  <a:lnTo>
                    <a:pt x="2145" y="10125"/>
                  </a:lnTo>
                  <a:lnTo>
                    <a:pt x="2215" y="10107"/>
                  </a:lnTo>
                  <a:lnTo>
                    <a:pt x="2283" y="10092"/>
                  </a:lnTo>
                  <a:lnTo>
                    <a:pt x="2354" y="10079"/>
                  </a:lnTo>
                  <a:lnTo>
                    <a:pt x="2424" y="10067"/>
                  </a:lnTo>
                  <a:lnTo>
                    <a:pt x="2495" y="10057"/>
                  </a:lnTo>
                  <a:lnTo>
                    <a:pt x="2567" y="10049"/>
                  </a:lnTo>
                  <a:lnTo>
                    <a:pt x="2639" y="10043"/>
                  </a:lnTo>
                  <a:lnTo>
                    <a:pt x="2712" y="10038"/>
                  </a:lnTo>
                  <a:lnTo>
                    <a:pt x="2784" y="10035"/>
                  </a:lnTo>
                  <a:lnTo>
                    <a:pt x="2859" y="10034"/>
                  </a:lnTo>
                  <a:lnTo>
                    <a:pt x="5032" y="10034"/>
                  </a:lnTo>
                  <a:lnTo>
                    <a:pt x="5032" y="6059"/>
                  </a:lnTo>
                  <a:lnTo>
                    <a:pt x="2859" y="6059"/>
                  </a:lnTo>
                  <a:lnTo>
                    <a:pt x="2785" y="6058"/>
                  </a:lnTo>
                  <a:lnTo>
                    <a:pt x="2712" y="6055"/>
                  </a:lnTo>
                  <a:lnTo>
                    <a:pt x="2639" y="6050"/>
                  </a:lnTo>
                  <a:lnTo>
                    <a:pt x="2568" y="6044"/>
                  </a:lnTo>
                  <a:lnTo>
                    <a:pt x="2496" y="6036"/>
                  </a:lnTo>
                  <a:lnTo>
                    <a:pt x="2425" y="6026"/>
                  </a:lnTo>
                  <a:lnTo>
                    <a:pt x="2356" y="6014"/>
                  </a:lnTo>
                  <a:lnTo>
                    <a:pt x="2285" y="6001"/>
                  </a:lnTo>
                  <a:lnTo>
                    <a:pt x="2216" y="5986"/>
                  </a:lnTo>
                  <a:lnTo>
                    <a:pt x="2147" y="5968"/>
                  </a:lnTo>
                  <a:lnTo>
                    <a:pt x="2080" y="5950"/>
                  </a:lnTo>
                  <a:lnTo>
                    <a:pt x="2012" y="5930"/>
                  </a:lnTo>
                  <a:lnTo>
                    <a:pt x="1945" y="5908"/>
                  </a:lnTo>
                  <a:lnTo>
                    <a:pt x="1880" y="5885"/>
                  </a:lnTo>
                  <a:lnTo>
                    <a:pt x="1814" y="5860"/>
                  </a:lnTo>
                  <a:lnTo>
                    <a:pt x="1750" y="5834"/>
                  </a:lnTo>
                  <a:lnTo>
                    <a:pt x="1686" y="5806"/>
                  </a:lnTo>
                  <a:lnTo>
                    <a:pt x="1624" y="5776"/>
                  </a:lnTo>
                  <a:lnTo>
                    <a:pt x="1562" y="5745"/>
                  </a:lnTo>
                  <a:lnTo>
                    <a:pt x="1500" y="5713"/>
                  </a:lnTo>
                  <a:lnTo>
                    <a:pt x="1440" y="5679"/>
                  </a:lnTo>
                  <a:lnTo>
                    <a:pt x="1381" y="5644"/>
                  </a:lnTo>
                  <a:lnTo>
                    <a:pt x="1322" y="5607"/>
                  </a:lnTo>
                  <a:lnTo>
                    <a:pt x="1265" y="5569"/>
                  </a:lnTo>
                  <a:lnTo>
                    <a:pt x="1208" y="5530"/>
                  </a:lnTo>
                  <a:lnTo>
                    <a:pt x="1153" y="5490"/>
                  </a:lnTo>
                  <a:lnTo>
                    <a:pt x="1099" y="5447"/>
                  </a:lnTo>
                  <a:lnTo>
                    <a:pt x="1044" y="5404"/>
                  </a:lnTo>
                  <a:lnTo>
                    <a:pt x="992" y="5360"/>
                  </a:lnTo>
                  <a:lnTo>
                    <a:pt x="941" y="5315"/>
                  </a:lnTo>
                  <a:lnTo>
                    <a:pt x="891" y="5267"/>
                  </a:lnTo>
                  <a:lnTo>
                    <a:pt x="841" y="5220"/>
                  </a:lnTo>
                  <a:lnTo>
                    <a:pt x="839" y="5218"/>
                  </a:lnTo>
                  <a:lnTo>
                    <a:pt x="791" y="5169"/>
                  </a:lnTo>
                  <a:lnTo>
                    <a:pt x="745" y="5119"/>
                  </a:lnTo>
                  <a:lnTo>
                    <a:pt x="699" y="5067"/>
                  </a:lnTo>
                  <a:lnTo>
                    <a:pt x="654" y="5014"/>
                  </a:lnTo>
                  <a:lnTo>
                    <a:pt x="611" y="4961"/>
                  </a:lnTo>
                  <a:lnTo>
                    <a:pt x="570" y="4906"/>
                  </a:lnTo>
                  <a:lnTo>
                    <a:pt x="529" y="4851"/>
                  </a:lnTo>
                  <a:lnTo>
                    <a:pt x="490" y="4795"/>
                  </a:lnTo>
                  <a:lnTo>
                    <a:pt x="452" y="4736"/>
                  </a:lnTo>
                  <a:lnTo>
                    <a:pt x="415" y="4679"/>
                  </a:lnTo>
                  <a:lnTo>
                    <a:pt x="380" y="4619"/>
                  </a:lnTo>
                  <a:lnTo>
                    <a:pt x="346" y="4558"/>
                  </a:lnTo>
                  <a:lnTo>
                    <a:pt x="314" y="4498"/>
                  </a:lnTo>
                  <a:lnTo>
                    <a:pt x="283" y="4436"/>
                  </a:lnTo>
                  <a:lnTo>
                    <a:pt x="254" y="4373"/>
                  </a:lnTo>
                  <a:lnTo>
                    <a:pt x="225" y="4309"/>
                  </a:lnTo>
                  <a:lnTo>
                    <a:pt x="199" y="4246"/>
                  </a:lnTo>
                  <a:lnTo>
                    <a:pt x="174" y="4180"/>
                  </a:lnTo>
                  <a:lnTo>
                    <a:pt x="151" y="4114"/>
                  </a:lnTo>
                  <a:lnTo>
                    <a:pt x="129" y="4047"/>
                  </a:lnTo>
                  <a:lnTo>
                    <a:pt x="109" y="3980"/>
                  </a:lnTo>
                  <a:lnTo>
                    <a:pt x="91" y="3913"/>
                  </a:lnTo>
                  <a:lnTo>
                    <a:pt x="73" y="3844"/>
                  </a:lnTo>
                  <a:lnTo>
                    <a:pt x="58" y="3775"/>
                  </a:lnTo>
                  <a:lnTo>
                    <a:pt x="44" y="3704"/>
                  </a:lnTo>
                  <a:lnTo>
                    <a:pt x="33" y="3634"/>
                  </a:lnTo>
                  <a:lnTo>
                    <a:pt x="23" y="3564"/>
                  </a:lnTo>
                  <a:lnTo>
                    <a:pt x="15" y="3492"/>
                  </a:lnTo>
                  <a:lnTo>
                    <a:pt x="8" y="3420"/>
                  </a:lnTo>
                  <a:lnTo>
                    <a:pt x="4" y="3347"/>
                  </a:lnTo>
                  <a:lnTo>
                    <a:pt x="1" y="3275"/>
                  </a:lnTo>
                  <a:lnTo>
                    <a:pt x="0" y="3202"/>
                  </a:lnTo>
                  <a:lnTo>
                    <a:pt x="0" y="2857"/>
                  </a:lnTo>
                  <a:lnTo>
                    <a:pt x="1" y="2784"/>
                  </a:lnTo>
                  <a:lnTo>
                    <a:pt x="4" y="2711"/>
                  </a:lnTo>
                  <a:lnTo>
                    <a:pt x="8" y="2638"/>
                  </a:lnTo>
                  <a:lnTo>
                    <a:pt x="15" y="2567"/>
                  </a:lnTo>
                  <a:lnTo>
                    <a:pt x="23" y="2495"/>
                  </a:lnTo>
                  <a:lnTo>
                    <a:pt x="33" y="2424"/>
                  </a:lnTo>
                  <a:lnTo>
                    <a:pt x="44" y="2354"/>
                  </a:lnTo>
                  <a:lnTo>
                    <a:pt x="58" y="2284"/>
                  </a:lnTo>
                  <a:lnTo>
                    <a:pt x="73" y="2215"/>
                  </a:lnTo>
                  <a:lnTo>
                    <a:pt x="91" y="2146"/>
                  </a:lnTo>
                  <a:lnTo>
                    <a:pt x="109" y="2078"/>
                  </a:lnTo>
                  <a:lnTo>
                    <a:pt x="129" y="2011"/>
                  </a:lnTo>
                  <a:lnTo>
                    <a:pt x="151" y="1944"/>
                  </a:lnTo>
                  <a:lnTo>
                    <a:pt x="174" y="1879"/>
                  </a:lnTo>
                  <a:lnTo>
                    <a:pt x="199" y="1813"/>
                  </a:lnTo>
                  <a:lnTo>
                    <a:pt x="225" y="1749"/>
                  </a:lnTo>
                  <a:lnTo>
                    <a:pt x="254" y="1686"/>
                  </a:lnTo>
                  <a:lnTo>
                    <a:pt x="283" y="1622"/>
                  </a:lnTo>
                  <a:lnTo>
                    <a:pt x="314" y="1561"/>
                  </a:lnTo>
                  <a:lnTo>
                    <a:pt x="346" y="1500"/>
                  </a:lnTo>
                  <a:lnTo>
                    <a:pt x="380" y="1439"/>
                  </a:lnTo>
                  <a:lnTo>
                    <a:pt x="416" y="1380"/>
                  </a:lnTo>
                  <a:lnTo>
                    <a:pt x="452" y="1322"/>
                  </a:lnTo>
                  <a:lnTo>
                    <a:pt x="490" y="1263"/>
                  </a:lnTo>
                  <a:lnTo>
                    <a:pt x="529" y="1207"/>
                  </a:lnTo>
                  <a:lnTo>
                    <a:pt x="571" y="1152"/>
                  </a:lnTo>
                  <a:lnTo>
                    <a:pt x="612" y="1097"/>
                  </a:lnTo>
                  <a:lnTo>
                    <a:pt x="655" y="1044"/>
                  </a:lnTo>
                  <a:lnTo>
                    <a:pt x="699" y="991"/>
                  </a:lnTo>
                  <a:lnTo>
                    <a:pt x="746" y="939"/>
                  </a:lnTo>
                  <a:lnTo>
                    <a:pt x="792" y="889"/>
                  </a:lnTo>
                  <a:lnTo>
                    <a:pt x="840" y="840"/>
                  </a:lnTo>
                  <a:lnTo>
                    <a:pt x="839" y="839"/>
                  </a:lnTo>
                  <a:lnTo>
                    <a:pt x="888" y="791"/>
                  </a:lnTo>
                  <a:lnTo>
                    <a:pt x="939" y="744"/>
                  </a:lnTo>
                  <a:lnTo>
                    <a:pt x="990" y="699"/>
                  </a:lnTo>
                  <a:lnTo>
                    <a:pt x="1042" y="655"/>
                  </a:lnTo>
                  <a:lnTo>
                    <a:pt x="1096" y="612"/>
                  </a:lnTo>
                  <a:lnTo>
                    <a:pt x="1150" y="569"/>
                  </a:lnTo>
                  <a:lnTo>
                    <a:pt x="1206" y="529"/>
                  </a:lnTo>
                  <a:lnTo>
                    <a:pt x="1263" y="490"/>
                  </a:lnTo>
                  <a:lnTo>
                    <a:pt x="1320" y="452"/>
                  </a:lnTo>
                  <a:lnTo>
                    <a:pt x="1379" y="415"/>
                  </a:lnTo>
                  <a:lnTo>
                    <a:pt x="1438" y="380"/>
                  </a:lnTo>
                  <a:lnTo>
                    <a:pt x="1498" y="346"/>
                  </a:lnTo>
                  <a:lnTo>
                    <a:pt x="1560" y="314"/>
                  </a:lnTo>
                  <a:lnTo>
                    <a:pt x="1621" y="283"/>
                  </a:lnTo>
                  <a:lnTo>
                    <a:pt x="1684" y="253"/>
                  </a:lnTo>
                  <a:lnTo>
                    <a:pt x="1748" y="225"/>
                  </a:lnTo>
                  <a:lnTo>
                    <a:pt x="1812" y="199"/>
                  </a:lnTo>
                  <a:lnTo>
                    <a:pt x="1878" y="174"/>
                  </a:lnTo>
                  <a:lnTo>
                    <a:pt x="1943" y="151"/>
                  </a:lnTo>
                  <a:lnTo>
                    <a:pt x="2010" y="129"/>
                  </a:lnTo>
                  <a:lnTo>
                    <a:pt x="2078" y="109"/>
                  </a:lnTo>
                  <a:lnTo>
                    <a:pt x="2145" y="91"/>
                  </a:lnTo>
                  <a:lnTo>
                    <a:pt x="2215" y="73"/>
                  </a:lnTo>
                  <a:lnTo>
                    <a:pt x="2283" y="58"/>
                  </a:lnTo>
                  <a:lnTo>
                    <a:pt x="2354" y="44"/>
                  </a:lnTo>
                  <a:lnTo>
                    <a:pt x="2424" y="33"/>
                  </a:lnTo>
                  <a:lnTo>
                    <a:pt x="2495" y="23"/>
                  </a:lnTo>
                  <a:lnTo>
                    <a:pt x="2567" y="15"/>
                  </a:lnTo>
                  <a:lnTo>
                    <a:pt x="2639" y="8"/>
                  </a:lnTo>
                  <a:lnTo>
                    <a:pt x="2712" y="4"/>
                  </a:lnTo>
                  <a:lnTo>
                    <a:pt x="2784" y="1"/>
                  </a:lnTo>
                  <a:lnTo>
                    <a:pt x="2859" y="0"/>
                  </a:lnTo>
                  <a:close/>
                  <a:moveTo>
                    <a:pt x="3203" y="1060"/>
                  </a:moveTo>
                  <a:lnTo>
                    <a:pt x="2859" y="1060"/>
                  </a:lnTo>
                  <a:lnTo>
                    <a:pt x="2812" y="1060"/>
                  </a:lnTo>
                  <a:lnTo>
                    <a:pt x="2766" y="1062"/>
                  </a:lnTo>
                  <a:lnTo>
                    <a:pt x="2721" y="1065"/>
                  </a:lnTo>
                  <a:lnTo>
                    <a:pt x="2676" y="1069"/>
                  </a:lnTo>
                  <a:lnTo>
                    <a:pt x="2630" y="1074"/>
                  </a:lnTo>
                  <a:lnTo>
                    <a:pt x="2586" y="1080"/>
                  </a:lnTo>
                  <a:lnTo>
                    <a:pt x="2541" y="1088"/>
                  </a:lnTo>
                  <a:lnTo>
                    <a:pt x="2497" y="1096"/>
                  </a:lnTo>
                  <a:lnTo>
                    <a:pt x="2454" y="1106"/>
                  </a:lnTo>
                  <a:lnTo>
                    <a:pt x="2411" y="1116"/>
                  </a:lnTo>
                  <a:lnTo>
                    <a:pt x="2368" y="1129"/>
                  </a:lnTo>
                  <a:lnTo>
                    <a:pt x="2325" y="1142"/>
                  </a:lnTo>
                  <a:lnTo>
                    <a:pt x="2283" y="1155"/>
                  </a:lnTo>
                  <a:lnTo>
                    <a:pt x="2242" y="1170"/>
                  </a:lnTo>
                  <a:lnTo>
                    <a:pt x="2201" y="1185"/>
                  </a:lnTo>
                  <a:lnTo>
                    <a:pt x="2160" y="1202"/>
                  </a:lnTo>
                  <a:lnTo>
                    <a:pt x="2120" y="1220"/>
                  </a:lnTo>
                  <a:lnTo>
                    <a:pt x="2081" y="1238"/>
                  </a:lnTo>
                  <a:lnTo>
                    <a:pt x="2042" y="1257"/>
                  </a:lnTo>
                  <a:lnTo>
                    <a:pt x="2003" y="1277"/>
                  </a:lnTo>
                  <a:lnTo>
                    <a:pt x="1965" y="1300"/>
                  </a:lnTo>
                  <a:lnTo>
                    <a:pt x="1928" y="1322"/>
                  </a:lnTo>
                  <a:lnTo>
                    <a:pt x="1892" y="1344"/>
                  </a:lnTo>
                  <a:lnTo>
                    <a:pt x="1855" y="1368"/>
                  </a:lnTo>
                  <a:lnTo>
                    <a:pt x="1819" y="1393"/>
                  </a:lnTo>
                  <a:lnTo>
                    <a:pt x="1784" y="1418"/>
                  </a:lnTo>
                  <a:lnTo>
                    <a:pt x="1750" y="1445"/>
                  </a:lnTo>
                  <a:lnTo>
                    <a:pt x="1717" y="1472"/>
                  </a:lnTo>
                  <a:lnTo>
                    <a:pt x="1683" y="1500"/>
                  </a:lnTo>
                  <a:lnTo>
                    <a:pt x="1651" y="1529"/>
                  </a:lnTo>
                  <a:lnTo>
                    <a:pt x="1620" y="1558"/>
                  </a:lnTo>
                  <a:lnTo>
                    <a:pt x="1589" y="1588"/>
                  </a:lnTo>
                  <a:lnTo>
                    <a:pt x="1587" y="1588"/>
                  </a:lnTo>
                  <a:lnTo>
                    <a:pt x="1557" y="1618"/>
                  </a:lnTo>
                  <a:lnTo>
                    <a:pt x="1527" y="1651"/>
                  </a:lnTo>
                  <a:lnTo>
                    <a:pt x="1498" y="1683"/>
                  </a:lnTo>
                  <a:lnTo>
                    <a:pt x="1471" y="1716"/>
                  </a:lnTo>
                  <a:lnTo>
                    <a:pt x="1444" y="1749"/>
                  </a:lnTo>
                  <a:lnTo>
                    <a:pt x="1418" y="1783"/>
                  </a:lnTo>
                  <a:lnTo>
                    <a:pt x="1393" y="1819"/>
                  </a:lnTo>
                  <a:lnTo>
                    <a:pt x="1367" y="1854"/>
                  </a:lnTo>
                  <a:lnTo>
                    <a:pt x="1343" y="1890"/>
                  </a:lnTo>
                  <a:lnTo>
                    <a:pt x="1321" y="1926"/>
                  </a:lnTo>
                  <a:lnTo>
                    <a:pt x="1299" y="1963"/>
                  </a:lnTo>
                  <a:lnTo>
                    <a:pt x="1278" y="2002"/>
                  </a:lnTo>
                  <a:lnTo>
                    <a:pt x="1257" y="2040"/>
                  </a:lnTo>
                  <a:lnTo>
                    <a:pt x="1238" y="2079"/>
                  </a:lnTo>
                  <a:lnTo>
                    <a:pt x="1220" y="2118"/>
                  </a:lnTo>
                  <a:lnTo>
                    <a:pt x="1201" y="2158"/>
                  </a:lnTo>
                  <a:lnTo>
                    <a:pt x="1185" y="2199"/>
                  </a:lnTo>
                  <a:lnTo>
                    <a:pt x="1169" y="2240"/>
                  </a:lnTo>
                  <a:lnTo>
                    <a:pt x="1155" y="2281"/>
                  </a:lnTo>
                  <a:lnTo>
                    <a:pt x="1141" y="2323"/>
                  </a:lnTo>
                  <a:lnTo>
                    <a:pt x="1128" y="2366"/>
                  </a:lnTo>
                  <a:lnTo>
                    <a:pt x="1117" y="2409"/>
                  </a:lnTo>
                  <a:lnTo>
                    <a:pt x="1107" y="2452"/>
                  </a:lnTo>
                  <a:lnTo>
                    <a:pt x="1097" y="2495"/>
                  </a:lnTo>
                  <a:lnTo>
                    <a:pt x="1089" y="2540"/>
                  </a:lnTo>
                  <a:lnTo>
                    <a:pt x="1081" y="2584"/>
                  </a:lnTo>
                  <a:lnTo>
                    <a:pt x="1075" y="2629"/>
                  </a:lnTo>
                  <a:lnTo>
                    <a:pt x="1070" y="2673"/>
                  </a:lnTo>
                  <a:lnTo>
                    <a:pt x="1066" y="2719"/>
                  </a:lnTo>
                  <a:lnTo>
                    <a:pt x="1063" y="2765"/>
                  </a:lnTo>
                  <a:lnTo>
                    <a:pt x="1061" y="2810"/>
                  </a:lnTo>
                  <a:lnTo>
                    <a:pt x="1061" y="2857"/>
                  </a:lnTo>
                  <a:lnTo>
                    <a:pt x="1061" y="3202"/>
                  </a:lnTo>
                  <a:lnTo>
                    <a:pt x="1061" y="3248"/>
                  </a:lnTo>
                  <a:lnTo>
                    <a:pt x="1063" y="3294"/>
                  </a:lnTo>
                  <a:lnTo>
                    <a:pt x="1066" y="3339"/>
                  </a:lnTo>
                  <a:lnTo>
                    <a:pt x="1070" y="3386"/>
                  </a:lnTo>
                  <a:lnTo>
                    <a:pt x="1075" y="3430"/>
                  </a:lnTo>
                  <a:lnTo>
                    <a:pt x="1081" y="3475"/>
                  </a:lnTo>
                  <a:lnTo>
                    <a:pt x="1089" y="3519"/>
                  </a:lnTo>
                  <a:lnTo>
                    <a:pt x="1097" y="3564"/>
                  </a:lnTo>
                  <a:lnTo>
                    <a:pt x="1107" y="3607"/>
                  </a:lnTo>
                  <a:lnTo>
                    <a:pt x="1117" y="3650"/>
                  </a:lnTo>
                  <a:lnTo>
                    <a:pt x="1128" y="3693"/>
                  </a:lnTo>
                  <a:lnTo>
                    <a:pt x="1141" y="3736"/>
                  </a:lnTo>
                  <a:lnTo>
                    <a:pt x="1155" y="3778"/>
                  </a:lnTo>
                  <a:lnTo>
                    <a:pt x="1169" y="3819"/>
                  </a:lnTo>
                  <a:lnTo>
                    <a:pt x="1185" y="3859"/>
                  </a:lnTo>
                  <a:lnTo>
                    <a:pt x="1201" y="3901"/>
                  </a:lnTo>
                  <a:lnTo>
                    <a:pt x="1220" y="3940"/>
                  </a:lnTo>
                  <a:lnTo>
                    <a:pt x="1238" y="3980"/>
                  </a:lnTo>
                  <a:lnTo>
                    <a:pt x="1257" y="4018"/>
                  </a:lnTo>
                  <a:lnTo>
                    <a:pt x="1278" y="4057"/>
                  </a:lnTo>
                  <a:lnTo>
                    <a:pt x="1299" y="4096"/>
                  </a:lnTo>
                  <a:lnTo>
                    <a:pt x="1321" y="4133"/>
                  </a:lnTo>
                  <a:lnTo>
                    <a:pt x="1343" y="4169"/>
                  </a:lnTo>
                  <a:lnTo>
                    <a:pt x="1367" y="4205"/>
                  </a:lnTo>
                  <a:lnTo>
                    <a:pt x="1393" y="4241"/>
                  </a:lnTo>
                  <a:lnTo>
                    <a:pt x="1418" y="4276"/>
                  </a:lnTo>
                  <a:lnTo>
                    <a:pt x="1444" y="4310"/>
                  </a:lnTo>
                  <a:lnTo>
                    <a:pt x="1471" y="4343"/>
                  </a:lnTo>
                  <a:lnTo>
                    <a:pt x="1498" y="4376"/>
                  </a:lnTo>
                  <a:lnTo>
                    <a:pt x="1527" y="4408"/>
                  </a:lnTo>
                  <a:lnTo>
                    <a:pt x="1557" y="4440"/>
                  </a:lnTo>
                  <a:lnTo>
                    <a:pt x="1587" y="4471"/>
                  </a:lnTo>
                  <a:lnTo>
                    <a:pt x="1589" y="4473"/>
                  </a:lnTo>
                  <a:lnTo>
                    <a:pt x="1619" y="4503"/>
                  </a:lnTo>
                  <a:lnTo>
                    <a:pt x="1651" y="4532"/>
                  </a:lnTo>
                  <a:lnTo>
                    <a:pt x="1683" y="4560"/>
                  </a:lnTo>
                  <a:lnTo>
                    <a:pt x="1717" y="4589"/>
                  </a:lnTo>
                  <a:lnTo>
                    <a:pt x="1750" y="4616"/>
                  </a:lnTo>
                  <a:lnTo>
                    <a:pt x="1784" y="4642"/>
                  </a:lnTo>
                  <a:lnTo>
                    <a:pt x="1819" y="4667"/>
                  </a:lnTo>
                  <a:lnTo>
                    <a:pt x="1854" y="4692"/>
                  </a:lnTo>
                  <a:lnTo>
                    <a:pt x="1891" y="4716"/>
                  </a:lnTo>
                  <a:lnTo>
                    <a:pt x="1927" y="4738"/>
                  </a:lnTo>
                  <a:lnTo>
                    <a:pt x="1964" y="4761"/>
                  </a:lnTo>
                  <a:lnTo>
                    <a:pt x="2002" y="4782"/>
                  </a:lnTo>
                  <a:lnTo>
                    <a:pt x="2041" y="4803"/>
                  </a:lnTo>
                  <a:lnTo>
                    <a:pt x="2080" y="4822"/>
                  </a:lnTo>
                  <a:lnTo>
                    <a:pt x="2119" y="4840"/>
                  </a:lnTo>
                  <a:lnTo>
                    <a:pt x="2159" y="4858"/>
                  </a:lnTo>
                  <a:lnTo>
                    <a:pt x="2200" y="4874"/>
                  </a:lnTo>
                  <a:lnTo>
                    <a:pt x="2241" y="4889"/>
                  </a:lnTo>
                  <a:lnTo>
                    <a:pt x="2282" y="4904"/>
                  </a:lnTo>
                  <a:lnTo>
                    <a:pt x="2324" y="4918"/>
                  </a:lnTo>
                  <a:lnTo>
                    <a:pt x="2367" y="4930"/>
                  </a:lnTo>
                  <a:lnTo>
                    <a:pt x="2410" y="4943"/>
                  </a:lnTo>
                  <a:lnTo>
                    <a:pt x="2453" y="4953"/>
                  </a:lnTo>
                  <a:lnTo>
                    <a:pt x="2496" y="4963"/>
                  </a:lnTo>
                  <a:lnTo>
                    <a:pt x="2541" y="4971"/>
                  </a:lnTo>
                  <a:lnTo>
                    <a:pt x="2585" y="4979"/>
                  </a:lnTo>
                  <a:lnTo>
                    <a:pt x="2630" y="4985"/>
                  </a:lnTo>
                  <a:lnTo>
                    <a:pt x="2675" y="4990"/>
                  </a:lnTo>
                  <a:lnTo>
                    <a:pt x="2720" y="4994"/>
                  </a:lnTo>
                  <a:lnTo>
                    <a:pt x="2766" y="4997"/>
                  </a:lnTo>
                  <a:lnTo>
                    <a:pt x="2812" y="4999"/>
                  </a:lnTo>
                  <a:lnTo>
                    <a:pt x="2859" y="4999"/>
                  </a:lnTo>
                  <a:lnTo>
                    <a:pt x="5001" y="4999"/>
                  </a:lnTo>
                  <a:lnTo>
                    <a:pt x="5001" y="2857"/>
                  </a:lnTo>
                  <a:lnTo>
                    <a:pt x="5001" y="2810"/>
                  </a:lnTo>
                  <a:lnTo>
                    <a:pt x="4999" y="2765"/>
                  </a:lnTo>
                  <a:lnTo>
                    <a:pt x="4996" y="2720"/>
                  </a:lnTo>
                  <a:lnTo>
                    <a:pt x="4992" y="2674"/>
                  </a:lnTo>
                  <a:lnTo>
                    <a:pt x="4987" y="2629"/>
                  </a:lnTo>
                  <a:lnTo>
                    <a:pt x="4981" y="2585"/>
                  </a:lnTo>
                  <a:lnTo>
                    <a:pt x="4973" y="2541"/>
                  </a:lnTo>
                  <a:lnTo>
                    <a:pt x="4965" y="2496"/>
                  </a:lnTo>
                  <a:lnTo>
                    <a:pt x="4955" y="2452"/>
                  </a:lnTo>
                  <a:lnTo>
                    <a:pt x="4944" y="2410"/>
                  </a:lnTo>
                  <a:lnTo>
                    <a:pt x="4932" y="2367"/>
                  </a:lnTo>
                  <a:lnTo>
                    <a:pt x="4919" y="2324"/>
                  </a:lnTo>
                  <a:lnTo>
                    <a:pt x="4906" y="2282"/>
                  </a:lnTo>
                  <a:lnTo>
                    <a:pt x="4891" y="2241"/>
                  </a:lnTo>
                  <a:lnTo>
                    <a:pt x="4875" y="2200"/>
                  </a:lnTo>
                  <a:lnTo>
                    <a:pt x="4859" y="2159"/>
                  </a:lnTo>
                  <a:lnTo>
                    <a:pt x="4841" y="2119"/>
                  </a:lnTo>
                  <a:lnTo>
                    <a:pt x="4823" y="2080"/>
                  </a:lnTo>
                  <a:lnTo>
                    <a:pt x="4804" y="2041"/>
                  </a:lnTo>
                  <a:lnTo>
                    <a:pt x="4783" y="2003"/>
                  </a:lnTo>
                  <a:lnTo>
                    <a:pt x="4761" y="1964"/>
                  </a:lnTo>
                  <a:lnTo>
                    <a:pt x="4739" y="1927"/>
                  </a:lnTo>
                  <a:lnTo>
                    <a:pt x="4716" y="1891"/>
                  </a:lnTo>
                  <a:lnTo>
                    <a:pt x="4693" y="1855"/>
                  </a:lnTo>
                  <a:lnTo>
                    <a:pt x="4668" y="1819"/>
                  </a:lnTo>
                  <a:lnTo>
                    <a:pt x="4643" y="1784"/>
                  </a:lnTo>
                  <a:lnTo>
                    <a:pt x="4616" y="1749"/>
                  </a:lnTo>
                  <a:lnTo>
                    <a:pt x="4588" y="1716"/>
                  </a:lnTo>
                  <a:lnTo>
                    <a:pt x="4561" y="1683"/>
                  </a:lnTo>
                  <a:lnTo>
                    <a:pt x="4532" y="1651"/>
                  </a:lnTo>
                  <a:lnTo>
                    <a:pt x="4503" y="1619"/>
                  </a:lnTo>
                  <a:lnTo>
                    <a:pt x="4473" y="1588"/>
                  </a:lnTo>
                  <a:lnTo>
                    <a:pt x="4441" y="1558"/>
                  </a:lnTo>
                  <a:lnTo>
                    <a:pt x="4410" y="1529"/>
                  </a:lnTo>
                  <a:lnTo>
                    <a:pt x="4378" y="1500"/>
                  </a:lnTo>
                  <a:lnTo>
                    <a:pt x="4345" y="1472"/>
                  </a:lnTo>
                  <a:lnTo>
                    <a:pt x="4312" y="1445"/>
                  </a:lnTo>
                  <a:lnTo>
                    <a:pt x="4276" y="1418"/>
                  </a:lnTo>
                  <a:lnTo>
                    <a:pt x="4242" y="1393"/>
                  </a:lnTo>
                  <a:lnTo>
                    <a:pt x="4206" y="1368"/>
                  </a:lnTo>
                  <a:lnTo>
                    <a:pt x="4170" y="1344"/>
                  </a:lnTo>
                  <a:lnTo>
                    <a:pt x="4134" y="1322"/>
                  </a:lnTo>
                  <a:lnTo>
                    <a:pt x="4096" y="1300"/>
                  </a:lnTo>
                  <a:lnTo>
                    <a:pt x="4058" y="1277"/>
                  </a:lnTo>
                  <a:lnTo>
                    <a:pt x="4020" y="1257"/>
                  </a:lnTo>
                  <a:lnTo>
                    <a:pt x="3981" y="1238"/>
                  </a:lnTo>
                  <a:lnTo>
                    <a:pt x="3941" y="1220"/>
                  </a:lnTo>
                  <a:lnTo>
                    <a:pt x="3901" y="1202"/>
                  </a:lnTo>
                  <a:lnTo>
                    <a:pt x="3861" y="1185"/>
                  </a:lnTo>
                  <a:lnTo>
                    <a:pt x="3820" y="1170"/>
                  </a:lnTo>
                  <a:lnTo>
                    <a:pt x="3777" y="1155"/>
                  </a:lnTo>
                  <a:lnTo>
                    <a:pt x="3736" y="1142"/>
                  </a:lnTo>
                  <a:lnTo>
                    <a:pt x="3694" y="1129"/>
                  </a:lnTo>
                  <a:lnTo>
                    <a:pt x="3651" y="1116"/>
                  </a:lnTo>
                  <a:lnTo>
                    <a:pt x="3607" y="1106"/>
                  </a:lnTo>
                  <a:lnTo>
                    <a:pt x="3564" y="1096"/>
                  </a:lnTo>
                  <a:lnTo>
                    <a:pt x="3520" y="1088"/>
                  </a:lnTo>
                  <a:lnTo>
                    <a:pt x="3475" y="1080"/>
                  </a:lnTo>
                  <a:lnTo>
                    <a:pt x="3431" y="1074"/>
                  </a:lnTo>
                  <a:lnTo>
                    <a:pt x="3386" y="1069"/>
                  </a:lnTo>
                  <a:lnTo>
                    <a:pt x="3341" y="1065"/>
                  </a:lnTo>
                  <a:lnTo>
                    <a:pt x="3295" y="1062"/>
                  </a:lnTo>
                  <a:lnTo>
                    <a:pt x="3249" y="1060"/>
                  </a:lnTo>
                  <a:lnTo>
                    <a:pt x="3203" y="1060"/>
                  </a:lnTo>
                  <a:close/>
                  <a:moveTo>
                    <a:pt x="12835" y="1060"/>
                  </a:moveTo>
                  <a:lnTo>
                    <a:pt x="12491" y="1060"/>
                  </a:lnTo>
                  <a:lnTo>
                    <a:pt x="12445" y="1060"/>
                  </a:lnTo>
                  <a:lnTo>
                    <a:pt x="12399" y="1062"/>
                  </a:lnTo>
                  <a:lnTo>
                    <a:pt x="12353" y="1065"/>
                  </a:lnTo>
                  <a:lnTo>
                    <a:pt x="12308" y="1069"/>
                  </a:lnTo>
                  <a:lnTo>
                    <a:pt x="12263" y="1074"/>
                  </a:lnTo>
                  <a:lnTo>
                    <a:pt x="12219" y="1080"/>
                  </a:lnTo>
                  <a:lnTo>
                    <a:pt x="12174" y="1088"/>
                  </a:lnTo>
                  <a:lnTo>
                    <a:pt x="12130" y="1096"/>
                  </a:lnTo>
                  <a:lnTo>
                    <a:pt x="12087" y="1106"/>
                  </a:lnTo>
                  <a:lnTo>
                    <a:pt x="12043" y="1116"/>
                  </a:lnTo>
                  <a:lnTo>
                    <a:pt x="12000" y="1129"/>
                  </a:lnTo>
                  <a:lnTo>
                    <a:pt x="11958" y="1142"/>
                  </a:lnTo>
                  <a:lnTo>
                    <a:pt x="11916" y="1155"/>
                  </a:lnTo>
                  <a:lnTo>
                    <a:pt x="11874" y="1170"/>
                  </a:lnTo>
                  <a:lnTo>
                    <a:pt x="11833" y="1185"/>
                  </a:lnTo>
                  <a:lnTo>
                    <a:pt x="11793" y="1202"/>
                  </a:lnTo>
                  <a:lnTo>
                    <a:pt x="11753" y="1220"/>
                  </a:lnTo>
                  <a:lnTo>
                    <a:pt x="11713" y="1238"/>
                  </a:lnTo>
                  <a:lnTo>
                    <a:pt x="11674" y="1257"/>
                  </a:lnTo>
                  <a:lnTo>
                    <a:pt x="11636" y="1277"/>
                  </a:lnTo>
                  <a:lnTo>
                    <a:pt x="11598" y="1300"/>
                  </a:lnTo>
                  <a:lnTo>
                    <a:pt x="11560" y="1322"/>
                  </a:lnTo>
                  <a:lnTo>
                    <a:pt x="11524" y="1344"/>
                  </a:lnTo>
                  <a:lnTo>
                    <a:pt x="11488" y="1368"/>
                  </a:lnTo>
                  <a:lnTo>
                    <a:pt x="11452" y="1393"/>
                  </a:lnTo>
                  <a:lnTo>
                    <a:pt x="11418" y="1418"/>
                  </a:lnTo>
                  <a:lnTo>
                    <a:pt x="11382" y="1445"/>
                  </a:lnTo>
                  <a:lnTo>
                    <a:pt x="11349" y="1472"/>
                  </a:lnTo>
                  <a:lnTo>
                    <a:pt x="11316" y="1500"/>
                  </a:lnTo>
                  <a:lnTo>
                    <a:pt x="11284" y="1529"/>
                  </a:lnTo>
                  <a:lnTo>
                    <a:pt x="11253" y="1558"/>
                  </a:lnTo>
                  <a:lnTo>
                    <a:pt x="11221" y="1588"/>
                  </a:lnTo>
                  <a:lnTo>
                    <a:pt x="11219" y="1588"/>
                  </a:lnTo>
                  <a:lnTo>
                    <a:pt x="11189" y="1618"/>
                  </a:lnTo>
                  <a:lnTo>
                    <a:pt x="11160" y="1651"/>
                  </a:lnTo>
                  <a:lnTo>
                    <a:pt x="11132" y="1683"/>
                  </a:lnTo>
                  <a:lnTo>
                    <a:pt x="11104" y="1716"/>
                  </a:lnTo>
                  <a:lnTo>
                    <a:pt x="11076" y="1749"/>
                  </a:lnTo>
                  <a:lnTo>
                    <a:pt x="11050" y="1783"/>
                  </a:lnTo>
                  <a:lnTo>
                    <a:pt x="11025" y="1819"/>
                  </a:lnTo>
                  <a:lnTo>
                    <a:pt x="11000" y="1854"/>
                  </a:lnTo>
                  <a:lnTo>
                    <a:pt x="10976" y="1890"/>
                  </a:lnTo>
                  <a:lnTo>
                    <a:pt x="10954" y="1926"/>
                  </a:lnTo>
                  <a:lnTo>
                    <a:pt x="10932" y="1963"/>
                  </a:lnTo>
                  <a:lnTo>
                    <a:pt x="10910" y="2002"/>
                  </a:lnTo>
                  <a:lnTo>
                    <a:pt x="10889" y="2040"/>
                  </a:lnTo>
                  <a:lnTo>
                    <a:pt x="10870" y="2079"/>
                  </a:lnTo>
                  <a:lnTo>
                    <a:pt x="10852" y="2118"/>
                  </a:lnTo>
                  <a:lnTo>
                    <a:pt x="10834" y="2158"/>
                  </a:lnTo>
                  <a:lnTo>
                    <a:pt x="10818" y="2199"/>
                  </a:lnTo>
                  <a:lnTo>
                    <a:pt x="10802" y="2240"/>
                  </a:lnTo>
                  <a:lnTo>
                    <a:pt x="10788" y="2281"/>
                  </a:lnTo>
                  <a:lnTo>
                    <a:pt x="10774" y="2323"/>
                  </a:lnTo>
                  <a:lnTo>
                    <a:pt x="10762" y="2366"/>
                  </a:lnTo>
                  <a:lnTo>
                    <a:pt x="10749" y="2409"/>
                  </a:lnTo>
                  <a:lnTo>
                    <a:pt x="10739" y="2452"/>
                  </a:lnTo>
                  <a:lnTo>
                    <a:pt x="10729" y="2495"/>
                  </a:lnTo>
                  <a:lnTo>
                    <a:pt x="10721" y="2540"/>
                  </a:lnTo>
                  <a:lnTo>
                    <a:pt x="10713" y="2584"/>
                  </a:lnTo>
                  <a:lnTo>
                    <a:pt x="10707" y="2629"/>
                  </a:lnTo>
                  <a:lnTo>
                    <a:pt x="10702" y="2673"/>
                  </a:lnTo>
                  <a:lnTo>
                    <a:pt x="10698" y="2719"/>
                  </a:lnTo>
                  <a:lnTo>
                    <a:pt x="10695" y="2765"/>
                  </a:lnTo>
                  <a:lnTo>
                    <a:pt x="10693" y="2810"/>
                  </a:lnTo>
                  <a:lnTo>
                    <a:pt x="10693" y="2857"/>
                  </a:lnTo>
                  <a:lnTo>
                    <a:pt x="10693" y="4999"/>
                  </a:lnTo>
                  <a:lnTo>
                    <a:pt x="10750" y="4999"/>
                  </a:lnTo>
                  <a:lnTo>
                    <a:pt x="12835" y="4999"/>
                  </a:lnTo>
                  <a:lnTo>
                    <a:pt x="12882" y="4999"/>
                  </a:lnTo>
                  <a:lnTo>
                    <a:pt x="12928" y="4997"/>
                  </a:lnTo>
                  <a:lnTo>
                    <a:pt x="12974" y="4994"/>
                  </a:lnTo>
                  <a:lnTo>
                    <a:pt x="13019" y="4990"/>
                  </a:lnTo>
                  <a:lnTo>
                    <a:pt x="13064" y="4985"/>
                  </a:lnTo>
                  <a:lnTo>
                    <a:pt x="13109" y="4979"/>
                  </a:lnTo>
                  <a:lnTo>
                    <a:pt x="13153" y="4971"/>
                  </a:lnTo>
                  <a:lnTo>
                    <a:pt x="13198" y="4963"/>
                  </a:lnTo>
                  <a:lnTo>
                    <a:pt x="13241" y="4953"/>
                  </a:lnTo>
                  <a:lnTo>
                    <a:pt x="13284" y="4943"/>
                  </a:lnTo>
                  <a:lnTo>
                    <a:pt x="13327" y="4930"/>
                  </a:lnTo>
                  <a:lnTo>
                    <a:pt x="13370" y="4918"/>
                  </a:lnTo>
                  <a:lnTo>
                    <a:pt x="13412" y="4904"/>
                  </a:lnTo>
                  <a:lnTo>
                    <a:pt x="13453" y="4889"/>
                  </a:lnTo>
                  <a:lnTo>
                    <a:pt x="13494" y="4874"/>
                  </a:lnTo>
                  <a:lnTo>
                    <a:pt x="13535" y="4858"/>
                  </a:lnTo>
                  <a:lnTo>
                    <a:pt x="13575" y="4840"/>
                  </a:lnTo>
                  <a:lnTo>
                    <a:pt x="13614" y="4822"/>
                  </a:lnTo>
                  <a:lnTo>
                    <a:pt x="13653" y="4803"/>
                  </a:lnTo>
                  <a:lnTo>
                    <a:pt x="13692" y="4782"/>
                  </a:lnTo>
                  <a:lnTo>
                    <a:pt x="13730" y="4761"/>
                  </a:lnTo>
                  <a:lnTo>
                    <a:pt x="13767" y="4738"/>
                  </a:lnTo>
                  <a:lnTo>
                    <a:pt x="13803" y="4716"/>
                  </a:lnTo>
                  <a:lnTo>
                    <a:pt x="13840" y="4692"/>
                  </a:lnTo>
                  <a:lnTo>
                    <a:pt x="13875" y="4667"/>
                  </a:lnTo>
                  <a:lnTo>
                    <a:pt x="13910" y="4642"/>
                  </a:lnTo>
                  <a:lnTo>
                    <a:pt x="13944" y="4616"/>
                  </a:lnTo>
                  <a:lnTo>
                    <a:pt x="13977" y="4589"/>
                  </a:lnTo>
                  <a:lnTo>
                    <a:pt x="14011" y="4560"/>
                  </a:lnTo>
                  <a:lnTo>
                    <a:pt x="14043" y="4532"/>
                  </a:lnTo>
                  <a:lnTo>
                    <a:pt x="14075" y="4503"/>
                  </a:lnTo>
                  <a:lnTo>
                    <a:pt x="14105" y="4473"/>
                  </a:lnTo>
                  <a:lnTo>
                    <a:pt x="14105" y="4471"/>
                  </a:lnTo>
                  <a:lnTo>
                    <a:pt x="14135" y="4440"/>
                  </a:lnTo>
                  <a:lnTo>
                    <a:pt x="14165" y="4408"/>
                  </a:lnTo>
                  <a:lnTo>
                    <a:pt x="14194" y="4375"/>
                  </a:lnTo>
                  <a:lnTo>
                    <a:pt x="14222" y="4343"/>
                  </a:lnTo>
                  <a:lnTo>
                    <a:pt x="14248" y="4309"/>
                  </a:lnTo>
                  <a:lnTo>
                    <a:pt x="14275" y="4275"/>
                  </a:lnTo>
                  <a:lnTo>
                    <a:pt x="14300" y="4239"/>
                  </a:lnTo>
                  <a:lnTo>
                    <a:pt x="14326" y="4204"/>
                  </a:lnTo>
                  <a:lnTo>
                    <a:pt x="14350" y="4168"/>
                  </a:lnTo>
                  <a:lnTo>
                    <a:pt x="14372" y="4132"/>
                  </a:lnTo>
                  <a:lnTo>
                    <a:pt x="14394" y="4095"/>
                  </a:lnTo>
                  <a:lnTo>
                    <a:pt x="14416" y="4056"/>
                  </a:lnTo>
                  <a:lnTo>
                    <a:pt x="14436" y="4018"/>
                  </a:lnTo>
                  <a:lnTo>
                    <a:pt x="14455" y="3979"/>
                  </a:lnTo>
                  <a:lnTo>
                    <a:pt x="14473" y="3940"/>
                  </a:lnTo>
                  <a:lnTo>
                    <a:pt x="14492" y="3900"/>
                  </a:lnTo>
                  <a:lnTo>
                    <a:pt x="14509" y="3858"/>
                  </a:lnTo>
                  <a:lnTo>
                    <a:pt x="14524" y="3818"/>
                  </a:lnTo>
                  <a:lnTo>
                    <a:pt x="14539" y="3777"/>
                  </a:lnTo>
                  <a:lnTo>
                    <a:pt x="14552" y="3735"/>
                  </a:lnTo>
                  <a:lnTo>
                    <a:pt x="14565" y="3692"/>
                  </a:lnTo>
                  <a:lnTo>
                    <a:pt x="14577" y="3649"/>
                  </a:lnTo>
                  <a:lnTo>
                    <a:pt x="14587" y="3606"/>
                  </a:lnTo>
                  <a:lnTo>
                    <a:pt x="14597" y="3563"/>
                  </a:lnTo>
                  <a:lnTo>
                    <a:pt x="14605" y="3518"/>
                  </a:lnTo>
                  <a:lnTo>
                    <a:pt x="14613" y="3474"/>
                  </a:lnTo>
                  <a:lnTo>
                    <a:pt x="14619" y="3430"/>
                  </a:lnTo>
                  <a:lnTo>
                    <a:pt x="14624" y="3385"/>
                  </a:lnTo>
                  <a:lnTo>
                    <a:pt x="14628" y="3339"/>
                  </a:lnTo>
                  <a:lnTo>
                    <a:pt x="14631" y="3294"/>
                  </a:lnTo>
                  <a:lnTo>
                    <a:pt x="14633" y="3248"/>
                  </a:lnTo>
                  <a:lnTo>
                    <a:pt x="14633" y="3202"/>
                  </a:lnTo>
                  <a:lnTo>
                    <a:pt x="14633" y="2857"/>
                  </a:lnTo>
                  <a:lnTo>
                    <a:pt x="14633" y="2810"/>
                  </a:lnTo>
                  <a:lnTo>
                    <a:pt x="14631" y="2765"/>
                  </a:lnTo>
                  <a:lnTo>
                    <a:pt x="14628" y="2720"/>
                  </a:lnTo>
                  <a:lnTo>
                    <a:pt x="14624" y="2674"/>
                  </a:lnTo>
                  <a:lnTo>
                    <a:pt x="14619" y="2629"/>
                  </a:lnTo>
                  <a:lnTo>
                    <a:pt x="14613" y="2585"/>
                  </a:lnTo>
                  <a:lnTo>
                    <a:pt x="14605" y="2541"/>
                  </a:lnTo>
                  <a:lnTo>
                    <a:pt x="14597" y="2496"/>
                  </a:lnTo>
                  <a:lnTo>
                    <a:pt x="14587" y="2452"/>
                  </a:lnTo>
                  <a:lnTo>
                    <a:pt x="14577" y="2410"/>
                  </a:lnTo>
                  <a:lnTo>
                    <a:pt x="14565" y="2367"/>
                  </a:lnTo>
                  <a:lnTo>
                    <a:pt x="14552" y="2324"/>
                  </a:lnTo>
                  <a:lnTo>
                    <a:pt x="14539" y="2282"/>
                  </a:lnTo>
                  <a:lnTo>
                    <a:pt x="14524" y="2241"/>
                  </a:lnTo>
                  <a:lnTo>
                    <a:pt x="14509" y="2200"/>
                  </a:lnTo>
                  <a:lnTo>
                    <a:pt x="14492" y="2159"/>
                  </a:lnTo>
                  <a:lnTo>
                    <a:pt x="14473" y="2119"/>
                  </a:lnTo>
                  <a:lnTo>
                    <a:pt x="14455" y="2080"/>
                  </a:lnTo>
                  <a:lnTo>
                    <a:pt x="14436" y="2041"/>
                  </a:lnTo>
                  <a:lnTo>
                    <a:pt x="14416" y="2003"/>
                  </a:lnTo>
                  <a:lnTo>
                    <a:pt x="14394" y="1964"/>
                  </a:lnTo>
                  <a:lnTo>
                    <a:pt x="14372" y="1927"/>
                  </a:lnTo>
                  <a:lnTo>
                    <a:pt x="14350" y="1891"/>
                  </a:lnTo>
                  <a:lnTo>
                    <a:pt x="14326" y="1855"/>
                  </a:lnTo>
                  <a:lnTo>
                    <a:pt x="14300" y="1819"/>
                  </a:lnTo>
                  <a:lnTo>
                    <a:pt x="14275" y="1784"/>
                  </a:lnTo>
                  <a:lnTo>
                    <a:pt x="14248" y="1749"/>
                  </a:lnTo>
                  <a:lnTo>
                    <a:pt x="14222" y="1716"/>
                  </a:lnTo>
                  <a:lnTo>
                    <a:pt x="14194" y="1683"/>
                  </a:lnTo>
                  <a:lnTo>
                    <a:pt x="14165" y="1651"/>
                  </a:lnTo>
                  <a:lnTo>
                    <a:pt x="14135" y="1619"/>
                  </a:lnTo>
                  <a:lnTo>
                    <a:pt x="14105" y="1588"/>
                  </a:lnTo>
                  <a:lnTo>
                    <a:pt x="14074" y="1558"/>
                  </a:lnTo>
                  <a:lnTo>
                    <a:pt x="14043" y="1529"/>
                  </a:lnTo>
                  <a:lnTo>
                    <a:pt x="14011" y="1500"/>
                  </a:lnTo>
                  <a:lnTo>
                    <a:pt x="13977" y="1472"/>
                  </a:lnTo>
                  <a:lnTo>
                    <a:pt x="13944" y="1445"/>
                  </a:lnTo>
                  <a:lnTo>
                    <a:pt x="13909" y="1418"/>
                  </a:lnTo>
                  <a:lnTo>
                    <a:pt x="13875" y="1393"/>
                  </a:lnTo>
                  <a:lnTo>
                    <a:pt x="13839" y="1368"/>
                  </a:lnTo>
                  <a:lnTo>
                    <a:pt x="13802" y="1344"/>
                  </a:lnTo>
                  <a:lnTo>
                    <a:pt x="13766" y="1322"/>
                  </a:lnTo>
                  <a:lnTo>
                    <a:pt x="13729" y="1300"/>
                  </a:lnTo>
                  <a:lnTo>
                    <a:pt x="13691" y="1277"/>
                  </a:lnTo>
                  <a:lnTo>
                    <a:pt x="13652" y="1257"/>
                  </a:lnTo>
                  <a:lnTo>
                    <a:pt x="13613" y="1238"/>
                  </a:lnTo>
                  <a:lnTo>
                    <a:pt x="13574" y="1220"/>
                  </a:lnTo>
                  <a:lnTo>
                    <a:pt x="13534" y="1202"/>
                  </a:lnTo>
                  <a:lnTo>
                    <a:pt x="13493" y="1185"/>
                  </a:lnTo>
                  <a:lnTo>
                    <a:pt x="13452" y="1170"/>
                  </a:lnTo>
                  <a:lnTo>
                    <a:pt x="13411" y="1155"/>
                  </a:lnTo>
                  <a:lnTo>
                    <a:pt x="13369" y="1142"/>
                  </a:lnTo>
                  <a:lnTo>
                    <a:pt x="13326" y="1129"/>
                  </a:lnTo>
                  <a:lnTo>
                    <a:pt x="13283" y="1116"/>
                  </a:lnTo>
                  <a:lnTo>
                    <a:pt x="13240" y="1106"/>
                  </a:lnTo>
                  <a:lnTo>
                    <a:pt x="13197" y="1096"/>
                  </a:lnTo>
                  <a:lnTo>
                    <a:pt x="13152" y="1088"/>
                  </a:lnTo>
                  <a:lnTo>
                    <a:pt x="13108" y="1080"/>
                  </a:lnTo>
                  <a:lnTo>
                    <a:pt x="13064" y="1074"/>
                  </a:lnTo>
                  <a:lnTo>
                    <a:pt x="13018" y="1069"/>
                  </a:lnTo>
                  <a:lnTo>
                    <a:pt x="12973" y="1065"/>
                  </a:lnTo>
                  <a:lnTo>
                    <a:pt x="12928" y="1062"/>
                  </a:lnTo>
                  <a:lnTo>
                    <a:pt x="12882" y="1060"/>
                  </a:lnTo>
                  <a:lnTo>
                    <a:pt x="12835" y="1060"/>
                  </a:lnTo>
                  <a:close/>
                  <a:moveTo>
                    <a:pt x="12491" y="15033"/>
                  </a:moveTo>
                  <a:lnTo>
                    <a:pt x="12835" y="15033"/>
                  </a:lnTo>
                  <a:lnTo>
                    <a:pt x="12882" y="15033"/>
                  </a:lnTo>
                  <a:lnTo>
                    <a:pt x="12928" y="15031"/>
                  </a:lnTo>
                  <a:lnTo>
                    <a:pt x="12974" y="15028"/>
                  </a:lnTo>
                  <a:lnTo>
                    <a:pt x="13019" y="15024"/>
                  </a:lnTo>
                  <a:lnTo>
                    <a:pt x="13064" y="15019"/>
                  </a:lnTo>
                  <a:lnTo>
                    <a:pt x="13109" y="15013"/>
                  </a:lnTo>
                  <a:lnTo>
                    <a:pt x="13153" y="15005"/>
                  </a:lnTo>
                  <a:lnTo>
                    <a:pt x="13198" y="14997"/>
                  </a:lnTo>
                  <a:lnTo>
                    <a:pt x="13241" y="14987"/>
                  </a:lnTo>
                  <a:lnTo>
                    <a:pt x="13284" y="14977"/>
                  </a:lnTo>
                  <a:lnTo>
                    <a:pt x="13327" y="14965"/>
                  </a:lnTo>
                  <a:lnTo>
                    <a:pt x="13370" y="14952"/>
                  </a:lnTo>
                  <a:lnTo>
                    <a:pt x="13412" y="14938"/>
                  </a:lnTo>
                  <a:lnTo>
                    <a:pt x="13453" y="14924"/>
                  </a:lnTo>
                  <a:lnTo>
                    <a:pt x="13494" y="14908"/>
                  </a:lnTo>
                  <a:lnTo>
                    <a:pt x="13535" y="14892"/>
                  </a:lnTo>
                  <a:lnTo>
                    <a:pt x="13575" y="14874"/>
                  </a:lnTo>
                  <a:lnTo>
                    <a:pt x="13614" y="14856"/>
                  </a:lnTo>
                  <a:lnTo>
                    <a:pt x="13653" y="14837"/>
                  </a:lnTo>
                  <a:lnTo>
                    <a:pt x="13692" y="14816"/>
                  </a:lnTo>
                  <a:lnTo>
                    <a:pt x="13730" y="14794"/>
                  </a:lnTo>
                  <a:lnTo>
                    <a:pt x="13767" y="14772"/>
                  </a:lnTo>
                  <a:lnTo>
                    <a:pt x="13803" y="14750"/>
                  </a:lnTo>
                  <a:lnTo>
                    <a:pt x="13840" y="14726"/>
                  </a:lnTo>
                  <a:lnTo>
                    <a:pt x="13875" y="14701"/>
                  </a:lnTo>
                  <a:lnTo>
                    <a:pt x="13910" y="14676"/>
                  </a:lnTo>
                  <a:lnTo>
                    <a:pt x="13944" y="14650"/>
                  </a:lnTo>
                  <a:lnTo>
                    <a:pt x="13977" y="14623"/>
                  </a:lnTo>
                  <a:lnTo>
                    <a:pt x="14011" y="14595"/>
                  </a:lnTo>
                  <a:lnTo>
                    <a:pt x="14043" y="14566"/>
                  </a:lnTo>
                  <a:lnTo>
                    <a:pt x="14075" y="14537"/>
                  </a:lnTo>
                  <a:lnTo>
                    <a:pt x="14105" y="14507"/>
                  </a:lnTo>
                  <a:lnTo>
                    <a:pt x="14105" y="14505"/>
                  </a:lnTo>
                  <a:lnTo>
                    <a:pt x="14135" y="14474"/>
                  </a:lnTo>
                  <a:lnTo>
                    <a:pt x="14165" y="14442"/>
                  </a:lnTo>
                  <a:lnTo>
                    <a:pt x="14194" y="14410"/>
                  </a:lnTo>
                  <a:lnTo>
                    <a:pt x="14222" y="14377"/>
                  </a:lnTo>
                  <a:lnTo>
                    <a:pt x="14248" y="14344"/>
                  </a:lnTo>
                  <a:lnTo>
                    <a:pt x="14275" y="14310"/>
                  </a:lnTo>
                  <a:lnTo>
                    <a:pt x="14300" y="14274"/>
                  </a:lnTo>
                  <a:lnTo>
                    <a:pt x="14326" y="14238"/>
                  </a:lnTo>
                  <a:lnTo>
                    <a:pt x="14350" y="14202"/>
                  </a:lnTo>
                  <a:lnTo>
                    <a:pt x="14372" y="14166"/>
                  </a:lnTo>
                  <a:lnTo>
                    <a:pt x="14394" y="14129"/>
                  </a:lnTo>
                  <a:lnTo>
                    <a:pt x="14416" y="14090"/>
                  </a:lnTo>
                  <a:lnTo>
                    <a:pt x="14436" y="14052"/>
                  </a:lnTo>
                  <a:lnTo>
                    <a:pt x="14455" y="14013"/>
                  </a:lnTo>
                  <a:lnTo>
                    <a:pt x="14473" y="13974"/>
                  </a:lnTo>
                  <a:lnTo>
                    <a:pt x="14492" y="13934"/>
                  </a:lnTo>
                  <a:lnTo>
                    <a:pt x="14509" y="13893"/>
                  </a:lnTo>
                  <a:lnTo>
                    <a:pt x="14524" y="13852"/>
                  </a:lnTo>
                  <a:lnTo>
                    <a:pt x="14539" y="13811"/>
                  </a:lnTo>
                  <a:lnTo>
                    <a:pt x="14552" y="13769"/>
                  </a:lnTo>
                  <a:lnTo>
                    <a:pt x="14565" y="13726"/>
                  </a:lnTo>
                  <a:lnTo>
                    <a:pt x="14577" y="13684"/>
                  </a:lnTo>
                  <a:lnTo>
                    <a:pt x="14587" y="13641"/>
                  </a:lnTo>
                  <a:lnTo>
                    <a:pt x="14597" y="13597"/>
                  </a:lnTo>
                  <a:lnTo>
                    <a:pt x="14605" y="13553"/>
                  </a:lnTo>
                  <a:lnTo>
                    <a:pt x="14613" y="13508"/>
                  </a:lnTo>
                  <a:lnTo>
                    <a:pt x="14619" y="13464"/>
                  </a:lnTo>
                  <a:lnTo>
                    <a:pt x="14624" y="13419"/>
                  </a:lnTo>
                  <a:lnTo>
                    <a:pt x="14628" y="13373"/>
                  </a:lnTo>
                  <a:lnTo>
                    <a:pt x="14631" y="13328"/>
                  </a:lnTo>
                  <a:lnTo>
                    <a:pt x="14633" y="13283"/>
                  </a:lnTo>
                  <a:lnTo>
                    <a:pt x="14633" y="13236"/>
                  </a:lnTo>
                  <a:lnTo>
                    <a:pt x="14633" y="12891"/>
                  </a:lnTo>
                  <a:lnTo>
                    <a:pt x="14633" y="12845"/>
                  </a:lnTo>
                  <a:lnTo>
                    <a:pt x="14631" y="12799"/>
                  </a:lnTo>
                  <a:lnTo>
                    <a:pt x="14628" y="12754"/>
                  </a:lnTo>
                  <a:lnTo>
                    <a:pt x="14624" y="12708"/>
                  </a:lnTo>
                  <a:lnTo>
                    <a:pt x="14619" y="12663"/>
                  </a:lnTo>
                  <a:lnTo>
                    <a:pt x="14613" y="12619"/>
                  </a:lnTo>
                  <a:lnTo>
                    <a:pt x="14605" y="12575"/>
                  </a:lnTo>
                  <a:lnTo>
                    <a:pt x="14597" y="12530"/>
                  </a:lnTo>
                  <a:lnTo>
                    <a:pt x="14587" y="12487"/>
                  </a:lnTo>
                  <a:lnTo>
                    <a:pt x="14577" y="12444"/>
                  </a:lnTo>
                  <a:lnTo>
                    <a:pt x="14565" y="12401"/>
                  </a:lnTo>
                  <a:lnTo>
                    <a:pt x="14552" y="12358"/>
                  </a:lnTo>
                  <a:lnTo>
                    <a:pt x="14539" y="12317"/>
                  </a:lnTo>
                  <a:lnTo>
                    <a:pt x="14524" y="12275"/>
                  </a:lnTo>
                  <a:lnTo>
                    <a:pt x="14509" y="12235"/>
                  </a:lnTo>
                  <a:lnTo>
                    <a:pt x="14492" y="12193"/>
                  </a:lnTo>
                  <a:lnTo>
                    <a:pt x="14473" y="12153"/>
                  </a:lnTo>
                  <a:lnTo>
                    <a:pt x="14455" y="12114"/>
                  </a:lnTo>
                  <a:lnTo>
                    <a:pt x="14436" y="12076"/>
                  </a:lnTo>
                  <a:lnTo>
                    <a:pt x="14416" y="12037"/>
                  </a:lnTo>
                  <a:lnTo>
                    <a:pt x="14394" y="11998"/>
                  </a:lnTo>
                  <a:lnTo>
                    <a:pt x="14372" y="11961"/>
                  </a:lnTo>
                  <a:lnTo>
                    <a:pt x="14350" y="11925"/>
                  </a:lnTo>
                  <a:lnTo>
                    <a:pt x="14326" y="11889"/>
                  </a:lnTo>
                  <a:lnTo>
                    <a:pt x="14300" y="11854"/>
                  </a:lnTo>
                  <a:lnTo>
                    <a:pt x="14275" y="11818"/>
                  </a:lnTo>
                  <a:lnTo>
                    <a:pt x="14248" y="11784"/>
                  </a:lnTo>
                  <a:lnTo>
                    <a:pt x="14222" y="11750"/>
                  </a:lnTo>
                  <a:lnTo>
                    <a:pt x="14194" y="11718"/>
                  </a:lnTo>
                  <a:lnTo>
                    <a:pt x="14165" y="11685"/>
                  </a:lnTo>
                  <a:lnTo>
                    <a:pt x="14135" y="11653"/>
                  </a:lnTo>
                  <a:lnTo>
                    <a:pt x="14105" y="11622"/>
                  </a:lnTo>
                  <a:lnTo>
                    <a:pt x="14074" y="11592"/>
                  </a:lnTo>
                  <a:lnTo>
                    <a:pt x="14043" y="11563"/>
                  </a:lnTo>
                  <a:lnTo>
                    <a:pt x="14011" y="11534"/>
                  </a:lnTo>
                  <a:lnTo>
                    <a:pt x="13977" y="11506"/>
                  </a:lnTo>
                  <a:lnTo>
                    <a:pt x="13944" y="11479"/>
                  </a:lnTo>
                  <a:lnTo>
                    <a:pt x="13909" y="11452"/>
                  </a:lnTo>
                  <a:lnTo>
                    <a:pt x="13875" y="11427"/>
                  </a:lnTo>
                  <a:lnTo>
                    <a:pt x="13839" y="11403"/>
                  </a:lnTo>
                  <a:lnTo>
                    <a:pt x="13802" y="11379"/>
                  </a:lnTo>
                  <a:lnTo>
                    <a:pt x="13766" y="11356"/>
                  </a:lnTo>
                  <a:lnTo>
                    <a:pt x="13729" y="11333"/>
                  </a:lnTo>
                  <a:lnTo>
                    <a:pt x="13691" y="11312"/>
                  </a:lnTo>
                  <a:lnTo>
                    <a:pt x="13652" y="11291"/>
                  </a:lnTo>
                  <a:lnTo>
                    <a:pt x="13613" y="11272"/>
                  </a:lnTo>
                  <a:lnTo>
                    <a:pt x="13574" y="11254"/>
                  </a:lnTo>
                  <a:lnTo>
                    <a:pt x="13534" y="11236"/>
                  </a:lnTo>
                  <a:lnTo>
                    <a:pt x="13493" y="11220"/>
                  </a:lnTo>
                  <a:lnTo>
                    <a:pt x="13452" y="11204"/>
                  </a:lnTo>
                  <a:lnTo>
                    <a:pt x="13411" y="11189"/>
                  </a:lnTo>
                  <a:lnTo>
                    <a:pt x="13369" y="11176"/>
                  </a:lnTo>
                  <a:lnTo>
                    <a:pt x="13326" y="11163"/>
                  </a:lnTo>
                  <a:lnTo>
                    <a:pt x="13283" y="11151"/>
                  </a:lnTo>
                  <a:lnTo>
                    <a:pt x="13240" y="11140"/>
                  </a:lnTo>
                  <a:lnTo>
                    <a:pt x="13197" y="11130"/>
                  </a:lnTo>
                  <a:lnTo>
                    <a:pt x="13152" y="11122"/>
                  </a:lnTo>
                  <a:lnTo>
                    <a:pt x="13108" y="11114"/>
                  </a:lnTo>
                  <a:lnTo>
                    <a:pt x="13064" y="11108"/>
                  </a:lnTo>
                  <a:lnTo>
                    <a:pt x="13018" y="11103"/>
                  </a:lnTo>
                  <a:lnTo>
                    <a:pt x="12973" y="11099"/>
                  </a:lnTo>
                  <a:lnTo>
                    <a:pt x="12928" y="11096"/>
                  </a:lnTo>
                  <a:lnTo>
                    <a:pt x="12882" y="11094"/>
                  </a:lnTo>
                  <a:lnTo>
                    <a:pt x="12835" y="11094"/>
                  </a:lnTo>
                  <a:lnTo>
                    <a:pt x="10693" y="11094"/>
                  </a:lnTo>
                  <a:lnTo>
                    <a:pt x="10693" y="13236"/>
                  </a:lnTo>
                  <a:lnTo>
                    <a:pt x="10693" y="13283"/>
                  </a:lnTo>
                  <a:lnTo>
                    <a:pt x="10695" y="13328"/>
                  </a:lnTo>
                  <a:lnTo>
                    <a:pt x="10698" y="13374"/>
                  </a:lnTo>
                  <a:lnTo>
                    <a:pt x="10702" y="13420"/>
                  </a:lnTo>
                  <a:lnTo>
                    <a:pt x="10707" y="13464"/>
                  </a:lnTo>
                  <a:lnTo>
                    <a:pt x="10713" y="13509"/>
                  </a:lnTo>
                  <a:lnTo>
                    <a:pt x="10721" y="13553"/>
                  </a:lnTo>
                  <a:lnTo>
                    <a:pt x="10729" y="13598"/>
                  </a:lnTo>
                  <a:lnTo>
                    <a:pt x="10739" y="13641"/>
                  </a:lnTo>
                  <a:lnTo>
                    <a:pt x="10749" y="13684"/>
                  </a:lnTo>
                  <a:lnTo>
                    <a:pt x="10762" y="13727"/>
                  </a:lnTo>
                  <a:lnTo>
                    <a:pt x="10774" y="13770"/>
                  </a:lnTo>
                  <a:lnTo>
                    <a:pt x="10788" y="13812"/>
                  </a:lnTo>
                  <a:lnTo>
                    <a:pt x="10802" y="13853"/>
                  </a:lnTo>
                  <a:lnTo>
                    <a:pt x="10818" y="13894"/>
                  </a:lnTo>
                  <a:lnTo>
                    <a:pt x="10834" y="13935"/>
                  </a:lnTo>
                  <a:lnTo>
                    <a:pt x="10852" y="13975"/>
                  </a:lnTo>
                  <a:lnTo>
                    <a:pt x="10870" y="14014"/>
                  </a:lnTo>
                  <a:lnTo>
                    <a:pt x="10889" y="14053"/>
                  </a:lnTo>
                  <a:lnTo>
                    <a:pt x="10910" y="14091"/>
                  </a:lnTo>
                  <a:lnTo>
                    <a:pt x="10932" y="14130"/>
                  </a:lnTo>
                  <a:lnTo>
                    <a:pt x="10954" y="14167"/>
                  </a:lnTo>
                  <a:lnTo>
                    <a:pt x="10976" y="14203"/>
                  </a:lnTo>
                  <a:lnTo>
                    <a:pt x="11000" y="14239"/>
                  </a:lnTo>
                  <a:lnTo>
                    <a:pt x="11025" y="14274"/>
                  </a:lnTo>
                  <a:lnTo>
                    <a:pt x="11050" y="14310"/>
                  </a:lnTo>
                  <a:lnTo>
                    <a:pt x="11076" y="14344"/>
                  </a:lnTo>
                  <a:lnTo>
                    <a:pt x="11104" y="14377"/>
                  </a:lnTo>
                  <a:lnTo>
                    <a:pt x="11132" y="14410"/>
                  </a:lnTo>
                  <a:lnTo>
                    <a:pt x="11160" y="14442"/>
                  </a:lnTo>
                  <a:lnTo>
                    <a:pt x="11189" y="14475"/>
                  </a:lnTo>
                  <a:lnTo>
                    <a:pt x="11219" y="14505"/>
                  </a:lnTo>
                  <a:lnTo>
                    <a:pt x="11221" y="14507"/>
                  </a:lnTo>
                  <a:lnTo>
                    <a:pt x="11253" y="14537"/>
                  </a:lnTo>
                  <a:lnTo>
                    <a:pt x="11284" y="14566"/>
                  </a:lnTo>
                  <a:lnTo>
                    <a:pt x="11316" y="14595"/>
                  </a:lnTo>
                  <a:lnTo>
                    <a:pt x="11349" y="14623"/>
                  </a:lnTo>
                  <a:lnTo>
                    <a:pt x="11382" y="14650"/>
                  </a:lnTo>
                  <a:lnTo>
                    <a:pt x="11417" y="14676"/>
                  </a:lnTo>
                  <a:lnTo>
                    <a:pt x="11452" y="14701"/>
                  </a:lnTo>
                  <a:lnTo>
                    <a:pt x="11487" y="14726"/>
                  </a:lnTo>
                  <a:lnTo>
                    <a:pt x="11523" y="14750"/>
                  </a:lnTo>
                  <a:lnTo>
                    <a:pt x="11559" y="14772"/>
                  </a:lnTo>
                  <a:lnTo>
                    <a:pt x="11597" y="14794"/>
                  </a:lnTo>
                  <a:lnTo>
                    <a:pt x="11635" y="14816"/>
                  </a:lnTo>
                  <a:lnTo>
                    <a:pt x="11674" y="14837"/>
                  </a:lnTo>
                  <a:lnTo>
                    <a:pt x="11712" y="14856"/>
                  </a:lnTo>
                  <a:lnTo>
                    <a:pt x="11753" y="14874"/>
                  </a:lnTo>
                  <a:lnTo>
                    <a:pt x="11792" y="14892"/>
                  </a:lnTo>
                  <a:lnTo>
                    <a:pt x="11833" y="14908"/>
                  </a:lnTo>
                  <a:lnTo>
                    <a:pt x="11873" y="14924"/>
                  </a:lnTo>
                  <a:lnTo>
                    <a:pt x="11915" y="14938"/>
                  </a:lnTo>
                  <a:lnTo>
                    <a:pt x="11957" y="14952"/>
                  </a:lnTo>
                  <a:lnTo>
                    <a:pt x="11999" y="14965"/>
                  </a:lnTo>
                  <a:lnTo>
                    <a:pt x="12042" y="14977"/>
                  </a:lnTo>
                  <a:lnTo>
                    <a:pt x="12086" y="14987"/>
                  </a:lnTo>
                  <a:lnTo>
                    <a:pt x="12129" y="14997"/>
                  </a:lnTo>
                  <a:lnTo>
                    <a:pt x="12173" y="15005"/>
                  </a:lnTo>
                  <a:lnTo>
                    <a:pt x="12218" y="15013"/>
                  </a:lnTo>
                  <a:lnTo>
                    <a:pt x="12263" y="15019"/>
                  </a:lnTo>
                  <a:lnTo>
                    <a:pt x="12307" y="15024"/>
                  </a:lnTo>
                  <a:lnTo>
                    <a:pt x="12353" y="15028"/>
                  </a:lnTo>
                  <a:lnTo>
                    <a:pt x="12399" y="15031"/>
                  </a:lnTo>
                  <a:lnTo>
                    <a:pt x="12445" y="15033"/>
                  </a:lnTo>
                  <a:lnTo>
                    <a:pt x="12491" y="15033"/>
                  </a:lnTo>
                  <a:close/>
                  <a:moveTo>
                    <a:pt x="9690" y="6059"/>
                  </a:moveTo>
                  <a:lnTo>
                    <a:pt x="9633" y="6059"/>
                  </a:lnTo>
                  <a:lnTo>
                    <a:pt x="6093" y="6059"/>
                  </a:lnTo>
                  <a:lnTo>
                    <a:pt x="6093" y="9860"/>
                  </a:lnTo>
                  <a:lnTo>
                    <a:pt x="9690" y="9860"/>
                  </a:lnTo>
                  <a:lnTo>
                    <a:pt x="9690" y="605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9F9E703D-07B6-4ADB-9BE7-A906FE83CA97}"/>
              </a:ext>
            </a:extLst>
          </p:cNvPr>
          <p:cNvGrpSpPr/>
          <p:nvPr/>
        </p:nvGrpSpPr>
        <p:grpSpPr>
          <a:xfrm>
            <a:off x="9704382" y="3173490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DF280682-9409-416E-B174-1F89DBF785D4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71" name="Rounded Rectangle 20">
                <a:extLst>
                  <a:ext uri="{FF2B5EF4-FFF2-40B4-BE49-F238E27FC236}">
                    <a16:creationId xmlns:a16="http://schemas.microsoft.com/office/drawing/2014/main" id="{CC0EBBB6-4EC9-46C4-B217-2B5AA921D22B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72" name="Rounded Rectangle 21">
                <a:extLst>
                  <a:ext uri="{FF2B5EF4-FFF2-40B4-BE49-F238E27FC236}">
                    <a16:creationId xmlns:a16="http://schemas.microsoft.com/office/drawing/2014/main" id="{1F3C86B9-BD06-4EFE-869D-9F84069D2352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FFE363B9-2C86-4364-BCE5-FDBBD3D2D8E8}"/>
                </a:ext>
              </a:extLst>
            </p:cNvPr>
            <p:cNvSpPr txBox="1"/>
            <p:nvPr/>
          </p:nvSpPr>
          <p:spPr>
            <a:xfrm>
              <a:off x="5811332" y="1776639"/>
              <a:ext cx="260718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</a:t>
              </a:r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694EDF4C-EE7B-4ED9-A491-9AC5D2696BFA}"/>
              </a:ext>
            </a:extLst>
          </p:cNvPr>
          <p:cNvSpPr txBox="1"/>
          <p:nvPr/>
        </p:nvSpPr>
        <p:spPr>
          <a:xfrm>
            <a:off x="9122130" y="3228390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2516648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Align Text to Center</a:t>
            </a:r>
            <a:endParaRPr lang="en-IN" sz="360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1C5A17D-3EF8-4CCB-87ED-EA9ECEC10549}"/>
              </a:ext>
            </a:extLst>
          </p:cNvPr>
          <p:cNvSpPr/>
          <p:nvPr/>
        </p:nvSpPr>
        <p:spPr>
          <a:xfrm>
            <a:off x="5944957" y="1718862"/>
            <a:ext cx="6240752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49C82E5-FED5-4C5C-AB7C-41A413E5B027}"/>
              </a:ext>
            </a:extLst>
          </p:cNvPr>
          <p:cNvSpPr/>
          <p:nvPr/>
        </p:nvSpPr>
        <p:spPr>
          <a:xfrm>
            <a:off x="-1" y="1714292"/>
            <a:ext cx="5842569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5A48C04-09B3-4E8E-B698-8B7EE83F6E6C}"/>
              </a:ext>
            </a:extLst>
          </p:cNvPr>
          <p:cNvSpPr/>
          <p:nvPr/>
        </p:nvSpPr>
        <p:spPr>
          <a:xfrm>
            <a:off x="311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C25C4EC-FB80-4696-B429-3CCC636E5592}"/>
              </a:ext>
            </a:extLst>
          </p:cNvPr>
          <p:cNvSpPr/>
          <p:nvPr/>
        </p:nvSpPr>
        <p:spPr>
          <a:xfrm>
            <a:off x="595039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BF28BF5-6EB1-4557-B192-7DB9067BB4E4}"/>
              </a:ext>
            </a:extLst>
          </p:cNvPr>
          <p:cNvGrpSpPr/>
          <p:nvPr/>
        </p:nvGrpSpPr>
        <p:grpSpPr>
          <a:xfrm>
            <a:off x="6143385" y="1843121"/>
            <a:ext cx="386690" cy="473803"/>
            <a:chOff x="10950107" y="696800"/>
            <a:chExt cx="566152" cy="693694"/>
          </a:xfrm>
          <a:solidFill>
            <a:schemeClr val="bg1">
              <a:lumMod val="95000"/>
            </a:schemeClr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8A3AB1E-C8D7-48DC-B7D6-2C0C8114A541}"/>
                </a:ext>
              </a:extLst>
            </p:cNvPr>
            <p:cNvSpPr/>
            <p:nvPr/>
          </p:nvSpPr>
          <p:spPr>
            <a:xfrm>
              <a:off x="10950107" y="860576"/>
              <a:ext cx="566152" cy="529918"/>
            </a:xfrm>
            <a:custGeom>
              <a:avLst/>
              <a:gdLst>
                <a:gd name="connsiteX0" fmla="*/ 129663 w 2381250"/>
                <a:gd name="connsiteY0" fmla="*/ 386229 h 2228850"/>
                <a:gd name="connsiteX1" fmla="*/ 311790 w 2381250"/>
                <a:gd name="connsiteY1" fmla="*/ 1851365 h 2228850"/>
                <a:gd name="connsiteX2" fmla="*/ 772610 w 2381250"/>
                <a:gd name="connsiteY2" fmla="*/ 2223421 h 2228850"/>
                <a:gd name="connsiteX3" fmla="*/ 783344 w 2381250"/>
                <a:gd name="connsiteY3" fmla="*/ 2223211 h 2228850"/>
                <a:gd name="connsiteX4" fmla="*/ 997209 w 2381250"/>
                <a:gd name="connsiteY4" fmla="*/ 2166214 h 2228850"/>
                <a:gd name="connsiteX5" fmla="*/ 1250546 w 2381250"/>
                <a:gd name="connsiteY5" fmla="*/ 2106159 h 2228850"/>
                <a:gd name="connsiteX6" fmla="*/ 1491700 w 2381250"/>
                <a:gd name="connsiteY6" fmla="*/ 2164252 h 2228850"/>
                <a:gd name="connsiteX7" fmla="*/ 1722710 w 2381250"/>
                <a:gd name="connsiteY7" fmla="*/ 2219639 h 2228850"/>
                <a:gd name="connsiteX8" fmla="*/ 2179195 w 2381250"/>
                <a:gd name="connsiteY8" fmla="*/ 1858251 h 2228850"/>
                <a:gd name="connsiteX9" fmla="*/ 2379201 w 2381250"/>
                <a:gd name="connsiteY9" fmla="*/ 1448581 h 2228850"/>
                <a:gd name="connsiteX10" fmla="*/ 2380020 w 2381250"/>
                <a:gd name="connsiteY10" fmla="*/ 1446000 h 2228850"/>
                <a:gd name="connsiteX11" fmla="*/ 2367371 w 2381250"/>
                <a:gd name="connsiteY11" fmla="*/ 1416796 h 2228850"/>
                <a:gd name="connsiteX12" fmla="*/ 2365628 w 2381250"/>
                <a:gd name="connsiteY12" fmla="*/ 1416053 h 2228850"/>
                <a:gd name="connsiteX13" fmla="*/ 1997792 w 2381250"/>
                <a:gd name="connsiteY13" fmla="*/ 860174 h 2228850"/>
                <a:gd name="connsiteX14" fmla="*/ 2293038 w 2381250"/>
                <a:gd name="connsiteY14" fmla="*/ 337833 h 2228850"/>
                <a:gd name="connsiteX15" fmla="*/ 2295362 w 2381250"/>
                <a:gd name="connsiteY15" fmla="*/ 336385 h 2228850"/>
                <a:gd name="connsiteX16" fmla="*/ 2305802 w 2381250"/>
                <a:gd name="connsiteY16" fmla="*/ 321088 h 2228850"/>
                <a:gd name="connsiteX17" fmla="*/ 2302125 w 2381250"/>
                <a:gd name="connsiteY17" fmla="*/ 302943 h 2228850"/>
                <a:gd name="connsiteX18" fmla="*/ 1761676 w 2381250"/>
                <a:gd name="connsiteY18" fmla="*/ 9449 h 2228850"/>
                <a:gd name="connsiteX19" fmla="*/ 1714528 w 2381250"/>
                <a:gd name="connsiteY19" fmla="*/ 7144 h 2228850"/>
                <a:gd name="connsiteX20" fmla="*/ 1375333 w 2381250"/>
                <a:gd name="connsiteY20" fmla="*/ 91850 h 2228850"/>
                <a:gd name="connsiteX21" fmla="*/ 1212846 w 2381250"/>
                <a:gd name="connsiteY21" fmla="*/ 140398 h 2228850"/>
                <a:gd name="connsiteX22" fmla="*/ 1044777 w 2381250"/>
                <a:gd name="connsiteY22" fmla="*/ 91259 h 2228850"/>
                <a:gd name="connsiteX23" fmla="*/ 748550 w 2381250"/>
                <a:gd name="connsiteY23" fmla="*/ 16021 h 2228850"/>
                <a:gd name="connsiteX24" fmla="*/ 741034 w 2381250"/>
                <a:gd name="connsiteY24" fmla="*/ 16097 h 2228850"/>
                <a:gd name="connsiteX25" fmla="*/ 129663 w 2381250"/>
                <a:gd name="connsiteY25" fmla="*/ 386229 h 222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381250" h="2228850">
                  <a:moveTo>
                    <a:pt x="129663" y="386229"/>
                  </a:moveTo>
                  <a:cubicBezTo>
                    <a:pt x="-115939" y="812425"/>
                    <a:pt x="40194" y="1459201"/>
                    <a:pt x="311790" y="1851365"/>
                  </a:cubicBezTo>
                  <a:cubicBezTo>
                    <a:pt x="447360" y="2047427"/>
                    <a:pt x="584615" y="2223421"/>
                    <a:pt x="772610" y="2223421"/>
                  </a:cubicBezTo>
                  <a:cubicBezTo>
                    <a:pt x="776153" y="2223421"/>
                    <a:pt x="779706" y="2223354"/>
                    <a:pt x="783344" y="2223211"/>
                  </a:cubicBezTo>
                  <a:cubicBezTo>
                    <a:pt x="871670" y="2219687"/>
                    <a:pt x="935497" y="2192493"/>
                    <a:pt x="997209" y="2166214"/>
                  </a:cubicBezTo>
                  <a:cubicBezTo>
                    <a:pt x="1066494" y="2136686"/>
                    <a:pt x="1138151" y="2106159"/>
                    <a:pt x="1250546" y="2106159"/>
                  </a:cubicBezTo>
                  <a:cubicBezTo>
                    <a:pt x="1357473" y="2106159"/>
                    <a:pt x="1425711" y="2135696"/>
                    <a:pt x="1491700" y="2164252"/>
                  </a:cubicBezTo>
                  <a:cubicBezTo>
                    <a:pt x="1556736" y="2192388"/>
                    <a:pt x="1623726" y="2221497"/>
                    <a:pt x="1722710" y="2219639"/>
                  </a:cubicBezTo>
                  <a:cubicBezTo>
                    <a:pt x="1934469" y="2215696"/>
                    <a:pt x="2064486" y="2025787"/>
                    <a:pt x="2179195" y="1858251"/>
                  </a:cubicBezTo>
                  <a:cubicBezTo>
                    <a:pt x="2298896" y="1683325"/>
                    <a:pt x="2358941" y="1513484"/>
                    <a:pt x="2379201" y="1448581"/>
                  </a:cubicBezTo>
                  <a:lnTo>
                    <a:pt x="2380020" y="1446000"/>
                  </a:lnTo>
                  <a:cubicBezTo>
                    <a:pt x="2383878" y="1434465"/>
                    <a:pt x="2378430" y="1421873"/>
                    <a:pt x="2367371" y="1416796"/>
                  </a:cubicBezTo>
                  <a:cubicBezTo>
                    <a:pt x="2367066" y="1416653"/>
                    <a:pt x="2365942" y="1416187"/>
                    <a:pt x="2365628" y="1416053"/>
                  </a:cubicBezTo>
                  <a:cubicBezTo>
                    <a:pt x="2328338" y="1400804"/>
                    <a:pt x="2001230" y="1255690"/>
                    <a:pt x="1997792" y="860174"/>
                  </a:cubicBezTo>
                  <a:cubicBezTo>
                    <a:pt x="1994601" y="538839"/>
                    <a:pt x="2243184" y="368675"/>
                    <a:pt x="2293038" y="337833"/>
                  </a:cubicBezTo>
                  <a:lnTo>
                    <a:pt x="2295362" y="336385"/>
                  </a:lnTo>
                  <a:cubicBezTo>
                    <a:pt x="2300763" y="332908"/>
                    <a:pt x="2304525" y="327393"/>
                    <a:pt x="2305802" y="321088"/>
                  </a:cubicBezTo>
                  <a:cubicBezTo>
                    <a:pt x="2307078" y="314792"/>
                    <a:pt x="2305744" y="308239"/>
                    <a:pt x="2302125" y="302943"/>
                  </a:cubicBezTo>
                  <a:cubicBezTo>
                    <a:pt x="2130542" y="51845"/>
                    <a:pt x="1867556" y="14002"/>
                    <a:pt x="1761676" y="9449"/>
                  </a:cubicBezTo>
                  <a:cubicBezTo>
                    <a:pt x="1746312" y="7915"/>
                    <a:pt x="1730453" y="7144"/>
                    <a:pt x="1714528" y="7144"/>
                  </a:cubicBezTo>
                  <a:cubicBezTo>
                    <a:pt x="1590169" y="7144"/>
                    <a:pt x="1471040" y="54112"/>
                    <a:pt x="1375333" y="91850"/>
                  </a:cubicBezTo>
                  <a:cubicBezTo>
                    <a:pt x="1309267" y="117900"/>
                    <a:pt x="1252203" y="140398"/>
                    <a:pt x="1212846" y="140398"/>
                  </a:cubicBezTo>
                  <a:cubicBezTo>
                    <a:pt x="1168621" y="140398"/>
                    <a:pt x="1111233" y="117624"/>
                    <a:pt x="1044777" y="91259"/>
                  </a:cubicBezTo>
                  <a:cubicBezTo>
                    <a:pt x="955909" y="55988"/>
                    <a:pt x="855182" y="16021"/>
                    <a:pt x="748550" y="16021"/>
                  </a:cubicBezTo>
                  <a:cubicBezTo>
                    <a:pt x="746006" y="16021"/>
                    <a:pt x="743501" y="16050"/>
                    <a:pt x="741034" y="16097"/>
                  </a:cubicBezTo>
                  <a:cubicBezTo>
                    <a:pt x="493099" y="19745"/>
                    <a:pt x="258822" y="161592"/>
                    <a:pt x="129663" y="3862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7419690-D39F-45B1-97B1-10D2DD6D51CA}"/>
                </a:ext>
              </a:extLst>
            </p:cNvPr>
            <p:cNvSpPr/>
            <p:nvPr/>
          </p:nvSpPr>
          <p:spPr>
            <a:xfrm>
              <a:off x="11224883" y="696800"/>
              <a:ext cx="151729" cy="169845"/>
            </a:xfrm>
            <a:custGeom>
              <a:avLst/>
              <a:gdLst>
                <a:gd name="connsiteX0" fmla="*/ 606180 w 638175"/>
                <a:gd name="connsiteY0" fmla="*/ 7162 h 714375"/>
                <a:gd name="connsiteX1" fmla="*/ 168277 w 638175"/>
                <a:gd name="connsiteY1" fmla="*/ 231790 h 714375"/>
                <a:gd name="connsiteX2" fmla="*/ 10962 w 638175"/>
                <a:gd name="connsiteY2" fmla="*/ 692600 h 714375"/>
                <a:gd name="connsiteX3" fmla="*/ 32718 w 638175"/>
                <a:gd name="connsiteY3" fmla="*/ 713212 h 714375"/>
                <a:gd name="connsiteX4" fmla="*/ 63502 w 638175"/>
                <a:gd name="connsiteY4" fmla="*/ 714412 h 714375"/>
                <a:gd name="connsiteX5" fmla="*/ 476840 w 638175"/>
                <a:gd name="connsiteY5" fmla="*/ 502414 h 714375"/>
                <a:gd name="connsiteX6" fmla="*/ 630821 w 638175"/>
                <a:gd name="connsiteY6" fmla="*/ 28355 h 714375"/>
                <a:gd name="connsiteX7" fmla="*/ 606180 w 638175"/>
                <a:gd name="connsiteY7" fmla="*/ 7162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714375">
                  <a:moveTo>
                    <a:pt x="606180" y="7162"/>
                  </a:moveTo>
                  <a:cubicBezTo>
                    <a:pt x="456037" y="13277"/>
                    <a:pt x="275929" y="105698"/>
                    <a:pt x="168277" y="231790"/>
                  </a:cubicBezTo>
                  <a:cubicBezTo>
                    <a:pt x="76790" y="337775"/>
                    <a:pt x="-12583" y="514483"/>
                    <a:pt x="10962" y="692600"/>
                  </a:cubicBezTo>
                  <a:cubicBezTo>
                    <a:pt x="12439" y="703744"/>
                    <a:pt x="21507" y="712345"/>
                    <a:pt x="32718" y="713212"/>
                  </a:cubicBezTo>
                  <a:cubicBezTo>
                    <a:pt x="42852" y="714003"/>
                    <a:pt x="53196" y="714403"/>
                    <a:pt x="63502" y="714412"/>
                  </a:cubicBezTo>
                  <a:cubicBezTo>
                    <a:pt x="210311" y="714412"/>
                    <a:pt x="368683" y="633193"/>
                    <a:pt x="476840" y="502414"/>
                  </a:cubicBezTo>
                  <a:cubicBezTo>
                    <a:pt x="590673" y="364321"/>
                    <a:pt x="648233" y="187099"/>
                    <a:pt x="630821" y="28355"/>
                  </a:cubicBezTo>
                  <a:cubicBezTo>
                    <a:pt x="629449" y="15916"/>
                    <a:pt x="618505" y="6676"/>
                    <a:pt x="606180" y="7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1" name="Graphic 12">
            <a:extLst>
              <a:ext uri="{FF2B5EF4-FFF2-40B4-BE49-F238E27FC236}">
                <a16:creationId xmlns:a16="http://schemas.microsoft.com/office/drawing/2014/main" id="{2057ABDD-7CB7-471D-885E-9CC2284E3162}"/>
              </a:ext>
            </a:extLst>
          </p:cNvPr>
          <p:cNvGrpSpPr/>
          <p:nvPr/>
        </p:nvGrpSpPr>
        <p:grpSpPr>
          <a:xfrm>
            <a:off x="219154" y="1923832"/>
            <a:ext cx="380990" cy="380990"/>
            <a:chOff x="3808412" y="1143000"/>
            <a:chExt cx="4572000" cy="4572000"/>
          </a:xfrm>
          <a:solidFill>
            <a:schemeClr val="bg1">
              <a:lumMod val="95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5F9BEAD-0143-42AC-9529-43BE330ED3CD}"/>
                </a:ext>
              </a:extLst>
            </p:cNvPr>
            <p:cNvSpPr/>
            <p:nvPr/>
          </p:nvSpPr>
          <p:spPr>
            <a:xfrm>
              <a:off x="3801278" y="1135856"/>
              <a:ext cx="4581525" cy="4581525"/>
            </a:xfrm>
            <a:custGeom>
              <a:avLst/>
              <a:gdLst>
                <a:gd name="connsiteX0" fmla="*/ 8811 w 4581525"/>
                <a:gd name="connsiteY0" fmla="*/ 2140744 h 4581525"/>
                <a:gd name="connsiteX1" fmla="*/ 7144 w 4581525"/>
                <a:gd name="connsiteY1" fmla="*/ 654491 h 4581525"/>
                <a:gd name="connsiteX2" fmla="*/ 1835944 w 4581525"/>
                <a:gd name="connsiteY2" fmla="*/ 406156 h 4581525"/>
                <a:gd name="connsiteX3" fmla="*/ 1835944 w 4581525"/>
                <a:gd name="connsiteY3" fmla="*/ 2140744 h 4581525"/>
                <a:gd name="connsiteX4" fmla="*/ 8811 w 4581525"/>
                <a:gd name="connsiteY4" fmla="*/ 2140744 h 4581525"/>
                <a:gd name="connsiteX5" fmla="*/ 2140744 w 4581525"/>
                <a:gd name="connsiteY5" fmla="*/ 361864 h 4581525"/>
                <a:gd name="connsiteX6" fmla="*/ 4578535 w 4581525"/>
                <a:gd name="connsiteY6" fmla="*/ 7144 h 4581525"/>
                <a:gd name="connsiteX7" fmla="*/ 4578535 w 4581525"/>
                <a:gd name="connsiteY7" fmla="*/ 2140744 h 4581525"/>
                <a:gd name="connsiteX8" fmla="*/ 2140744 w 4581525"/>
                <a:gd name="connsiteY8" fmla="*/ 2140744 h 4581525"/>
                <a:gd name="connsiteX9" fmla="*/ 2140744 w 4581525"/>
                <a:gd name="connsiteY9" fmla="*/ 361864 h 4581525"/>
                <a:gd name="connsiteX10" fmla="*/ 4579125 w 4581525"/>
                <a:gd name="connsiteY10" fmla="*/ 2445544 h 4581525"/>
                <a:gd name="connsiteX11" fmla="*/ 4578535 w 4581525"/>
                <a:gd name="connsiteY11" fmla="*/ 4579144 h 4581525"/>
                <a:gd name="connsiteX12" fmla="*/ 2140744 w 4581525"/>
                <a:gd name="connsiteY12" fmla="*/ 4236168 h 4581525"/>
                <a:gd name="connsiteX13" fmla="*/ 2140744 w 4581525"/>
                <a:gd name="connsiteY13" fmla="*/ 2445544 h 4581525"/>
                <a:gd name="connsiteX14" fmla="*/ 4579125 w 4581525"/>
                <a:gd name="connsiteY14" fmla="*/ 2445544 h 4581525"/>
                <a:gd name="connsiteX15" fmla="*/ 1835944 w 4581525"/>
                <a:gd name="connsiteY15" fmla="*/ 4197363 h 4581525"/>
                <a:gd name="connsiteX16" fmla="*/ 8630 w 4581525"/>
                <a:gd name="connsiteY16" fmla="*/ 3946884 h 4581525"/>
                <a:gd name="connsiteX17" fmla="*/ 8534 w 4581525"/>
                <a:gd name="connsiteY17" fmla="*/ 2445544 h 4581525"/>
                <a:gd name="connsiteX18" fmla="*/ 1835944 w 4581525"/>
                <a:gd name="connsiteY18" fmla="*/ 2445544 h 4581525"/>
                <a:gd name="connsiteX19" fmla="*/ 1835944 w 4581525"/>
                <a:gd name="connsiteY19" fmla="*/ 4197363 h 458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81525" h="4581525">
                  <a:moveTo>
                    <a:pt x="8811" y="2140744"/>
                  </a:moveTo>
                  <a:lnTo>
                    <a:pt x="7144" y="654491"/>
                  </a:lnTo>
                  <a:lnTo>
                    <a:pt x="1835944" y="406156"/>
                  </a:lnTo>
                  <a:lnTo>
                    <a:pt x="1835944" y="2140744"/>
                  </a:lnTo>
                  <a:lnTo>
                    <a:pt x="8811" y="2140744"/>
                  </a:lnTo>
                  <a:close/>
                  <a:moveTo>
                    <a:pt x="2140744" y="361864"/>
                  </a:moveTo>
                  <a:lnTo>
                    <a:pt x="4578535" y="7144"/>
                  </a:lnTo>
                  <a:lnTo>
                    <a:pt x="4578535" y="2140744"/>
                  </a:lnTo>
                  <a:lnTo>
                    <a:pt x="2140744" y="2140744"/>
                  </a:lnTo>
                  <a:lnTo>
                    <a:pt x="2140744" y="361864"/>
                  </a:lnTo>
                  <a:close/>
                  <a:moveTo>
                    <a:pt x="4579125" y="2445544"/>
                  </a:moveTo>
                  <a:lnTo>
                    <a:pt x="4578535" y="4579144"/>
                  </a:lnTo>
                  <a:lnTo>
                    <a:pt x="2140744" y="4236168"/>
                  </a:lnTo>
                  <a:lnTo>
                    <a:pt x="2140744" y="2445544"/>
                  </a:lnTo>
                  <a:lnTo>
                    <a:pt x="4579125" y="2445544"/>
                  </a:lnTo>
                  <a:close/>
                  <a:moveTo>
                    <a:pt x="1835944" y="4197363"/>
                  </a:moveTo>
                  <a:lnTo>
                    <a:pt x="8630" y="3946884"/>
                  </a:lnTo>
                  <a:lnTo>
                    <a:pt x="8534" y="2445544"/>
                  </a:lnTo>
                  <a:lnTo>
                    <a:pt x="1835944" y="2445544"/>
                  </a:lnTo>
                  <a:lnTo>
                    <a:pt x="1835944" y="4197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DAD73D0-28AD-4FFE-88FE-E04B57679272}"/>
              </a:ext>
            </a:extLst>
          </p:cNvPr>
          <p:cNvSpPr txBox="1"/>
          <p:nvPr/>
        </p:nvSpPr>
        <p:spPr>
          <a:xfrm>
            <a:off x="2823123" y="3233118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E56F58A-7DB0-494E-8836-99409CDF0C49}"/>
              </a:ext>
            </a:extLst>
          </p:cNvPr>
          <p:cNvGrpSpPr/>
          <p:nvPr/>
        </p:nvGrpSpPr>
        <p:grpSpPr>
          <a:xfrm>
            <a:off x="3395359" y="3178218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D14E448-C72E-4A52-BC6C-C02755796523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DB943087-DAA1-447A-9BDF-33AE545B1A29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62E08C43-ADAB-4E14-ABFC-DA2FF2AE10C9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960E720-4FC4-4A5F-991C-D37034207E27}"/>
                </a:ext>
              </a:extLst>
            </p:cNvPr>
            <p:cNvSpPr txBox="1"/>
            <p:nvPr/>
          </p:nvSpPr>
          <p:spPr>
            <a:xfrm>
              <a:off x="5818476" y="1776639"/>
              <a:ext cx="246429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6CAAC3F-699C-4DCA-9C2B-1089A92DA48D}"/>
              </a:ext>
            </a:extLst>
          </p:cNvPr>
          <p:cNvGrpSpPr/>
          <p:nvPr/>
        </p:nvGrpSpPr>
        <p:grpSpPr>
          <a:xfrm>
            <a:off x="1430553" y="3159623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4E86D142-CF1B-4297-8FA9-78D70CF2C7CA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63" name="Rounded Rectangle 25">
                <a:extLst>
                  <a:ext uri="{FF2B5EF4-FFF2-40B4-BE49-F238E27FC236}">
                    <a16:creationId xmlns:a16="http://schemas.microsoft.com/office/drawing/2014/main" id="{4832C2A2-1BEF-4858-941B-5F3B9A6196FE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64" name="Rounded Rectangle 26">
                <a:extLst>
                  <a:ext uri="{FF2B5EF4-FFF2-40B4-BE49-F238E27FC236}">
                    <a16:creationId xmlns:a16="http://schemas.microsoft.com/office/drawing/2014/main" id="{6F857CF3-FC14-4FEC-AC6F-CF819FA79658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19978B8-BBF1-40E2-8C2F-D89FF3D35CA4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Ctrl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0703FD0-CFDF-4538-BB84-60BACFBA1D97}"/>
              </a:ext>
            </a:extLst>
          </p:cNvPr>
          <p:cNvGrpSpPr/>
          <p:nvPr/>
        </p:nvGrpSpPr>
        <p:grpSpPr>
          <a:xfrm>
            <a:off x="7409631" y="3168011"/>
            <a:ext cx="1754408" cy="1044088"/>
            <a:chOff x="7584849" y="4348064"/>
            <a:chExt cx="1200763" cy="714601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F69FA9C5-4D55-486B-86BD-48A3FB427F38}"/>
                </a:ext>
              </a:extLst>
            </p:cNvPr>
            <p:cNvGrpSpPr/>
            <p:nvPr/>
          </p:nvGrpSpPr>
          <p:grpSpPr>
            <a:xfrm>
              <a:off x="7584849" y="4348064"/>
              <a:ext cx="1200763" cy="714601"/>
              <a:chOff x="7584849" y="4348064"/>
              <a:chExt cx="1200763" cy="714601"/>
            </a:xfrm>
          </p:grpSpPr>
          <p:sp>
            <p:nvSpPr>
              <p:cNvPr id="49" name="Rounded Rectangle 47">
                <a:extLst>
                  <a:ext uri="{FF2B5EF4-FFF2-40B4-BE49-F238E27FC236}">
                    <a16:creationId xmlns:a16="http://schemas.microsoft.com/office/drawing/2014/main" id="{4B940E12-FEE6-488A-90BB-8F8DEEBDB15D}"/>
                  </a:ext>
                </a:extLst>
              </p:cNvPr>
              <p:cNvSpPr/>
              <p:nvPr/>
            </p:nvSpPr>
            <p:spPr>
              <a:xfrm>
                <a:off x="7587748" y="4349433"/>
                <a:ext cx="1197864" cy="713232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ounded Rectangle 46">
                <a:extLst>
                  <a:ext uri="{FF2B5EF4-FFF2-40B4-BE49-F238E27FC236}">
                    <a16:creationId xmlns:a16="http://schemas.microsoft.com/office/drawing/2014/main" id="{9CB7FBA9-5538-42A8-B3D7-CBE135BE32BC}"/>
                  </a:ext>
                </a:extLst>
              </p:cNvPr>
              <p:cNvSpPr/>
              <p:nvPr/>
            </p:nvSpPr>
            <p:spPr>
              <a:xfrm>
                <a:off x="7584849" y="4348064"/>
                <a:ext cx="1171589" cy="680615"/>
              </a:xfrm>
              <a:prstGeom prst="round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8BA367C-49DA-4464-896C-2D4F2713FB8B}"/>
                </a:ext>
              </a:extLst>
            </p:cNvPr>
            <p:cNvSpPr txBox="1"/>
            <p:nvPr/>
          </p:nvSpPr>
          <p:spPr>
            <a:xfrm>
              <a:off x="7659065" y="4777677"/>
              <a:ext cx="863334" cy="1811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command</a:t>
              </a:r>
            </a:p>
          </p:txBody>
        </p:sp>
        <p:sp>
          <p:nvSpPr>
            <p:cNvPr id="48" name="Freeform 5">
              <a:extLst>
                <a:ext uri="{FF2B5EF4-FFF2-40B4-BE49-F238E27FC236}">
                  <a16:creationId xmlns:a16="http://schemas.microsoft.com/office/drawing/2014/main" id="{9C0641F3-9568-462D-9B6E-E6B63EC36B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5500" y="4432300"/>
              <a:ext cx="187325" cy="192088"/>
            </a:xfrm>
            <a:custGeom>
              <a:avLst/>
              <a:gdLst>
                <a:gd name="T0" fmla="*/ 4207 w 15694"/>
                <a:gd name="T1" fmla="*/ 14726 h 16093"/>
                <a:gd name="T2" fmla="*/ 4875 w 15694"/>
                <a:gd name="T3" fmla="*/ 13893 h 16093"/>
                <a:gd name="T4" fmla="*/ 2454 w 15694"/>
                <a:gd name="T5" fmla="*/ 11140 h 16093"/>
                <a:gd name="T6" fmla="*/ 1527 w 15694"/>
                <a:gd name="T7" fmla="*/ 11685 h 16093"/>
                <a:gd name="T8" fmla="*/ 1070 w 15694"/>
                <a:gd name="T9" fmla="*/ 12707 h 16093"/>
                <a:gd name="T10" fmla="*/ 1299 w 15694"/>
                <a:gd name="T11" fmla="*/ 14130 h 16093"/>
                <a:gd name="T12" fmla="*/ 2080 w 15694"/>
                <a:gd name="T13" fmla="*/ 14856 h 16093"/>
                <a:gd name="T14" fmla="*/ 3637 w 15694"/>
                <a:gd name="T15" fmla="*/ 33 h 16093"/>
                <a:gd name="T16" fmla="*/ 5222 w 15694"/>
                <a:gd name="T17" fmla="*/ 839 h 16093"/>
                <a:gd name="T18" fmla="*/ 6028 w 15694"/>
                <a:gd name="T19" fmla="*/ 2423 h 16093"/>
                <a:gd name="T20" fmla="*/ 9886 w 15694"/>
                <a:gd name="T21" fmla="*/ 1686 h 16093"/>
                <a:gd name="T22" fmla="*/ 11011 w 15694"/>
                <a:gd name="T23" fmla="*/ 415 h 16093"/>
                <a:gd name="T24" fmla="*/ 13055 w 15694"/>
                <a:gd name="T25" fmla="*/ 8 h 16093"/>
                <a:gd name="T26" fmla="*/ 14704 w 15694"/>
                <a:gd name="T27" fmla="*/ 699 h 16093"/>
                <a:gd name="T28" fmla="*/ 15621 w 15694"/>
                <a:gd name="T29" fmla="*/ 2214 h 16093"/>
                <a:gd name="T30" fmla="*/ 15469 w 15694"/>
                <a:gd name="T31" fmla="*/ 4312 h 16093"/>
                <a:gd name="T32" fmla="*/ 14372 w 15694"/>
                <a:gd name="T33" fmla="*/ 5606 h 16093"/>
                <a:gd name="T34" fmla="*/ 12835 w 15694"/>
                <a:gd name="T35" fmla="*/ 10034 h 16093"/>
                <a:gd name="T36" fmla="*/ 14544 w 15694"/>
                <a:gd name="T37" fmla="*/ 10603 h 16093"/>
                <a:gd name="T38" fmla="*/ 15565 w 15694"/>
                <a:gd name="T39" fmla="*/ 12044 h 16093"/>
                <a:gd name="T40" fmla="*/ 15543 w 15694"/>
                <a:gd name="T41" fmla="*/ 14151 h 16093"/>
                <a:gd name="T42" fmla="*/ 14542 w 15694"/>
                <a:gd name="T43" fmla="*/ 15523 h 16093"/>
                <a:gd name="T44" fmla="*/ 12835 w 15694"/>
                <a:gd name="T45" fmla="*/ 16093 h 16093"/>
                <a:gd name="T46" fmla="*/ 10841 w 15694"/>
                <a:gd name="T47" fmla="*/ 15564 h 16093"/>
                <a:gd name="T48" fmla="*/ 9807 w 15694"/>
                <a:gd name="T49" fmla="*/ 14214 h 16093"/>
                <a:gd name="T50" fmla="*/ 5988 w 15694"/>
                <a:gd name="T51" fmla="*/ 13879 h 16093"/>
                <a:gd name="T52" fmla="*/ 5122 w 15694"/>
                <a:gd name="T53" fmla="*/ 15348 h 16093"/>
                <a:gd name="T54" fmla="*/ 3494 w 15694"/>
                <a:gd name="T55" fmla="*/ 16078 h 16093"/>
                <a:gd name="T56" fmla="*/ 1440 w 15694"/>
                <a:gd name="T57" fmla="*/ 15714 h 16093"/>
                <a:gd name="T58" fmla="*/ 283 w 15694"/>
                <a:gd name="T59" fmla="*/ 14470 h 16093"/>
                <a:gd name="T60" fmla="*/ 44 w 15694"/>
                <a:gd name="T61" fmla="*/ 12388 h 16093"/>
                <a:gd name="T62" fmla="*/ 839 w 15694"/>
                <a:gd name="T63" fmla="*/ 10873 h 16093"/>
                <a:gd name="T64" fmla="*/ 2424 w 15694"/>
                <a:gd name="T65" fmla="*/ 10067 h 16093"/>
                <a:gd name="T66" fmla="*/ 1686 w 15694"/>
                <a:gd name="T67" fmla="*/ 5806 h 16093"/>
                <a:gd name="T68" fmla="*/ 415 w 15694"/>
                <a:gd name="T69" fmla="*/ 4679 h 16093"/>
                <a:gd name="T70" fmla="*/ 8 w 15694"/>
                <a:gd name="T71" fmla="*/ 2638 h 16093"/>
                <a:gd name="T72" fmla="*/ 699 w 15694"/>
                <a:gd name="T73" fmla="*/ 991 h 16093"/>
                <a:gd name="T74" fmla="*/ 2145 w 15694"/>
                <a:gd name="T75" fmla="*/ 91 h 16093"/>
                <a:gd name="T76" fmla="*/ 2242 w 15694"/>
                <a:gd name="T77" fmla="*/ 1170 h 16093"/>
                <a:gd name="T78" fmla="*/ 1393 w 15694"/>
                <a:gd name="T79" fmla="*/ 1819 h 16093"/>
                <a:gd name="T80" fmla="*/ 1061 w 15694"/>
                <a:gd name="T81" fmla="*/ 3202 h 16093"/>
                <a:gd name="T82" fmla="*/ 1418 w 15694"/>
                <a:gd name="T83" fmla="*/ 4276 h 16093"/>
                <a:gd name="T84" fmla="*/ 2282 w 15694"/>
                <a:gd name="T85" fmla="*/ 4904 h 16093"/>
                <a:gd name="T86" fmla="*/ 4932 w 15694"/>
                <a:gd name="T87" fmla="*/ 2367 h 16093"/>
                <a:gd name="T88" fmla="*/ 4312 w 15694"/>
                <a:gd name="T89" fmla="*/ 1445 h 16093"/>
                <a:gd name="T90" fmla="*/ 3249 w 15694"/>
                <a:gd name="T91" fmla="*/ 1060 h 16093"/>
                <a:gd name="T92" fmla="*/ 11524 w 15694"/>
                <a:gd name="T93" fmla="*/ 1344 h 16093"/>
                <a:gd name="T94" fmla="*/ 10834 w 15694"/>
                <a:gd name="T95" fmla="*/ 2158 h 16093"/>
                <a:gd name="T96" fmla="*/ 13153 w 15694"/>
                <a:gd name="T97" fmla="*/ 4971 h 16093"/>
                <a:gd name="T98" fmla="*/ 14105 w 15694"/>
                <a:gd name="T99" fmla="*/ 4471 h 16093"/>
                <a:gd name="T100" fmla="*/ 14613 w 15694"/>
                <a:gd name="T101" fmla="*/ 3474 h 16093"/>
                <a:gd name="T102" fmla="*/ 14436 w 15694"/>
                <a:gd name="T103" fmla="*/ 2041 h 16093"/>
                <a:gd name="T104" fmla="*/ 13652 w 15694"/>
                <a:gd name="T105" fmla="*/ 1257 h 16093"/>
                <a:gd name="T106" fmla="*/ 13064 w 15694"/>
                <a:gd name="T107" fmla="*/ 15019 h 16093"/>
                <a:gd name="T108" fmla="*/ 14075 w 15694"/>
                <a:gd name="T109" fmla="*/ 14537 h 16093"/>
                <a:gd name="T110" fmla="*/ 14597 w 15694"/>
                <a:gd name="T111" fmla="*/ 13597 h 16093"/>
                <a:gd name="T112" fmla="*/ 14473 w 15694"/>
                <a:gd name="T113" fmla="*/ 12153 h 16093"/>
                <a:gd name="T114" fmla="*/ 13729 w 15694"/>
                <a:gd name="T115" fmla="*/ 11333 h 16093"/>
                <a:gd name="T116" fmla="*/ 10698 w 15694"/>
                <a:gd name="T117" fmla="*/ 13374 h 16093"/>
                <a:gd name="T118" fmla="*/ 11132 w 15694"/>
                <a:gd name="T119" fmla="*/ 14410 h 16093"/>
                <a:gd name="T120" fmla="*/ 12042 w 15694"/>
                <a:gd name="T121" fmla="*/ 14977 h 16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5694" h="16093">
                  <a:moveTo>
                    <a:pt x="2859" y="15033"/>
                  </a:moveTo>
                  <a:lnTo>
                    <a:pt x="3203" y="15033"/>
                  </a:lnTo>
                  <a:lnTo>
                    <a:pt x="3249" y="15033"/>
                  </a:lnTo>
                  <a:lnTo>
                    <a:pt x="3295" y="15031"/>
                  </a:lnTo>
                  <a:lnTo>
                    <a:pt x="3341" y="15028"/>
                  </a:lnTo>
                  <a:lnTo>
                    <a:pt x="3387" y="15024"/>
                  </a:lnTo>
                  <a:lnTo>
                    <a:pt x="3431" y="15019"/>
                  </a:lnTo>
                  <a:lnTo>
                    <a:pt x="3476" y="15013"/>
                  </a:lnTo>
                  <a:lnTo>
                    <a:pt x="3521" y="15005"/>
                  </a:lnTo>
                  <a:lnTo>
                    <a:pt x="3565" y="14997"/>
                  </a:lnTo>
                  <a:lnTo>
                    <a:pt x="3608" y="14987"/>
                  </a:lnTo>
                  <a:lnTo>
                    <a:pt x="3652" y="14977"/>
                  </a:lnTo>
                  <a:lnTo>
                    <a:pt x="3695" y="14965"/>
                  </a:lnTo>
                  <a:lnTo>
                    <a:pt x="3737" y="14952"/>
                  </a:lnTo>
                  <a:lnTo>
                    <a:pt x="3779" y="14938"/>
                  </a:lnTo>
                  <a:lnTo>
                    <a:pt x="3821" y="14924"/>
                  </a:lnTo>
                  <a:lnTo>
                    <a:pt x="3861" y="14908"/>
                  </a:lnTo>
                  <a:lnTo>
                    <a:pt x="3902" y="14892"/>
                  </a:lnTo>
                  <a:lnTo>
                    <a:pt x="3941" y="14874"/>
                  </a:lnTo>
                  <a:lnTo>
                    <a:pt x="3982" y="14856"/>
                  </a:lnTo>
                  <a:lnTo>
                    <a:pt x="4020" y="14837"/>
                  </a:lnTo>
                  <a:lnTo>
                    <a:pt x="4059" y="14816"/>
                  </a:lnTo>
                  <a:lnTo>
                    <a:pt x="4097" y="14794"/>
                  </a:lnTo>
                  <a:lnTo>
                    <a:pt x="4135" y="14772"/>
                  </a:lnTo>
                  <a:lnTo>
                    <a:pt x="4171" y="14750"/>
                  </a:lnTo>
                  <a:lnTo>
                    <a:pt x="4207" y="14726"/>
                  </a:lnTo>
                  <a:lnTo>
                    <a:pt x="4242" y="14701"/>
                  </a:lnTo>
                  <a:lnTo>
                    <a:pt x="4277" y="14676"/>
                  </a:lnTo>
                  <a:lnTo>
                    <a:pt x="4312" y="14650"/>
                  </a:lnTo>
                  <a:lnTo>
                    <a:pt x="4345" y="14623"/>
                  </a:lnTo>
                  <a:lnTo>
                    <a:pt x="4378" y="14595"/>
                  </a:lnTo>
                  <a:lnTo>
                    <a:pt x="4410" y="14566"/>
                  </a:lnTo>
                  <a:lnTo>
                    <a:pt x="4441" y="14537"/>
                  </a:lnTo>
                  <a:lnTo>
                    <a:pt x="4473" y="14507"/>
                  </a:lnTo>
                  <a:lnTo>
                    <a:pt x="4473" y="14505"/>
                  </a:lnTo>
                  <a:lnTo>
                    <a:pt x="4503" y="14474"/>
                  </a:lnTo>
                  <a:lnTo>
                    <a:pt x="4532" y="14442"/>
                  </a:lnTo>
                  <a:lnTo>
                    <a:pt x="4561" y="14410"/>
                  </a:lnTo>
                  <a:lnTo>
                    <a:pt x="4588" y="14377"/>
                  </a:lnTo>
                  <a:lnTo>
                    <a:pt x="4616" y="14344"/>
                  </a:lnTo>
                  <a:lnTo>
                    <a:pt x="4643" y="14310"/>
                  </a:lnTo>
                  <a:lnTo>
                    <a:pt x="4668" y="14274"/>
                  </a:lnTo>
                  <a:lnTo>
                    <a:pt x="4693" y="14238"/>
                  </a:lnTo>
                  <a:lnTo>
                    <a:pt x="4716" y="14202"/>
                  </a:lnTo>
                  <a:lnTo>
                    <a:pt x="4739" y="14166"/>
                  </a:lnTo>
                  <a:lnTo>
                    <a:pt x="4761" y="14129"/>
                  </a:lnTo>
                  <a:lnTo>
                    <a:pt x="4783" y="14090"/>
                  </a:lnTo>
                  <a:lnTo>
                    <a:pt x="4804" y="14052"/>
                  </a:lnTo>
                  <a:lnTo>
                    <a:pt x="4823" y="14013"/>
                  </a:lnTo>
                  <a:lnTo>
                    <a:pt x="4841" y="13974"/>
                  </a:lnTo>
                  <a:lnTo>
                    <a:pt x="4859" y="13934"/>
                  </a:lnTo>
                  <a:lnTo>
                    <a:pt x="4875" y="13893"/>
                  </a:lnTo>
                  <a:lnTo>
                    <a:pt x="4891" y="13852"/>
                  </a:lnTo>
                  <a:lnTo>
                    <a:pt x="4906" y="13811"/>
                  </a:lnTo>
                  <a:lnTo>
                    <a:pt x="4919" y="13769"/>
                  </a:lnTo>
                  <a:lnTo>
                    <a:pt x="4932" y="13726"/>
                  </a:lnTo>
                  <a:lnTo>
                    <a:pt x="4944" y="13684"/>
                  </a:lnTo>
                  <a:lnTo>
                    <a:pt x="4955" y="13641"/>
                  </a:lnTo>
                  <a:lnTo>
                    <a:pt x="4965" y="13597"/>
                  </a:lnTo>
                  <a:lnTo>
                    <a:pt x="4973" y="13553"/>
                  </a:lnTo>
                  <a:lnTo>
                    <a:pt x="4981" y="13508"/>
                  </a:lnTo>
                  <a:lnTo>
                    <a:pt x="4987" y="13464"/>
                  </a:lnTo>
                  <a:lnTo>
                    <a:pt x="4992" y="13419"/>
                  </a:lnTo>
                  <a:lnTo>
                    <a:pt x="4996" y="13373"/>
                  </a:lnTo>
                  <a:lnTo>
                    <a:pt x="4999" y="13328"/>
                  </a:lnTo>
                  <a:lnTo>
                    <a:pt x="5001" y="13283"/>
                  </a:lnTo>
                  <a:lnTo>
                    <a:pt x="5001" y="13236"/>
                  </a:lnTo>
                  <a:lnTo>
                    <a:pt x="5001" y="11094"/>
                  </a:lnTo>
                  <a:lnTo>
                    <a:pt x="2859" y="11094"/>
                  </a:lnTo>
                  <a:lnTo>
                    <a:pt x="2812" y="11094"/>
                  </a:lnTo>
                  <a:lnTo>
                    <a:pt x="2766" y="11096"/>
                  </a:lnTo>
                  <a:lnTo>
                    <a:pt x="2721" y="11099"/>
                  </a:lnTo>
                  <a:lnTo>
                    <a:pt x="2676" y="11103"/>
                  </a:lnTo>
                  <a:lnTo>
                    <a:pt x="2630" y="11108"/>
                  </a:lnTo>
                  <a:lnTo>
                    <a:pt x="2586" y="11114"/>
                  </a:lnTo>
                  <a:lnTo>
                    <a:pt x="2541" y="11122"/>
                  </a:lnTo>
                  <a:lnTo>
                    <a:pt x="2497" y="11130"/>
                  </a:lnTo>
                  <a:lnTo>
                    <a:pt x="2454" y="11140"/>
                  </a:lnTo>
                  <a:lnTo>
                    <a:pt x="2411" y="11151"/>
                  </a:lnTo>
                  <a:lnTo>
                    <a:pt x="2368" y="11163"/>
                  </a:lnTo>
                  <a:lnTo>
                    <a:pt x="2325" y="11176"/>
                  </a:lnTo>
                  <a:lnTo>
                    <a:pt x="2283" y="11189"/>
                  </a:lnTo>
                  <a:lnTo>
                    <a:pt x="2242" y="11204"/>
                  </a:lnTo>
                  <a:lnTo>
                    <a:pt x="2201" y="11220"/>
                  </a:lnTo>
                  <a:lnTo>
                    <a:pt x="2160" y="11236"/>
                  </a:lnTo>
                  <a:lnTo>
                    <a:pt x="2120" y="11254"/>
                  </a:lnTo>
                  <a:lnTo>
                    <a:pt x="2081" y="11272"/>
                  </a:lnTo>
                  <a:lnTo>
                    <a:pt x="2042" y="11291"/>
                  </a:lnTo>
                  <a:lnTo>
                    <a:pt x="2003" y="11312"/>
                  </a:lnTo>
                  <a:lnTo>
                    <a:pt x="1965" y="11333"/>
                  </a:lnTo>
                  <a:lnTo>
                    <a:pt x="1928" y="11356"/>
                  </a:lnTo>
                  <a:lnTo>
                    <a:pt x="1892" y="11379"/>
                  </a:lnTo>
                  <a:lnTo>
                    <a:pt x="1855" y="11403"/>
                  </a:lnTo>
                  <a:lnTo>
                    <a:pt x="1819" y="11427"/>
                  </a:lnTo>
                  <a:lnTo>
                    <a:pt x="1784" y="11452"/>
                  </a:lnTo>
                  <a:lnTo>
                    <a:pt x="1750" y="11479"/>
                  </a:lnTo>
                  <a:lnTo>
                    <a:pt x="1717" y="11506"/>
                  </a:lnTo>
                  <a:lnTo>
                    <a:pt x="1683" y="11534"/>
                  </a:lnTo>
                  <a:lnTo>
                    <a:pt x="1651" y="11563"/>
                  </a:lnTo>
                  <a:lnTo>
                    <a:pt x="1620" y="11592"/>
                  </a:lnTo>
                  <a:lnTo>
                    <a:pt x="1589" y="11622"/>
                  </a:lnTo>
                  <a:lnTo>
                    <a:pt x="1587" y="11622"/>
                  </a:lnTo>
                  <a:lnTo>
                    <a:pt x="1557" y="11653"/>
                  </a:lnTo>
                  <a:lnTo>
                    <a:pt x="1527" y="11685"/>
                  </a:lnTo>
                  <a:lnTo>
                    <a:pt x="1498" y="11717"/>
                  </a:lnTo>
                  <a:lnTo>
                    <a:pt x="1471" y="11750"/>
                  </a:lnTo>
                  <a:lnTo>
                    <a:pt x="1444" y="11783"/>
                  </a:lnTo>
                  <a:lnTo>
                    <a:pt x="1418" y="11817"/>
                  </a:lnTo>
                  <a:lnTo>
                    <a:pt x="1393" y="11852"/>
                  </a:lnTo>
                  <a:lnTo>
                    <a:pt x="1367" y="11888"/>
                  </a:lnTo>
                  <a:lnTo>
                    <a:pt x="1343" y="11924"/>
                  </a:lnTo>
                  <a:lnTo>
                    <a:pt x="1321" y="11960"/>
                  </a:lnTo>
                  <a:lnTo>
                    <a:pt x="1299" y="11997"/>
                  </a:lnTo>
                  <a:lnTo>
                    <a:pt x="1278" y="12036"/>
                  </a:lnTo>
                  <a:lnTo>
                    <a:pt x="1257" y="12075"/>
                  </a:lnTo>
                  <a:lnTo>
                    <a:pt x="1238" y="12113"/>
                  </a:lnTo>
                  <a:lnTo>
                    <a:pt x="1220" y="12153"/>
                  </a:lnTo>
                  <a:lnTo>
                    <a:pt x="1201" y="12192"/>
                  </a:lnTo>
                  <a:lnTo>
                    <a:pt x="1185" y="12234"/>
                  </a:lnTo>
                  <a:lnTo>
                    <a:pt x="1169" y="12274"/>
                  </a:lnTo>
                  <a:lnTo>
                    <a:pt x="1155" y="12315"/>
                  </a:lnTo>
                  <a:lnTo>
                    <a:pt x="1141" y="12357"/>
                  </a:lnTo>
                  <a:lnTo>
                    <a:pt x="1128" y="12400"/>
                  </a:lnTo>
                  <a:lnTo>
                    <a:pt x="1117" y="12443"/>
                  </a:lnTo>
                  <a:lnTo>
                    <a:pt x="1107" y="12486"/>
                  </a:lnTo>
                  <a:lnTo>
                    <a:pt x="1097" y="12529"/>
                  </a:lnTo>
                  <a:lnTo>
                    <a:pt x="1089" y="12574"/>
                  </a:lnTo>
                  <a:lnTo>
                    <a:pt x="1081" y="12618"/>
                  </a:lnTo>
                  <a:lnTo>
                    <a:pt x="1075" y="12663"/>
                  </a:lnTo>
                  <a:lnTo>
                    <a:pt x="1070" y="12707"/>
                  </a:lnTo>
                  <a:lnTo>
                    <a:pt x="1066" y="12754"/>
                  </a:lnTo>
                  <a:lnTo>
                    <a:pt x="1063" y="12799"/>
                  </a:lnTo>
                  <a:lnTo>
                    <a:pt x="1061" y="12845"/>
                  </a:lnTo>
                  <a:lnTo>
                    <a:pt x="1061" y="12891"/>
                  </a:lnTo>
                  <a:lnTo>
                    <a:pt x="1061" y="13236"/>
                  </a:lnTo>
                  <a:lnTo>
                    <a:pt x="1061" y="13283"/>
                  </a:lnTo>
                  <a:lnTo>
                    <a:pt x="1063" y="13328"/>
                  </a:lnTo>
                  <a:lnTo>
                    <a:pt x="1066" y="13374"/>
                  </a:lnTo>
                  <a:lnTo>
                    <a:pt x="1070" y="13420"/>
                  </a:lnTo>
                  <a:lnTo>
                    <a:pt x="1075" y="13464"/>
                  </a:lnTo>
                  <a:lnTo>
                    <a:pt x="1081" y="13509"/>
                  </a:lnTo>
                  <a:lnTo>
                    <a:pt x="1089" y="13553"/>
                  </a:lnTo>
                  <a:lnTo>
                    <a:pt x="1097" y="13598"/>
                  </a:lnTo>
                  <a:lnTo>
                    <a:pt x="1107" y="13641"/>
                  </a:lnTo>
                  <a:lnTo>
                    <a:pt x="1117" y="13684"/>
                  </a:lnTo>
                  <a:lnTo>
                    <a:pt x="1128" y="13727"/>
                  </a:lnTo>
                  <a:lnTo>
                    <a:pt x="1141" y="13770"/>
                  </a:lnTo>
                  <a:lnTo>
                    <a:pt x="1155" y="13812"/>
                  </a:lnTo>
                  <a:lnTo>
                    <a:pt x="1169" y="13853"/>
                  </a:lnTo>
                  <a:lnTo>
                    <a:pt x="1185" y="13894"/>
                  </a:lnTo>
                  <a:lnTo>
                    <a:pt x="1201" y="13935"/>
                  </a:lnTo>
                  <a:lnTo>
                    <a:pt x="1220" y="13975"/>
                  </a:lnTo>
                  <a:lnTo>
                    <a:pt x="1238" y="14014"/>
                  </a:lnTo>
                  <a:lnTo>
                    <a:pt x="1257" y="14053"/>
                  </a:lnTo>
                  <a:lnTo>
                    <a:pt x="1278" y="14091"/>
                  </a:lnTo>
                  <a:lnTo>
                    <a:pt x="1299" y="14130"/>
                  </a:lnTo>
                  <a:lnTo>
                    <a:pt x="1321" y="14167"/>
                  </a:lnTo>
                  <a:lnTo>
                    <a:pt x="1343" y="14203"/>
                  </a:lnTo>
                  <a:lnTo>
                    <a:pt x="1367" y="14239"/>
                  </a:lnTo>
                  <a:lnTo>
                    <a:pt x="1393" y="14274"/>
                  </a:lnTo>
                  <a:lnTo>
                    <a:pt x="1418" y="14310"/>
                  </a:lnTo>
                  <a:lnTo>
                    <a:pt x="1444" y="14344"/>
                  </a:lnTo>
                  <a:lnTo>
                    <a:pt x="1471" y="14377"/>
                  </a:lnTo>
                  <a:lnTo>
                    <a:pt x="1498" y="14410"/>
                  </a:lnTo>
                  <a:lnTo>
                    <a:pt x="1527" y="14442"/>
                  </a:lnTo>
                  <a:lnTo>
                    <a:pt x="1557" y="14475"/>
                  </a:lnTo>
                  <a:lnTo>
                    <a:pt x="1587" y="14505"/>
                  </a:lnTo>
                  <a:lnTo>
                    <a:pt x="1589" y="14507"/>
                  </a:lnTo>
                  <a:lnTo>
                    <a:pt x="1619" y="14537"/>
                  </a:lnTo>
                  <a:lnTo>
                    <a:pt x="1651" y="14566"/>
                  </a:lnTo>
                  <a:lnTo>
                    <a:pt x="1683" y="14595"/>
                  </a:lnTo>
                  <a:lnTo>
                    <a:pt x="1717" y="14623"/>
                  </a:lnTo>
                  <a:lnTo>
                    <a:pt x="1750" y="14650"/>
                  </a:lnTo>
                  <a:lnTo>
                    <a:pt x="1784" y="14676"/>
                  </a:lnTo>
                  <a:lnTo>
                    <a:pt x="1819" y="14701"/>
                  </a:lnTo>
                  <a:lnTo>
                    <a:pt x="1854" y="14726"/>
                  </a:lnTo>
                  <a:lnTo>
                    <a:pt x="1891" y="14750"/>
                  </a:lnTo>
                  <a:lnTo>
                    <a:pt x="1927" y="14772"/>
                  </a:lnTo>
                  <a:lnTo>
                    <a:pt x="1964" y="14794"/>
                  </a:lnTo>
                  <a:lnTo>
                    <a:pt x="2002" y="14816"/>
                  </a:lnTo>
                  <a:lnTo>
                    <a:pt x="2041" y="14837"/>
                  </a:lnTo>
                  <a:lnTo>
                    <a:pt x="2080" y="14856"/>
                  </a:lnTo>
                  <a:lnTo>
                    <a:pt x="2119" y="14874"/>
                  </a:lnTo>
                  <a:lnTo>
                    <a:pt x="2159" y="14892"/>
                  </a:lnTo>
                  <a:lnTo>
                    <a:pt x="2200" y="14908"/>
                  </a:lnTo>
                  <a:lnTo>
                    <a:pt x="2241" y="14924"/>
                  </a:lnTo>
                  <a:lnTo>
                    <a:pt x="2282" y="14938"/>
                  </a:lnTo>
                  <a:lnTo>
                    <a:pt x="2324" y="14952"/>
                  </a:lnTo>
                  <a:lnTo>
                    <a:pt x="2367" y="14965"/>
                  </a:lnTo>
                  <a:lnTo>
                    <a:pt x="2410" y="14977"/>
                  </a:lnTo>
                  <a:lnTo>
                    <a:pt x="2453" y="14987"/>
                  </a:lnTo>
                  <a:lnTo>
                    <a:pt x="2496" y="14997"/>
                  </a:lnTo>
                  <a:lnTo>
                    <a:pt x="2541" y="15005"/>
                  </a:lnTo>
                  <a:lnTo>
                    <a:pt x="2585" y="15013"/>
                  </a:lnTo>
                  <a:lnTo>
                    <a:pt x="2630" y="15019"/>
                  </a:lnTo>
                  <a:lnTo>
                    <a:pt x="2675" y="15024"/>
                  </a:lnTo>
                  <a:lnTo>
                    <a:pt x="2720" y="15028"/>
                  </a:lnTo>
                  <a:lnTo>
                    <a:pt x="2766" y="15031"/>
                  </a:lnTo>
                  <a:lnTo>
                    <a:pt x="2812" y="15033"/>
                  </a:lnTo>
                  <a:lnTo>
                    <a:pt x="2859" y="15033"/>
                  </a:lnTo>
                  <a:close/>
                  <a:moveTo>
                    <a:pt x="2859" y="0"/>
                  </a:moveTo>
                  <a:lnTo>
                    <a:pt x="3203" y="0"/>
                  </a:lnTo>
                  <a:lnTo>
                    <a:pt x="3277" y="1"/>
                  </a:lnTo>
                  <a:lnTo>
                    <a:pt x="3350" y="4"/>
                  </a:lnTo>
                  <a:lnTo>
                    <a:pt x="3422" y="8"/>
                  </a:lnTo>
                  <a:lnTo>
                    <a:pt x="3495" y="15"/>
                  </a:lnTo>
                  <a:lnTo>
                    <a:pt x="3566" y="23"/>
                  </a:lnTo>
                  <a:lnTo>
                    <a:pt x="3637" y="33"/>
                  </a:lnTo>
                  <a:lnTo>
                    <a:pt x="3708" y="44"/>
                  </a:lnTo>
                  <a:lnTo>
                    <a:pt x="3777" y="58"/>
                  </a:lnTo>
                  <a:lnTo>
                    <a:pt x="3847" y="73"/>
                  </a:lnTo>
                  <a:lnTo>
                    <a:pt x="3915" y="91"/>
                  </a:lnTo>
                  <a:lnTo>
                    <a:pt x="3984" y="109"/>
                  </a:lnTo>
                  <a:lnTo>
                    <a:pt x="4051" y="129"/>
                  </a:lnTo>
                  <a:lnTo>
                    <a:pt x="4117" y="151"/>
                  </a:lnTo>
                  <a:lnTo>
                    <a:pt x="4184" y="174"/>
                  </a:lnTo>
                  <a:lnTo>
                    <a:pt x="4249" y="199"/>
                  </a:lnTo>
                  <a:lnTo>
                    <a:pt x="4314" y="225"/>
                  </a:lnTo>
                  <a:lnTo>
                    <a:pt x="4377" y="253"/>
                  </a:lnTo>
                  <a:lnTo>
                    <a:pt x="4439" y="283"/>
                  </a:lnTo>
                  <a:lnTo>
                    <a:pt x="4502" y="314"/>
                  </a:lnTo>
                  <a:lnTo>
                    <a:pt x="4563" y="346"/>
                  </a:lnTo>
                  <a:lnTo>
                    <a:pt x="4624" y="380"/>
                  </a:lnTo>
                  <a:lnTo>
                    <a:pt x="4683" y="415"/>
                  </a:lnTo>
                  <a:lnTo>
                    <a:pt x="4741" y="452"/>
                  </a:lnTo>
                  <a:lnTo>
                    <a:pt x="4799" y="490"/>
                  </a:lnTo>
                  <a:lnTo>
                    <a:pt x="4855" y="529"/>
                  </a:lnTo>
                  <a:lnTo>
                    <a:pt x="4911" y="569"/>
                  </a:lnTo>
                  <a:lnTo>
                    <a:pt x="4966" y="612"/>
                  </a:lnTo>
                  <a:lnTo>
                    <a:pt x="5019" y="655"/>
                  </a:lnTo>
                  <a:lnTo>
                    <a:pt x="5071" y="699"/>
                  </a:lnTo>
                  <a:lnTo>
                    <a:pt x="5123" y="744"/>
                  </a:lnTo>
                  <a:lnTo>
                    <a:pt x="5173" y="791"/>
                  </a:lnTo>
                  <a:lnTo>
                    <a:pt x="5222" y="839"/>
                  </a:lnTo>
                  <a:lnTo>
                    <a:pt x="5271" y="888"/>
                  </a:lnTo>
                  <a:lnTo>
                    <a:pt x="5317" y="938"/>
                  </a:lnTo>
                  <a:lnTo>
                    <a:pt x="5362" y="990"/>
                  </a:lnTo>
                  <a:lnTo>
                    <a:pt x="5406" y="1042"/>
                  </a:lnTo>
                  <a:lnTo>
                    <a:pt x="5450" y="1095"/>
                  </a:lnTo>
                  <a:lnTo>
                    <a:pt x="5492" y="1150"/>
                  </a:lnTo>
                  <a:lnTo>
                    <a:pt x="5532" y="1205"/>
                  </a:lnTo>
                  <a:lnTo>
                    <a:pt x="5571" y="1262"/>
                  </a:lnTo>
                  <a:lnTo>
                    <a:pt x="5610" y="1320"/>
                  </a:lnTo>
                  <a:lnTo>
                    <a:pt x="5646" y="1378"/>
                  </a:lnTo>
                  <a:lnTo>
                    <a:pt x="5681" y="1437"/>
                  </a:lnTo>
                  <a:lnTo>
                    <a:pt x="5715" y="1498"/>
                  </a:lnTo>
                  <a:lnTo>
                    <a:pt x="5748" y="1559"/>
                  </a:lnTo>
                  <a:lnTo>
                    <a:pt x="5779" y="1621"/>
                  </a:lnTo>
                  <a:lnTo>
                    <a:pt x="5808" y="1684"/>
                  </a:lnTo>
                  <a:lnTo>
                    <a:pt x="5836" y="1747"/>
                  </a:lnTo>
                  <a:lnTo>
                    <a:pt x="5862" y="1811"/>
                  </a:lnTo>
                  <a:lnTo>
                    <a:pt x="5887" y="1877"/>
                  </a:lnTo>
                  <a:lnTo>
                    <a:pt x="5911" y="1943"/>
                  </a:lnTo>
                  <a:lnTo>
                    <a:pt x="5932" y="2010"/>
                  </a:lnTo>
                  <a:lnTo>
                    <a:pt x="5952" y="2077"/>
                  </a:lnTo>
                  <a:lnTo>
                    <a:pt x="5971" y="2145"/>
                  </a:lnTo>
                  <a:lnTo>
                    <a:pt x="5988" y="2214"/>
                  </a:lnTo>
                  <a:lnTo>
                    <a:pt x="6003" y="2283"/>
                  </a:lnTo>
                  <a:lnTo>
                    <a:pt x="6016" y="2353"/>
                  </a:lnTo>
                  <a:lnTo>
                    <a:pt x="6028" y="2423"/>
                  </a:lnTo>
                  <a:lnTo>
                    <a:pt x="6038" y="2494"/>
                  </a:lnTo>
                  <a:lnTo>
                    <a:pt x="6046" y="2566"/>
                  </a:lnTo>
                  <a:lnTo>
                    <a:pt x="6053" y="2638"/>
                  </a:lnTo>
                  <a:lnTo>
                    <a:pt x="6057" y="2711"/>
                  </a:lnTo>
                  <a:lnTo>
                    <a:pt x="6060" y="2783"/>
                  </a:lnTo>
                  <a:lnTo>
                    <a:pt x="6061" y="2857"/>
                  </a:lnTo>
                  <a:lnTo>
                    <a:pt x="6061" y="4999"/>
                  </a:lnTo>
                  <a:lnTo>
                    <a:pt x="9633" y="4999"/>
                  </a:lnTo>
                  <a:lnTo>
                    <a:pt x="9633" y="2857"/>
                  </a:lnTo>
                  <a:lnTo>
                    <a:pt x="9634" y="2784"/>
                  </a:lnTo>
                  <a:lnTo>
                    <a:pt x="9637" y="2711"/>
                  </a:lnTo>
                  <a:lnTo>
                    <a:pt x="9641" y="2638"/>
                  </a:lnTo>
                  <a:lnTo>
                    <a:pt x="9648" y="2567"/>
                  </a:lnTo>
                  <a:lnTo>
                    <a:pt x="9656" y="2495"/>
                  </a:lnTo>
                  <a:lnTo>
                    <a:pt x="9666" y="2424"/>
                  </a:lnTo>
                  <a:lnTo>
                    <a:pt x="9678" y="2354"/>
                  </a:lnTo>
                  <a:lnTo>
                    <a:pt x="9691" y="2284"/>
                  </a:lnTo>
                  <a:lnTo>
                    <a:pt x="9706" y="2215"/>
                  </a:lnTo>
                  <a:lnTo>
                    <a:pt x="9723" y="2146"/>
                  </a:lnTo>
                  <a:lnTo>
                    <a:pt x="9741" y="2078"/>
                  </a:lnTo>
                  <a:lnTo>
                    <a:pt x="9762" y="2011"/>
                  </a:lnTo>
                  <a:lnTo>
                    <a:pt x="9783" y="1944"/>
                  </a:lnTo>
                  <a:lnTo>
                    <a:pt x="9807" y="1879"/>
                  </a:lnTo>
                  <a:lnTo>
                    <a:pt x="9832" y="1813"/>
                  </a:lnTo>
                  <a:lnTo>
                    <a:pt x="9858" y="1749"/>
                  </a:lnTo>
                  <a:lnTo>
                    <a:pt x="9886" y="1686"/>
                  </a:lnTo>
                  <a:lnTo>
                    <a:pt x="9915" y="1622"/>
                  </a:lnTo>
                  <a:lnTo>
                    <a:pt x="9946" y="1561"/>
                  </a:lnTo>
                  <a:lnTo>
                    <a:pt x="9979" y="1500"/>
                  </a:lnTo>
                  <a:lnTo>
                    <a:pt x="10013" y="1439"/>
                  </a:lnTo>
                  <a:lnTo>
                    <a:pt x="10048" y="1380"/>
                  </a:lnTo>
                  <a:lnTo>
                    <a:pt x="10085" y="1322"/>
                  </a:lnTo>
                  <a:lnTo>
                    <a:pt x="10123" y="1263"/>
                  </a:lnTo>
                  <a:lnTo>
                    <a:pt x="10162" y="1207"/>
                  </a:lnTo>
                  <a:lnTo>
                    <a:pt x="10203" y="1152"/>
                  </a:lnTo>
                  <a:lnTo>
                    <a:pt x="10244" y="1097"/>
                  </a:lnTo>
                  <a:lnTo>
                    <a:pt x="10288" y="1044"/>
                  </a:lnTo>
                  <a:lnTo>
                    <a:pt x="10332" y="991"/>
                  </a:lnTo>
                  <a:lnTo>
                    <a:pt x="10378" y="939"/>
                  </a:lnTo>
                  <a:lnTo>
                    <a:pt x="10424" y="889"/>
                  </a:lnTo>
                  <a:lnTo>
                    <a:pt x="10473" y="840"/>
                  </a:lnTo>
                  <a:lnTo>
                    <a:pt x="10472" y="839"/>
                  </a:lnTo>
                  <a:lnTo>
                    <a:pt x="10521" y="791"/>
                  </a:lnTo>
                  <a:lnTo>
                    <a:pt x="10571" y="744"/>
                  </a:lnTo>
                  <a:lnTo>
                    <a:pt x="10623" y="699"/>
                  </a:lnTo>
                  <a:lnTo>
                    <a:pt x="10675" y="655"/>
                  </a:lnTo>
                  <a:lnTo>
                    <a:pt x="10728" y="612"/>
                  </a:lnTo>
                  <a:lnTo>
                    <a:pt x="10783" y="569"/>
                  </a:lnTo>
                  <a:lnTo>
                    <a:pt x="10839" y="529"/>
                  </a:lnTo>
                  <a:lnTo>
                    <a:pt x="10895" y="490"/>
                  </a:lnTo>
                  <a:lnTo>
                    <a:pt x="10953" y="452"/>
                  </a:lnTo>
                  <a:lnTo>
                    <a:pt x="11011" y="415"/>
                  </a:lnTo>
                  <a:lnTo>
                    <a:pt x="11070" y="380"/>
                  </a:lnTo>
                  <a:lnTo>
                    <a:pt x="11131" y="346"/>
                  </a:lnTo>
                  <a:lnTo>
                    <a:pt x="11192" y="314"/>
                  </a:lnTo>
                  <a:lnTo>
                    <a:pt x="11254" y="283"/>
                  </a:lnTo>
                  <a:lnTo>
                    <a:pt x="11317" y="253"/>
                  </a:lnTo>
                  <a:lnTo>
                    <a:pt x="11380" y="225"/>
                  </a:lnTo>
                  <a:lnTo>
                    <a:pt x="11445" y="199"/>
                  </a:lnTo>
                  <a:lnTo>
                    <a:pt x="11510" y="174"/>
                  </a:lnTo>
                  <a:lnTo>
                    <a:pt x="11577" y="151"/>
                  </a:lnTo>
                  <a:lnTo>
                    <a:pt x="11643" y="129"/>
                  </a:lnTo>
                  <a:lnTo>
                    <a:pt x="11710" y="109"/>
                  </a:lnTo>
                  <a:lnTo>
                    <a:pt x="11779" y="91"/>
                  </a:lnTo>
                  <a:lnTo>
                    <a:pt x="11847" y="73"/>
                  </a:lnTo>
                  <a:lnTo>
                    <a:pt x="11917" y="58"/>
                  </a:lnTo>
                  <a:lnTo>
                    <a:pt x="11986" y="44"/>
                  </a:lnTo>
                  <a:lnTo>
                    <a:pt x="12057" y="33"/>
                  </a:lnTo>
                  <a:lnTo>
                    <a:pt x="12128" y="23"/>
                  </a:lnTo>
                  <a:lnTo>
                    <a:pt x="12199" y="15"/>
                  </a:lnTo>
                  <a:lnTo>
                    <a:pt x="12272" y="8"/>
                  </a:lnTo>
                  <a:lnTo>
                    <a:pt x="12344" y="4"/>
                  </a:lnTo>
                  <a:lnTo>
                    <a:pt x="12417" y="1"/>
                  </a:lnTo>
                  <a:lnTo>
                    <a:pt x="12491" y="0"/>
                  </a:lnTo>
                  <a:lnTo>
                    <a:pt x="12835" y="0"/>
                  </a:lnTo>
                  <a:lnTo>
                    <a:pt x="12910" y="1"/>
                  </a:lnTo>
                  <a:lnTo>
                    <a:pt x="12982" y="4"/>
                  </a:lnTo>
                  <a:lnTo>
                    <a:pt x="13055" y="8"/>
                  </a:lnTo>
                  <a:lnTo>
                    <a:pt x="13127" y="15"/>
                  </a:lnTo>
                  <a:lnTo>
                    <a:pt x="13199" y="23"/>
                  </a:lnTo>
                  <a:lnTo>
                    <a:pt x="13270" y="33"/>
                  </a:lnTo>
                  <a:lnTo>
                    <a:pt x="13340" y="44"/>
                  </a:lnTo>
                  <a:lnTo>
                    <a:pt x="13410" y="58"/>
                  </a:lnTo>
                  <a:lnTo>
                    <a:pt x="13479" y="73"/>
                  </a:lnTo>
                  <a:lnTo>
                    <a:pt x="13548" y="91"/>
                  </a:lnTo>
                  <a:lnTo>
                    <a:pt x="13616" y="109"/>
                  </a:lnTo>
                  <a:lnTo>
                    <a:pt x="13684" y="129"/>
                  </a:lnTo>
                  <a:lnTo>
                    <a:pt x="13750" y="151"/>
                  </a:lnTo>
                  <a:lnTo>
                    <a:pt x="13816" y="174"/>
                  </a:lnTo>
                  <a:lnTo>
                    <a:pt x="13882" y="199"/>
                  </a:lnTo>
                  <a:lnTo>
                    <a:pt x="13946" y="225"/>
                  </a:lnTo>
                  <a:lnTo>
                    <a:pt x="14010" y="253"/>
                  </a:lnTo>
                  <a:lnTo>
                    <a:pt x="14072" y="283"/>
                  </a:lnTo>
                  <a:lnTo>
                    <a:pt x="14134" y="314"/>
                  </a:lnTo>
                  <a:lnTo>
                    <a:pt x="14196" y="346"/>
                  </a:lnTo>
                  <a:lnTo>
                    <a:pt x="14256" y="380"/>
                  </a:lnTo>
                  <a:lnTo>
                    <a:pt x="14315" y="415"/>
                  </a:lnTo>
                  <a:lnTo>
                    <a:pt x="14374" y="452"/>
                  </a:lnTo>
                  <a:lnTo>
                    <a:pt x="14431" y="490"/>
                  </a:lnTo>
                  <a:lnTo>
                    <a:pt x="14488" y="529"/>
                  </a:lnTo>
                  <a:lnTo>
                    <a:pt x="14544" y="569"/>
                  </a:lnTo>
                  <a:lnTo>
                    <a:pt x="14598" y="612"/>
                  </a:lnTo>
                  <a:lnTo>
                    <a:pt x="14652" y="655"/>
                  </a:lnTo>
                  <a:lnTo>
                    <a:pt x="14704" y="699"/>
                  </a:lnTo>
                  <a:lnTo>
                    <a:pt x="14755" y="744"/>
                  </a:lnTo>
                  <a:lnTo>
                    <a:pt x="14806" y="791"/>
                  </a:lnTo>
                  <a:lnTo>
                    <a:pt x="14855" y="839"/>
                  </a:lnTo>
                  <a:lnTo>
                    <a:pt x="14903" y="888"/>
                  </a:lnTo>
                  <a:lnTo>
                    <a:pt x="14949" y="938"/>
                  </a:lnTo>
                  <a:lnTo>
                    <a:pt x="14995" y="990"/>
                  </a:lnTo>
                  <a:lnTo>
                    <a:pt x="15039" y="1042"/>
                  </a:lnTo>
                  <a:lnTo>
                    <a:pt x="15082" y="1095"/>
                  </a:lnTo>
                  <a:lnTo>
                    <a:pt x="15124" y="1150"/>
                  </a:lnTo>
                  <a:lnTo>
                    <a:pt x="15165" y="1205"/>
                  </a:lnTo>
                  <a:lnTo>
                    <a:pt x="15204" y="1262"/>
                  </a:lnTo>
                  <a:lnTo>
                    <a:pt x="15242" y="1320"/>
                  </a:lnTo>
                  <a:lnTo>
                    <a:pt x="15278" y="1378"/>
                  </a:lnTo>
                  <a:lnTo>
                    <a:pt x="15314" y="1437"/>
                  </a:lnTo>
                  <a:lnTo>
                    <a:pt x="15348" y="1498"/>
                  </a:lnTo>
                  <a:lnTo>
                    <a:pt x="15380" y="1559"/>
                  </a:lnTo>
                  <a:lnTo>
                    <a:pt x="15411" y="1621"/>
                  </a:lnTo>
                  <a:lnTo>
                    <a:pt x="15440" y="1684"/>
                  </a:lnTo>
                  <a:lnTo>
                    <a:pt x="15469" y="1747"/>
                  </a:lnTo>
                  <a:lnTo>
                    <a:pt x="15495" y="1811"/>
                  </a:lnTo>
                  <a:lnTo>
                    <a:pt x="15520" y="1877"/>
                  </a:lnTo>
                  <a:lnTo>
                    <a:pt x="15543" y="1943"/>
                  </a:lnTo>
                  <a:lnTo>
                    <a:pt x="15565" y="2010"/>
                  </a:lnTo>
                  <a:lnTo>
                    <a:pt x="15585" y="2077"/>
                  </a:lnTo>
                  <a:lnTo>
                    <a:pt x="15603" y="2145"/>
                  </a:lnTo>
                  <a:lnTo>
                    <a:pt x="15621" y="2214"/>
                  </a:lnTo>
                  <a:lnTo>
                    <a:pt x="15636" y="2283"/>
                  </a:lnTo>
                  <a:lnTo>
                    <a:pt x="15650" y="2353"/>
                  </a:lnTo>
                  <a:lnTo>
                    <a:pt x="15661" y="2423"/>
                  </a:lnTo>
                  <a:lnTo>
                    <a:pt x="15671" y="2494"/>
                  </a:lnTo>
                  <a:lnTo>
                    <a:pt x="15679" y="2566"/>
                  </a:lnTo>
                  <a:lnTo>
                    <a:pt x="15686" y="2638"/>
                  </a:lnTo>
                  <a:lnTo>
                    <a:pt x="15690" y="2711"/>
                  </a:lnTo>
                  <a:lnTo>
                    <a:pt x="15693" y="2783"/>
                  </a:lnTo>
                  <a:lnTo>
                    <a:pt x="15694" y="2857"/>
                  </a:lnTo>
                  <a:lnTo>
                    <a:pt x="15694" y="3202"/>
                  </a:lnTo>
                  <a:lnTo>
                    <a:pt x="15693" y="3276"/>
                  </a:lnTo>
                  <a:lnTo>
                    <a:pt x="15690" y="3348"/>
                  </a:lnTo>
                  <a:lnTo>
                    <a:pt x="15686" y="3421"/>
                  </a:lnTo>
                  <a:lnTo>
                    <a:pt x="15679" y="3493"/>
                  </a:lnTo>
                  <a:lnTo>
                    <a:pt x="15671" y="3565"/>
                  </a:lnTo>
                  <a:lnTo>
                    <a:pt x="15661" y="3636"/>
                  </a:lnTo>
                  <a:lnTo>
                    <a:pt x="15650" y="3706"/>
                  </a:lnTo>
                  <a:lnTo>
                    <a:pt x="15636" y="3776"/>
                  </a:lnTo>
                  <a:lnTo>
                    <a:pt x="15621" y="3845"/>
                  </a:lnTo>
                  <a:lnTo>
                    <a:pt x="15603" y="3914"/>
                  </a:lnTo>
                  <a:lnTo>
                    <a:pt x="15585" y="3982"/>
                  </a:lnTo>
                  <a:lnTo>
                    <a:pt x="15565" y="4049"/>
                  </a:lnTo>
                  <a:lnTo>
                    <a:pt x="15543" y="4116"/>
                  </a:lnTo>
                  <a:lnTo>
                    <a:pt x="15520" y="4182"/>
                  </a:lnTo>
                  <a:lnTo>
                    <a:pt x="15495" y="4248"/>
                  </a:lnTo>
                  <a:lnTo>
                    <a:pt x="15469" y="4312"/>
                  </a:lnTo>
                  <a:lnTo>
                    <a:pt x="15440" y="4375"/>
                  </a:lnTo>
                  <a:lnTo>
                    <a:pt x="15411" y="4439"/>
                  </a:lnTo>
                  <a:lnTo>
                    <a:pt x="15380" y="4500"/>
                  </a:lnTo>
                  <a:lnTo>
                    <a:pt x="15348" y="4561"/>
                  </a:lnTo>
                  <a:lnTo>
                    <a:pt x="15314" y="4622"/>
                  </a:lnTo>
                  <a:lnTo>
                    <a:pt x="15278" y="4681"/>
                  </a:lnTo>
                  <a:lnTo>
                    <a:pt x="15242" y="4739"/>
                  </a:lnTo>
                  <a:lnTo>
                    <a:pt x="15204" y="4797"/>
                  </a:lnTo>
                  <a:lnTo>
                    <a:pt x="15165" y="4853"/>
                  </a:lnTo>
                  <a:lnTo>
                    <a:pt x="15124" y="4909"/>
                  </a:lnTo>
                  <a:lnTo>
                    <a:pt x="15082" y="4964"/>
                  </a:lnTo>
                  <a:lnTo>
                    <a:pt x="15039" y="5017"/>
                  </a:lnTo>
                  <a:lnTo>
                    <a:pt x="14995" y="5069"/>
                  </a:lnTo>
                  <a:lnTo>
                    <a:pt x="14949" y="5121"/>
                  </a:lnTo>
                  <a:lnTo>
                    <a:pt x="14903" y="5171"/>
                  </a:lnTo>
                  <a:lnTo>
                    <a:pt x="14855" y="5220"/>
                  </a:lnTo>
                  <a:lnTo>
                    <a:pt x="14854" y="5219"/>
                  </a:lnTo>
                  <a:lnTo>
                    <a:pt x="14805" y="5267"/>
                  </a:lnTo>
                  <a:lnTo>
                    <a:pt x="14754" y="5314"/>
                  </a:lnTo>
                  <a:lnTo>
                    <a:pt x="14703" y="5360"/>
                  </a:lnTo>
                  <a:lnTo>
                    <a:pt x="14650" y="5404"/>
                  </a:lnTo>
                  <a:lnTo>
                    <a:pt x="14596" y="5446"/>
                  </a:lnTo>
                  <a:lnTo>
                    <a:pt x="14542" y="5489"/>
                  </a:lnTo>
                  <a:lnTo>
                    <a:pt x="14487" y="5530"/>
                  </a:lnTo>
                  <a:lnTo>
                    <a:pt x="14430" y="5569"/>
                  </a:lnTo>
                  <a:lnTo>
                    <a:pt x="14372" y="5606"/>
                  </a:lnTo>
                  <a:lnTo>
                    <a:pt x="14313" y="5644"/>
                  </a:lnTo>
                  <a:lnTo>
                    <a:pt x="14254" y="5679"/>
                  </a:lnTo>
                  <a:lnTo>
                    <a:pt x="14194" y="5712"/>
                  </a:lnTo>
                  <a:lnTo>
                    <a:pt x="14132" y="5745"/>
                  </a:lnTo>
                  <a:lnTo>
                    <a:pt x="14071" y="5775"/>
                  </a:lnTo>
                  <a:lnTo>
                    <a:pt x="14008" y="5806"/>
                  </a:lnTo>
                  <a:lnTo>
                    <a:pt x="13944" y="5834"/>
                  </a:lnTo>
                  <a:lnTo>
                    <a:pt x="13880" y="5860"/>
                  </a:lnTo>
                  <a:lnTo>
                    <a:pt x="13814" y="5885"/>
                  </a:lnTo>
                  <a:lnTo>
                    <a:pt x="13749" y="5908"/>
                  </a:lnTo>
                  <a:lnTo>
                    <a:pt x="13682" y="5929"/>
                  </a:lnTo>
                  <a:lnTo>
                    <a:pt x="13615" y="5950"/>
                  </a:lnTo>
                  <a:lnTo>
                    <a:pt x="13547" y="5968"/>
                  </a:lnTo>
                  <a:lnTo>
                    <a:pt x="13478" y="5986"/>
                  </a:lnTo>
                  <a:lnTo>
                    <a:pt x="13409" y="6001"/>
                  </a:lnTo>
                  <a:lnTo>
                    <a:pt x="13339" y="6014"/>
                  </a:lnTo>
                  <a:lnTo>
                    <a:pt x="13269" y="6026"/>
                  </a:lnTo>
                  <a:lnTo>
                    <a:pt x="13198" y="6036"/>
                  </a:lnTo>
                  <a:lnTo>
                    <a:pt x="13126" y="6044"/>
                  </a:lnTo>
                  <a:lnTo>
                    <a:pt x="13055" y="6050"/>
                  </a:lnTo>
                  <a:lnTo>
                    <a:pt x="12982" y="6055"/>
                  </a:lnTo>
                  <a:lnTo>
                    <a:pt x="12909" y="6058"/>
                  </a:lnTo>
                  <a:lnTo>
                    <a:pt x="12835" y="6059"/>
                  </a:lnTo>
                  <a:lnTo>
                    <a:pt x="10750" y="6059"/>
                  </a:lnTo>
                  <a:lnTo>
                    <a:pt x="10750" y="10034"/>
                  </a:lnTo>
                  <a:lnTo>
                    <a:pt x="12835" y="10034"/>
                  </a:lnTo>
                  <a:lnTo>
                    <a:pt x="12910" y="10035"/>
                  </a:lnTo>
                  <a:lnTo>
                    <a:pt x="12982" y="10038"/>
                  </a:lnTo>
                  <a:lnTo>
                    <a:pt x="13055" y="10043"/>
                  </a:lnTo>
                  <a:lnTo>
                    <a:pt x="13127" y="10049"/>
                  </a:lnTo>
                  <a:lnTo>
                    <a:pt x="13199" y="10057"/>
                  </a:lnTo>
                  <a:lnTo>
                    <a:pt x="13270" y="10067"/>
                  </a:lnTo>
                  <a:lnTo>
                    <a:pt x="13340" y="10079"/>
                  </a:lnTo>
                  <a:lnTo>
                    <a:pt x="13410" y="10092"/>
                  </a:lnTo>
                  <a:lnTo>
                    <a:pt x="13479" y="10107"/>
                  </a:lnTo>
                  <a:lnTo>
                    <a:pt x="13548" y="10125"/>
                  </a:lnTo>
                  <a:lnTo>
                    <a:pt x="13616" y="10144"/>
                  </a:lnTo>
                  <a:lnTo>
                    <a:pt x="13684" y="10164"/>
                  </a:lnTo>
                  <a:lnTo>
                    <a:pt x="13750" y="10185"/>
                  </a:lnTo>
                  <a:lnTo>
                    <a:pt x="13816" y="10208"/>
                  </a:lnTo>
                  <a:lnTo>
                    <a:pt x="13882" y="10233"/>
                  </a:lnTo>
                  <a:lnTo>
                    <a:pt x="13946" y="10259"/>
                  </a:lnTo>
                  <a:lnTo>
                    <a:pt x="14010" y="10287"/>
                  </a:lnTo>
                  <a:lnTo>
                    <a:pt x="14072" y="10318"/>
                  </a:lnTo>
                  <a:lnTo>
                    <a:pt x="14134" y="10348"/>
                  </a:lnTo>
                  <a:lnTo>
                    <a:pt x="14196" y="10381"/>
                  </a:lnTo>
                  <a:lnTo>
                    <a:pt x="14256" y="10414"/>
                  </a:lnTo>
                  <a:lnTo>
                    <a:pt x="14315" y="10449"/>
                  </a:lnTo>
                  <a:lnTo>
                    <a:pt x="14374" y="10486"/>
                  </a:lnTo>
                  <a:lnTo>
                    <a:pt x="14431" y="10524"/>
                  </a:lnTo>
                  <a:lnTo>
                    <a:pt x="14488" y="10563"/>
                  </a:lnTo>
                  <a:lnTo>
                    <a:pt x="14544" y="10603"/>
                  </a:lnTo>
                  <a:lnTo>
                    <a:pt x="14598" y="10646"/>
                  </a:lnTo>
                  <a:lnTo>
                    <a:pt x="14652" y="10689"/>
                  </a:lnTo>
                  <a:lnTo>
                    <a:pt x="14704" y="10733"/>
                  </a:lnTo>
                  <a:lnTo>
                    <a:pt x="14755" y="10778"/>
                  </a:lnTo>
                  <a:lnTo>
                    <a:pt x="14806" y="10826"/>
                  </a:lnTo>
                  <a:lnTo>
                    <a:pt x="14855" y="10873"/>
                  </a:lnTo>
                  <a:lnTo>
                    <a:pt x="14903" y="10922"/>
                  </a:lnTo>
                  <a:lnTo>
                    <a:pt x="14949" y="10972"/>
                  </a:lnTo>
                  <a:lnTo>
                    <a:pt x="14995" y="11024"/>
                  </a:lnTo>
                  <a:lnTo>
                    <a:pt x="15039" y="11076"/>
                  </a:lnTo>
                  <a:lnTo>
                    <a:pt x="15082" y="11129"/>
                  </a:lnTo>
                  <a:lnTo>
                    <a:pt x="15124" y="11184"/>
                  </a:lnTo>
                  <a:lnTo>
                    <a:pt x="15165" y="11240"/>
                  </a:lnTo>
                  <a:lnTo>
                    <a:pt x="15204" y="11296"/>
                  </a:lnTo>
                  <a:lnTo>
                    <a:pt x="15242" y="11354"/>
                  </a:lnTo>
                  <a:lnTo>
                    <a:pt x="15278" y="11412"/>
                  </a:lnTo>
                  <a:lnTo>
                    <a:pt x="15314" y="11471"/>
                  </a:lnTo>
                  <a:lnTo>
                    <a:pt x="15348" y="11532"/>
                  </a:lnTo>
                  <a:lnTo>
                    <a:pt x="15380" y="11593"/>
                  </a:lnTo>
                  <a:lnTo>
                    <a:pt x="15411" y="11655"/>
                  </a:lnTo>
                  <a:lnTo>
                    <a:pt x="15440" y="11718"/>
                  </a:lnTo>
                  <a:lnTo>
                    <a:pt x="15469" y="11781"/>
                  </a:lnTo>
                  <a:lnTo>
                    <a:pt x="15495" y="11845"/>
                  </a:lnTo>
                  <a:lnTo>
                    <a:pt x="15520" y="11911"/>
                  </a:lnTo>
                  <a:lnTo>
                    <a:pt x="15543" y="11977"/>
                  </a:lnTo>
                  <a:lnTo>
                    <a:pt x="15565" y="12044"/>
                  </a:lnTo>
                  <a:lnTo>
                    <a:pt x="15585" y="12111"/>
                  </a:lnTo>
                  <a:lnTo>
                    <a:pt x="15603" y="12179"/>
                  </a:lnTo>
                  <a:lnTo>
                    <a:pt x="15621" y="12248"/>
                  </a:lnTo>
                  <a:lnTo>
                    <a:pt x="15636" y="12317"/>
                  </a:lnTo>
                  <a:lnTo>
                    <a:pt x="15650" y="12388"/>
                  </a:lnTo>
                  <a:lnTo>
                    <a:pt x="15661" y="12457"/>
                  </a:lnTo>
                  <a:lnTo>
                    <a:pt x="15671" y="12528"/>
                  </a:lnTo>
                  <a:lnTo>
                    <a:pt x="15679" y="12600"/>
                  </a:lnTo>
                  <a:lnTo>
                    <a:pt x="15686" y="12672"/>
                  </a:lnTo>
                  <a:lnTo>
                    <a:pt x="15690" y="12745"/>
                  </a:lnTo>
                  <a:lnTo>
                    <a:pt x="15693" y="12817"/>
                  </a:lnTo>
                  <a:lnTo>
                    <a:pt x="15694" y="12891"/>
                  </a:lnTo>
                  <a:lnTo>
                    <a:pt x="15694" y="13236"/>
                  </a:lnTo>
                  <a:lnTo>
                    <a:pt x="15693" y="13310"/>
                  </a:lnTo>
                  <a:lnTo>
                    <a:pt x="15690" y="13382"/>
                  </a:lnTo>
                  <a:lnTo>
                    <a:pt x="15686" y="13455"/>
                  </a:lnTo>
                  <a:lnTo>
                    <a:pt x="15679" y="13527"/>
                  </a:lnTo>
                  <a:lnTo>
                    <a:pt x="15671" y="13599"/>
                  </a:lnTo>
                  <a:lnTo>
                    <a:pt x="15661" y="13670"/>
                  </a:lnTo>
                  <a:lnTo>
                    <a:pt x="15650" y="13740"/>
                  </a:lnTo>
                  <a:lnTo>
                    <a:pt x="15636" y="13811"/>
                  </a:lnTo>
                  <a:lnTo>
                    <a:pt x="15621" y="13879"/>
                  </a:lnTo>
                  <a:lnTo>
                    <a:pt x="15603" y="13949"/>
                  </a:lnTo>
                  <a:lnTo>
                    <a:pt x="15585" y="14016"/>
                  </a:lnTo>
                  <a:lnTo>
                    <a:pt x="15565" y="14083"/>
                  </a:lnTo>
                  <a:lnTo>
                    <a:pt x="15543" y="14151"/>
                  </a:lnTo>
                  <a:lnTo>
                    <a:pt x="15520" y="14216"/>
                  </a:lnTo>
                  <a:lnTo>
                    <a:pt x="15495" y="14282"/>
                  </a:lnTo>
                  <a:lnTo>
                    <a:pt x="15469" y="14346"/>
                  </a:lnTo>
                  <a:lnTo>
                    <a:pt x="15440" y="14409"/>
                  </a:lnTo>
                  <a:lnTo>
                    <a:pt x="15411" y="14473"/>
                  </a:lnTo>
                  <a:lnTo>
                    <a:pt x="15380" y="14534"/>
                  </a:lnTo>
                  <a:lnTo>
                    <a:pt x="15348" y="14595"/>
                  </a:lnTo>
                  <a:lnTo>
                    <a:pt x="15314" y="14656"/>
                  </a:lnTo>
                  <a:lnTo>
                    <a:pt x="15278" y="14715"/>
                  </a:lnTo>
                  <a:lnTo>
                    <a:pt x="15242" y="14773"/>
                  </a:lnTo>
                  <a:lnTo>
                    <a:pt x="15204" y="14831"/>
                  </a:lnTo>
                  <a:lnTo>
                    <a:pt x="15165" y="14888"/>
                  </a:lnTo>
                  <a:lnTo>
                    <a:pt x="15124" y="14943"/>
                  </a:lnTo>
                  <a:lnTo>
                    <a:pt x="15082" y="14998"/>
                  </a:lnTo>
                  <a:lnTo>
                    <a:pt x="15039" y="15051"/>
                  </a:lnTo>
                  <a:lnTo>
                    <a:pt x="14995" y="15103"/>
                  </a:lnTo>
                  <a:lnTo>
                    <a:pt x="14949" y="15155"/>
                  </a:lnTo>
                  <a:lnTo>
                    <a:pt x="14903" y="15205"/>
                  </a:lnTo>
                  <a:lnTo>
                    <a:pt x="14855" y="15254"/>
                  </a:lnTo>
                  <a:lnTo>
                    <a:pt x="14854" y="15253"/>
                  </a:lnTo>
                  <a:lnTo>
                    <a:pt x="14805" y="15301"/>
                  </a:lnTo>
                  <a:lnTo>
                    <a:pt x="14754" y="15348"/>
                  </a:lnTo>
                  <a:lnTo>
                    <a:pt x="14703" y="15394"/>
                  </a:lnTo>
                  <a:lnTo>
                    <a:pt x="14650" y="15438"/>
                  </a:lnTo>
                  <a:lnTo>
                    <a:pt x="14596" y="15481"/>
                  </a:lnTo>
                  <a:lnTo>
                    <a:pt x="14542" y="15523"/>
                  </a:lnTo>
                  <a:lnTo>
                    <a:pt x="14487" y="15564"/>
                  </a:lnTo>
                  <a:lnTo>
                    <a:pt x="14430" y="15603"/>
                  </a:lnTo>
                  <a:lnTo>
                    <a:pt x="14372" y="15641"/>
                  </a:lnTo>
                  <a:lnTo>
                    <a:pt x="14313" y="15678"/>
                  </a:lnTo>
                  <a:lnTo>
                    <a:pt x="14254" y="15713"/>
                  </a:lnTo>
                  <a:lnTo>
                    <a:pt x="14194" y="15747"/>
                  </a:lnTo>
                  <a:lnTo>
                    <a:pt x="14132" y="15779"/>
                  </a:lnTo>
                  <a:lnTo>
                    <a:pt x="14071" y="15810"/>
                  </a:lnTo>
                  <a:lnTo>
                    <a:pt x="14008" y="15840"/>
                  </a:lnTo>
                  <a:lnTo>
                    <a:pt x="13944" y="15868"/>
                  </a:lnTo>
                  <a:lnTo>
                    <a:pt x="13880" y="15894"/>
                  </a:lnTo>
                  <a:lnTo>
                    <a:pt x="13814" y="15919"/>
                  </a:lnTo>
                  <a:lnTo>
                    <a:pt x="13749" y="15942"/>
                  </a:lnTo>
                  <a:lnTo>
                    <a:pt x="13682" y="15964"/>
                  </a:lnTo>
                  <a:lnTo>
                    <a:pt x="13615" y="15984"/>
                  </a:lnTo>
                  <a:lnTo>
                    <a:pt x="13547" y="16002"/>
                  </a:lnTo>
                  <a:lnTo>
                    <a:pt x="13478" y="16020"/>
                  </a:lnTo>
                  <a:lnTo>
                    <a:pt x="13409" y="16035"/>
                  </a:lnTo>
                  <a:lnTo>
                    <a:pt x="13339" y="16049"/>
                  </a:lnTo>
                  <a:lnTo>
                    <a:pt x="13269" y="16060"/>
                  </a:lnTo>
                  <a:lnTo>
                    <a:pt x="13198" y="16070"/>
                  </a:lnTo>
                  <a:lnTo>
                    <a:pt x="13126" y="16078"/>
                  </a:lnTo>
                  <a:lnTo>
                    <a:pt x="13055" y="16085"/>
                  </a:lnTo>
                  <a:lnTo>
                    <a:pt x="12982" y="16089"/>
                  </a:lnTo>
                  <a:lnTo>
                    <a:pt x="12909" y="16092"/>
                  </a:lnTo>
                  <a:lnTo>
                    <a:pt x="12835" y="16093"/>
                  </a:lnTo>
                  <a:lnTo>
                    <a:pt x="12491" y="16093"/>
                  </a:lnTo>
                  <a:lnTo>
                    <a:pt x="12418" y="16092"/>
                  </a:lnTo>
                  <a:lnTo>
                    <a:pt x="12344" y="16089"/>
                  </a:lnTo>
                  <a:lnTo>
                    <a:pt x="12273" y="16085"/>
                  </a:lnTo>
                  <a:lnTo>
                    <a:pt x="12200" y="16078"/>
                  </a:lnTo>
                  <a:lnTo>
                    <a:pt x="12129" y="16070"/>
                  </a:lnTo>
                  <a:lnTo>
                    <a:pt x="12059" y="16060"/>
                  </a:lnTo>
                  <a:lnTo>
                    <a:pt x="11988" y="16049"/>
                  </a:lnTo>
                  <a:lnTo>
                    <a:pt x="11918" y="16035"/>
                  </a:lnTo>
                  <a:lnTo>
                    <a:pt x="11848" y="16020"/>
                  </a:lnTo>
                  <a:lnTo>
                    <a:pt x="11780" y="16002"/>
                  </a:lnTo>
                  <a:lnTo>
                    <a:pt x="11712" y="15984"/>
                  </a:lnTo>
                  <a:lnTo>
                    <a:pt x="11645" y="15964"/>
                  </a:lnTo>
                  <a:lnTo>
                    <a:pt x="11579" y="15942"/>
                  </a:lnTo>
                  <a:lnTo>
                    <a:pt x="11512" y="15919"/>
                  </a:lnTo>
                  <a:lnTo>
                    <a:pt x="11447" y="15894"/>
                  </a:lnTo>
                  <a:lnTo>
                    <a:pt x="11382" y="15868"/>
                  </a:lnTo>
                  <a:lnTo>
                    <a:pt x="11319" y="15840"/>
                  </a:lnTo>
                  <a:lnTo>
                    <a:pt x="11257" y="15810"/>
                  </a:lnTo>
                  <a:lnTo>
                    <a:pt x="11194" y="15779"/>
                  </a:lnTo>
                  <a:lnTo>
                    <a:pt x="11134" y="15747"/>
                  </a:lnTo>
                  <a:lnTo>
                    <a:pt x="11073" y="15714"/>
                  </a:lnTo>
                  <a:lnTo>
                    <a:pt x="11013" y="15679"/>
                  </a:lnTo>
                  <a:lnTo>
                    <a:pt x="10955" y="15641"/>
                  </a:lnTo>
                  <a:lnTo>
                    <a:pt x="10897" y="15603"/>
                  </a:lnTo>
                  <a:lnTo>
                    <a:pt x="10841" y="15564"/>
                  </a:lnTo>
                  <a:lnTo>
                    <a:pt x="10786" y="15524"/>
                  </a:lnTo>
                  <a:lnTo>
                    <a:pt x="10731" y="15482"/>
                  </a:lnTo>
                  <a:lnTo>
                    <a:pt x="10678" y="15439"/>
                  </a:lnTo>
                  <a:lnTo>
                    <a:pt x="10625" y="15394"/>
                  </a:lnTo>
                  <a:lnTo>
                    <a:pt x="10573" y="15349"/>
                  </a:lnTo>
                  <a:lnTo>
                    <a:pt x="10523" y="15302"/>
                  </a:lnTo>
                  <a:lnTo>
                    <a:pt x="10474" y="15254"/>
                  </a:lnTo>
                  <a:lnTo>
                    <a:pt x="10472" y="15252"/>
                  </a:lnTo>
                  <a:lnTo>
                    <a:pt x="10423" y="15203"/>
                  </a:lnTo>
                  <a:lnTo>
                    <a:pt x="10377" y="15153"/>
                  </a:lnTo>
                  <a:lnTo>
                    <a:pt x="10332" y="15101"/>
                  </a:lnTo>
                  <a:lnTo>
                    <a:pt x="10288" y="15049"/>
                  </a:lnTo>
                  <a:lnTo>
                    <a:pt x="10244" y="14995"/>
                  </a:lnTo>
                  <a:lnTo>
                    <a:pt x="10202" y="14940"/>
                  </a:lnTo>
                  <a:lnTo>
                    <a:pt x="10162" y="14885"/>
                  </a:lnTo>
                  <a:lnTo>
                    <a:pt x="10123" y="14829"/>
                  </a:lnTo>
                  <a:lnTo>
                    <a:pt x="10084" y="14771"/>
                  </a:lnTo>
                  <a:lnTo>
                    <a:pt x="10048" y="14713"/>
                  </a:lnTo>
                  <a:lnTo>
                    <a:pt x="10013" y="14654"/>
                  </a:lnTo>
                  <a:lnTo>
                    <a:pt x="9979" y="14593"/>
                  </a:lnTo>
                  <a:lnTo>
                    <a:pt x="9946" y="14532"/>
                  </a:lnTo>
                  <a:lnTo>
                    <a:pt x="9915" y="14470"/>
                  </a:lnTo>
                  <a:lnTo>
                    <a:pt x="9886" y="14407"/>
                  </a:lnTo>
                  <a:lnTo>
                    <a:pt x="9858" y="14344"/>
                  </a:lnTo>
                  <a:lnTo>
                    <a:pt x="9832" y="14280"/>
                  </a:lnTo>
                  <a:lnTo>
                    <a:pt x="9807" y="14214"/>
                  </a:lnTo>
                  <a:lnTo>
                    <a:pt x="9783" y="14149"/>
                  </a:lnTo>
                  <a:lnTo>
                    <a:pt x="9761" y="14081"/>
                  </a:lnTo>
                  <a:lnTo>
                    <a:pt x="9741" y="14014"/>
                  </a:lnTo>
                  <a:lnTo>
                    <a:pt x="9723" y="13947"/>
                  </a:lnTo>
                  <a:lnTo>
                    <a:pt x="9706" y="13878"/>
                  </a:lnTo>
                  <a:lnTo>
                    <a:pt x="9691" y="13809"/>
                  </a:lnTo>
                  <a:lnTo>
                    <a:pt x="9678" y="13738"/>
                  </a:lnTo>
                  <a:lnTo>
                    <a:pt x="9666" y="13669"/>
                  </a:lnTo>
                  <a:lnTo>
                    <a:pt x="9656" y="13598"/>
                  </a:lnTo>
                  <a:lnTo>
                    <a:pt x="9648" y="13526"/>
                  </a:lnTo>
                  <a:lnTo>
                    <a:pt x="9641" y="13455"/>
                  </a:lnTo>
                  <a:lnTo>
                    <a:pt x="9637" y="13382"/>
                  </a:lnTo>
                  <a:lnTo>
                    <a:pt x="9634" y="13309"/>
                  </a:lnTo>
                  <a:lnTo>
                    <a:pt x="9633" y="13236"/>
                  </a:lnTo>
                  <a:lnTo>
                    <a:pt x="9633" y="10920"/>
                  </a:lnTo>
                  <a:lnTo>
                    <a:pt x="6061" y="10920"/>
                  </a:lnTo>
                  <a:lnTo>
                    <a:pt x="6061" y="13236"/>
                  </a:lnTo>
                  <a:lnTo>
                    <a:pt x="6060" y="13310"/>
                  </a:lnTo>
                  <a:lnTo>
                    <a:pt x="6057" y="13382"/>
                  </a:lnTo>
                  <a:lnTo>
                    <a:pt x="6053" y="13455"/>
                  </a:lnTo>
                  <a:lnTo>
                    <a:pt x="6046" y="13527"/>
                  </a:lnTo>
                  <a:lnTo>
                    <a:pt x="6038" y="13599"/>
                  </a:lnTo>
                  <a:lnTo>
                    <a:pt x="6028" y="13670"/>
                  </a:lnTo>
                  <a:lnTo>
                    <a:pt x="6016" y="13740"/>
                  </a:lnTo>
                  <a:lnTo>
                    <a:pt x="6003" y="13811"/>
                  </a:lnTo>
                  <a:lnTo>
                    <a:pt x="5988" y="13879"/>
                  </a:lnTo>
                  <a:lnTo>
                    <a:pt x="5971" y="13949"/>
                  </a:lnTo>
                  <a:lnTo>
                    <a:pt x="5952" y="14016"/>
                  </a:lnTo>
                  <a:lnTo>
                    <a:pt x="5932" y="14083"/>
                  </a:lnTo>
                  <a:lnTo>
                    <a:pt x="5911" y="14151"/>
                  </a:lnTo>
                  <a:lnTo>
                    <a:pt x="5887" y="14216"/>
                  </a:lnTo>
                  <a:lnTo>
                    <a:pt x="5862" y="14282"/>
                  </a:lnTo>
                  <a:lnTo>
                    <a:pt x="5836" y="14346"/>
                  </a:lnTo>
                  <a:lnTo>
                    <a:pt x="5808" y="14409"/>
                  </a:lnTo>
                  <a:lnTo>
                    <a:pt x="5779" y="14473"/>
                  </a:lnTo>
                  <a:lnTo>
                    <a:pt x="5748" y="14534"/>
                  </a:lnTo>
                  <a:lnTo>
                    <a:pt x="5715" y="14595"/>
                  </a:lnTo>
                  <a:lnTo>
                    <a:pt x="5681" y="14656"/>
                  </a:lnTo>
                  <a:lnTo>
                    <a:pt x="5646" y="14715"/>
                  </a:lnTo>
                  <a:lnTo>
                    <a:pt x="5610" y="14773"/>
                  </a:lnTo>
                  <a:lnTo>
                    <a:pt x="5571" y="14831"/>
                  </a:lnTo>
                  <a:lnTo>
                    <a:pt x="5532" y="14888"/>
                  </a:lnTo>
                  <a:lnTo>
                    <a:pt x="5492" y="14943"/>
                  </a:lnTo>
                  <a:lnTo>
                    <a:pt x="5450" y="14998"/>
                  </a:lnTo>
                  <a:lnTo>
                    <a:pt x="5406" y="15051"/>
                  </a:lnTo>
                  <a:lnTo>
                    <a:pt x="5362" y="15103"/>
                  </a:lnTo>
                  <a:lnTo>
                    <a:pt x="5317" y="15155"/>
                  </a:lnTo>
                  <a:lnTo>
                    <a:pt x="5271" y="15205"/>
                  </a:lnTo>
                  <a:lnTo>
                    <a:pt x="5222" y="15254"/>
                  </a:lnTo>
                  <a:lnTo>
                    <a:pt x="5221" y="15253"/>
                  </a:lnTo>
                  <a:lnTo>
                    <a:pt x="5172" y="15301"/>
                  </a:lnTo>
                  <a:lnTo>
                    <a:pt x="5122" y="15348"/>
                  </a:lnTo>
                  <a:lnTo>
                    <a:pt x="5070" y="15394"/>
                  </a:lnTo>
                  <a:lnTo>
                    <a:pt x="5017" y="15438"/>
                  </a:lnTo>
                  <a:lnTo>
                    <a:pt x="4964" y="15481"/>
                  </a:lnTo>
                  <a:lnTo>
                    <a:pt x="4909" y="15523"/>
                  </a:lnTo>
                  <a:lnTo>
                    <a:pt x="4854" y="15564"/>
                  </a:lnTo>
                  <a:lnTo>
                    <a:pt x="4797" y="15603"/>
                  </a:lnTo>
                  <a:lnTo>
                    <a:pt x="4739" y="15641"/>
                  </a:lnTo>
                  <a:lnTo>
                    <a:pt x="4681" y="15678"/>
                  </a:lnTo>
                  <a:lnTo>
                    <a:pt x="4622" y="15713"/>
                  </a:lnTo>
                  <a:lnTo>
                    <a:pt x="4561" y="15747"/>
                  </a:lnTo>
                  <a:lnTo>
                    <a:pt x="4500" y="15779"/>
                  </a:lnTo>
                  <a:lnTo>
                    <a:pt x="4438" y="15810"/>
                  </a:lnTo>
                  <a:lnTo>
                    <a:pt x="4375" y="15840"/>
                  </a:lnTo>
                  <a:lnTo>
                    <a:pt x="4312" y="15868"/>
                  </a:lnTo>
                  <a:lnTo>
                    <a:pt x="4247" y="15894"/>
                  </a:lnTo>
                  <a:lnTo>
                    <a:pt x="4182" y="15919"/>
                  </a:lnTo>
                  <a:lnTo>
                    <a:pt x="4115" y="15942"/>
                  </a:lnTo>
                  <a:lnTo>
                    <a:pt x="4049" y="15964"/>
                  </a:lnTo>
                  <a:lnTo>
                    <a:pt x="3982" y="15984"/>
                  </a:lnTo>
                  <a:lnTo>
                    <a:pt x="3914" y="16002"/>
                  </a:lnTo>
                  <a:lnTo>
                    <a:pt x="3846" y="16020"/>
                  </a:lnTo>
                  <a:lnTo>
                    <a:pt x="3776" y="16035"/>
                  </a:lnTo>
                  <a:lnTo>
                    <a:pt x="3707" y="16049"/>
                  </a:lnTo>
                  <a:lnTo>
                    <a:pt x="3636" y="16060"/>
                  </a:lnTo>
                  <a:lnTo>
                    <a:pt x="3565" y="16070"/>
                  </a:lnTo>
                  <a:lnTo>
                    <a:pt x="3494" y="16078"/>
                  </a:lnTo>
                  <a:lnTo>
                    <a:pt x="3421" y="16085"/>
                  </a:lnTo>
                  <a:lnTo>
                    <a:pt x="3350" y="16089"/>
                  </a:lnTo>
                  <a:lnTo>
                    <a:pt x="3276" y="16092"/>
                  </a:lnTo>
                  <a:lnTo>
                    <a:pt x="3203" y="16093"/>
                  </a:lnTo>
                  <a:lnTo>
                    <a:pt x="2859" y="16093"/>
                  </a:lnTo>
                  <a:lnTo>
                    <a:pt x="2785" y="16092"/>
                  </a:lnTo>
                  <a:lnTo>
                    <a:pt x="2712" y="16089"/>
                  </a:lnTo>
                  <a:lnTo>
                    <a:pt x="2639" y="16085"/>
                  </a:lnTo>
                  <a:lnTo>
                    <a:pt x="2568" y="16078"/>
                  </a:lnTo>
                  <a:lnTo>
                    <a:pt x="2496" y="16070"/>
                  </a:lnTo>
                  <a:lnTo>
                    <a:pt x="2425" y="16060"/>
                  </a:lnTo>
                  <a:lnTo>
                    <a:pt x="2356" y="16049"/>
                  </a:lnTo>
                  <a:lnTo>
                    <a:pt x="2285" y="16035"/>
                  </a:lnTo>
                  <a:lnTo>
                    <a:pt x="2216" y="16020"/>
                  </a:lnTo>
                  <a:lnTo>
                    <a:pt x="2147" y="16002"/>
                  </a:lnTo>
                  <a:lnTo>
                    <a:pt x="2080" y="15984"/>
                  </a:lnTo>
                  <a:lnTo>
                    <a:pt x="2012" y="15964"/>
                  </a:lnTo>
                  <a:lnTo>
                    <a:pt x="1945" y="15942"/>
                  </a:lnTo>
                  <a:lnTo>
                    <a:pt x="1880" y="15919"/>
                  </a:lnTo>
                  <a:lnTo>
                    <a:pt x="1814" y="15894"/>
                  </a:lnTo>
                  <a:lnTo>
                    <a:pt x="1750" y="15868"/>
                  </a:lnTo>
                  <a:lnTo>
                    <a:pt x="1686" y="15840"/>
                  </a:lnTo>
                  <a:lnTo>
                    <a:pt x="1624" y="15810"/>
                  </a:lnTo>
                  <a:lnTo>
                    <a:pt x="1562" y="15779"/>
                  </a:lnTo>
                  <a:lnTo>
                    <a:pt x="1500" y="15747"/>
                  </a:lnTo>
                  <a:lnTo>
                    <a:pt x="1440" y="15714"/>
                  </a:lnTo>
                  <a:lnTo>
                    <a:pt x="1381" y="15679"/>
                  </a:lnTo>
                  <a:lnTo>
                    <a:pt x="1322" y="15641"/>
                  </a:lnTo>
                  <a:lnTo>
                    <a:pt x="1265" y="15603"/>
                  </a:lnTo>
                  <a:lnTo>
                    <a:pt x="1208" y="15564"/>
                  </a:lnTo>
                  <a:lnTo>
                    <a:pt x="1153" y="15524"/>
                  </a:lnTo>
                  <a:lnTo>
                    <a:pt x="1099" y="15482"/>
                  </a:lnTo>
                  <a:lnTo>
                    <a:pt x="1044" y="15439"/>
                  </a:lnTo>
                  <a:lnTo>
                    <a:pt x="992" y="15394"/>
                  </a:lnTo>
                  <a:lnTo>
                    <a:pt x="941" y="15349"/>
                  </a:lnTo>
                  <a:lnTo>
                    <a:pt x="891" y="15302"/>
                  </a:lnTo>
                  <a:lnTo>
                    <a:pt x="841" y="15254"/>
                  </a:lnTo>
                  <a:lnTo>
                    <a:pt x="839" y="15252"/>
                  </a:lnTo>
                  <a:lnTo>
                    <a:pt x="791" y="15203"/>
                  </a:lnTo>
                  <a:lnTo>
                    <a:pt x="745" y="15153"/>
                  </a:lnTo>
                  <a:lnTo>
                    <a:pt x="699" y="15101"/>
                  </a:lnTo>
                  <a:lnTo>
                    <a:pt x="654" y="15049"/>
                  </a:lnTo>
                  <a:lnTo>
                    <a:pt x="611" y="14995"/>
                  </a:lnTo>
                  <a:lnTo>
                    <a:pt x="570" y="14940"/>
                  </a:lnTo>
                  <a:lnTo>
                    <a:pt x="529" y="14885"/>
                  </a:lnTo>
                  <a:lnTo>
                    <a:pt x="490" y="14829"/>
                  </a:lnTo>
                  <a:lnTo>
                    <a:pt x="452" y="14771"/>
                  </a:lnTo>
                  <a:lnTo>
                    <a:pt x="415" y="14713"/>
                  </a:lnTo>
                  <a:lnTo>
                    <a:pt x="380" y="14654"/>
                  </a:lnTo>
                  <a:lnTo>
                    <a:pt x="346" y="14593"/>
                  </a:lnTo>
                  <a:lnTo>
                    <a:pt x="314" y="14532"/>
                  </a:lnTo>
                  <a:lnTo>
                    <a:pt x="283" y="14470"/>
                  </a:lnTo>
                  <a:lnTo>
                    <a:pt x="254" y="14407"/>
                  </a:lnTo>
                  <a:lnTo>
                    <a:pt x="225" y="14344"/>
                  </a:lnTo>
                  <a:lnTo>
                    <a:pt x="199" y="14280"/>
                  </a:lnTo>
                  <a:lnTo>
                    <a:pt x="174" y="14214"/>
                  </a:lnTo>
                  <a:lnTo>
                    <a:pt x="151" y="14149"/>
                  </a:lnTo>
                  <a:lnTo>
                    <a:pt x="129" y="14081"/>
                  </a:lnTo>
                  <a:lnTo>
                    <a:pt x="109" y="14014"/>
                  </a:lnTo>
                  <a:lnTo>
                    <a:pt x="91" y="13947"/>
                  </a:lnTo>
                  <a:lnTo>
                    <a:pt x="73" y="13878"/>
                  </a:lnTo>
                  <a:lnTo>
                    <a:pt x="58" y="13809"/>
                  </a:lnTo>
                  <a:lnTo>
                    <a:pt x="44" y="13738"/>
                  </a:lnTo>
                  <a:lnTo>
                    <a:pt x="33" y="13669"/>
                  </a:lnTo>
                  <a:lnTo>
                    <a:pt x="23" y="13598"/>
                  </a:lnTo>
                  <a:lnTo>
                    <a:pt x="15" y="13526"/>
                  </a:lnTo>
                  <a:lnTo>
                    <a:pt x="8" y="13455"/>
                  </a:lnTo>
                  <a:lnTo>
                    <a:pt x="4" y="13382"/>
                  </a:lnTo>
                  <a:lnTo>
                    <a:pt x="1" y="13309"/>
                  </a:lnTo>
                  <a:lnTo>
                    <a:pt x="0" y="13236"/>
                  </a:lnTo>
                  <a:lnTo>
                    <a:pt x="0" y="12891"/>
                  </a:lnTo>
                  <a:lnTo>
                    <a:pt x="1" y="12818"/>
                  </a:lnTo>
                  <a:lnTo>
                    <a:pt x="4" y="12746"/>
                  </a:lnTo>
                  <a:lnTo>
                    <a:pt x="8" y="12673"/>
                  </a:lnTo>
                  <a:lnTo>
                    <a:pt x="15" y="12601"/>
                  </a:lnTo>
                  <a:lnTo>
                    <a:pt x="23" y="12529"/>
                  </a:lnTo>
                  <a:lnTo>
                    <a:pt x="33" y="12458"/>
                  </a:lnTo>
                  <a:lnTo>
                    <a:pt x="44" y="12388"/>
                  </a:lnTo>
                  <a:lnTo>
                    <a:pt x="58" y="12318"/>
                  </a:lnTo>
                  <a:lnTo>
                    <a:pt x="73" y="12249"/>
                  </a:lnTo>
                  <a:lnTo>
                    <a:pt x="91" y="12180"/>
                  </a:lnTo>
                  <a:lnTo>
                    <a:pt x="109" y="12113"/>
                  </a:lnTo>
                  <a:lnTo>
                    <a:pt x="129" y="12046"/>
                  </a:lnTo>
                  <a:lnTo>
                    <a:pt x="151" y="11979"/>
                  </a:lnTo>
                  <a:lnTo>
                    <a:pt x="174" y="11913"/>
                  </a:lnTo>
                  <a:lnTo>
                    <a:pt x="199" y="11847"/>
                  </a:lnTo>
                  <a:lnTo>
                    <a:pt x="225" y="11783"/>
                  </a:lnTo>
                  <a:lnTo>
                    <a:pt x="254" y="11720"/>
                  </a:lnTo>
                  <a:lnTo>
                    <a:pt x="283" y="11657"/>
                  </a:lnTo>
                  <a:lnTo>
                    <a:pt x="314" y="11595"/>
                  </a:lnTo>
                  <a:lnTo>
                    <a:pt x="346" y="11534"/>
                  </a:lnTo>
                  <a:lnTo>
                    <a:pt x="380" y="11473"/>
                  </a:lnTo>
                  <a:lnTo>
                    <a:pt x="416" y="11414"/>
                  </a:lnTo>
                  <a:lnTo>
                    <a:pt x="452" y="11356"/>
                  </a:lnTo>
                  <a:lnTo>
                    <a:pt x="490" y="11298"/>
                  </a:lnTo>
                  <a:lnTo>
                    <a:pt x="529" y="11241"/>
                  </a:lnTo>
                  <a:lnTo>
                    <a:pt x="571" y="11186"/>
                  </a:lnTo>
                  <a:lnTo>
                    <a:pt x="612" y="11131"/>
                  </a:lnTo>
                  <a:lnTo>
                    <a:pt x="655" y="11078"/>
                  </a:lnTo>
                  <a:lnTo>
                    <a:pt x="699" y="11025"/>
                  </a:lnTo>
                  <a:lnTo>
                    <a:pt x="746" y="10973"/>
                  </a:lnTo>
                  <a:lnTo>
                    <a:pt x="792" y="10923"/>
                  </a:lnTo>
                  <a:lnTo>
                    <a:pt x="840" y="10875"/>
                  </a:lnTo>
                  <a:lnTo>
                    <a:pt x="839" y="10873"/>
                  </a:lnTo>
                  <a:lnTo>
                    <a:pt x="888" y="10826"/>
                  </a:lnTo>
                  <a:lnTo>
                    <a:pt x="939" y="10778"/>
                  </a:lnTo>
                  <a:lnTo>
                    <a:pt x="990" y="10733"/>
                  </a:lnTo>
                  <a:lnTo>
                    <a:pt x="1042" y="10689"/>
                  </a:lnTo>
                  <a:lnTo>
                    <a:pt x="1096" y="10646"/>
                  </a:lnTo>
                  <a:lnTo>
                    <a:pt x="1150" y="10603"/>
                  </a:lnTo>
                  <a:lnTo>
                    <a:pt x="1206" y="10563"/>
                  </a:lnTo>
                  <a:lnTo>
                    <a:pt x="1263" y="10524"/>
                  </a:lnTo>
                  <a:lnTo>
                    <a:pt x="1320" y="10486"/>
                  </a:lnTo>
                  <a:lnTo>
                    <a:pt x="1379" y="10449"/>
                  </a:lnTo>
                  <a:lnTo>
                    <a:pt x="1438" y="10414"/>
                  </a:lnTo>
                  <a:lnTo>
                    <a:pt x="1498" y="10381"/>
                  </a:lnTo>
                  <a:lnTo>
                    <a:pt x="1560" y="10348"/>
                  </a:lnTo>
                  <a:lnTo>
                    <a:pt x="1621" y="10318"/>
                  </a:lnTo>
                  <a:lnTo>
                    <a:pt x="1684" y="10287"/>
                  </a:lnTo>
                  <a:lnTo>
                    <a:pt x="1748" y="10259"/>
                  </a:lnTo>
                  <a:lnTo>
                    <a:pt x="1812" y="10233"/>
                  </a:lnTo>
                  <a:lnTo>
                    <a:pt x="1878" y="10208"/>
                  </a:lnTo>
                  <a:lnTo>
                    <a:pt x="1943" y="10185"/>
                  </a:lnTo>
                  <a:lnTo>
                    <a:pt x="2010" y="10164"/>
                  </a:lnTo>
                  <a:lnTo>
                    <a:pt x="2078" y="10144"/>
                  </a:lnTo>
                  <a:lnTo>
                    <a:pt x="2145" y="10125"/>
                  </a:lnTo>
                  <a:lnTo>
                    <a:pt x="2215" y="10107"/>
                  </a:lnTo>
                  <a:lnTo>
                    <a:pt x="2283" y="10092"/>
                  </a:lnTo>
                  <a:lnTo>
                    <a:pt x="2354" y="10079"/>
                  </a:lnTo>
                  <a:lnTo>
                    <a:pt x="2424" y="10067"/>
                  </a:lnTo>
                  <a:lnTo>
                    <a:pt x="2495" y="10057"/>
                  </a:lnTo>
                  <a:lnTo>
                    <a:pt x="2567" y="10049"/>
                  </a:lnTo>
                  <a:lnTo>
                    <a:pt x="2639" y="10043"/>
                  </a:lnTo>
                  <a:lnTo>
                    <a:pt x="2712" y="10038"/>
                  </a:lnTo>
                  <a:lnTo>
                    <a:pt x="2784" y="10035"/>
                  </a:lnTo>
                  <a:lnTo>
                    <a:pt x="2859" y="10034"/>
                  </a:lnTo>
                  <a:lnTo>
                    <a:pt x="5032" y="10034"/>
                  </a:lnTo>
                  <a:lnTo>
                    <a:pt x="5032" y="6059"/>
                  </a:lnTo>
                  <a:lnTo>
                    <a:pt x="2859" y="6059"/>
                  </a:lnTo>
                  <a:lnTo>
                    <a:pt x="2785" y="6058"/>
                  </a:lnTo>
                  <a:lnTo>
                    <a:pt x="2712" y="6055"/>
                  </a:lnTo>
                  <a:lnTo>
                    <a:pt x="2639" y="6050"/>
                  </a:lnTo>
                  <a:lnTo>
                    <a:pt x="2568" y="6044"/>
                  </a:lnTo>
                  <a:lnTo>
                    <a:pt x="2496" y="6036"/>
                  </a:lnTo>
                  <a:lnTo>
                    <a:pt x="2425" y="6026"/>
                  </a:lnTo>
                  <a:lnTo>
                    <a:pt x="2356" y="6014"/>
                  </a:lnTo>
                  <a:lnTo>
                    <a:pt x="2285" y="6001"/>
                  </a:lnTo>
                  <a:lnTo>
                    <a:pt x="2216" y="5986"/>
                  </a:lnTo>
                  <a:lnTo>
                    <a:pt x="2147" y="5968"/>
                  </a:lnTo>
                  <a:lnTo>
                    <a:pt x="2080" y="5950"/>
                  </a:lnTo>
                  <a:lnTo>
                    <a:pt x="2012" y="5930"/>
                  </a:lnTo>
                  <a:lnTo>
                    <a:pt x="1945" y="5908"/>
                  </a:lnTo>
                  <a:lnTo>
                    <a:pt x="1880" y="5885"/>
                  </a:lnTo>
                  <a:lnTo>
                    <a:pt x="1814" y="5860"/>
                  </a:lnTo>
                  <a:lnTo>
                    <a:pt x="1750" y="5834"/>
                  </a:lnTo>
                  <a:lnTo>
                    <a:pt x="1686" y="5806"/>
                  </a:lnTo>
                  <a:lnTo>
                    <a:pt x="1624" y="5776"/>
                  </a:lnTo>
                  <a:lnTo>
                    <a:pt x="1562" y="5745"/>
                  </a:lnTo>
                  <a:lnTo>
                    <a:pt x="1500" y="5713"/>
                  </a:lnTo>
                  <a:lnTo>
                    <a:pt x="1440" y="5679"/>
                  </a:lnTo>
                  <a:lnTo>
                    <a:pt x="1381" y="5644"/>
                  </a:lnTo>
                  <a:lnTo>
                    <a:pt x="1322" y="5607"/>
                  </a:lnTo>
                  <a:lnTo>
                    <a:pt x="1265" y="5569"/>
                  </a:lnTo>
                  <a:lnTo>
                    <a:pt x="1208" y="5530"/>
                  </a:lnTo>
                  <a:lnTo>
                    <a:pt x="1153" y="5490"/>
                  </a:lnTo>
                  <a:lnTo>
                    <a:pt x="1099" y="5447"/>
                  </a:lnTo>
                  <a:lnTo>
                    <a:pt x="1044" y="5404"/>
                  </a:lnTo>
                  <a:lnTo>
                    <a:pt x="992" y="5360"/>
                  </a:lnTo>
                  <a:lnTo>
                    <a:pt x="941" y="5315"/>
                  </a:lnTo>
                  <a:lnTo>
                    <a:pt x="891" y="5267"/>
                  </a:lnTo>
                  <a:lnTo>
                    <a:pt x="841" y="5220"/>
                  </a:lnTo>
                  <a:lnTo>
                    <a:pt x="839" y="5218"/>
                  </a:lnTo>
                  <a:lnTo>
                    <a:pt x="791" y="5169"/>
                  </a:lnTo>
                  <a:lnTo>
                    <a:pt x="745" y="5119"/>
                  </a:lnTo>
                  <a:lnTo>
                    <a:pt x="699" y="5067"/>
                  </a:lnTo>
                  <a:lnTo>
                    <a:pt x="654" y="5014"/>
                  </a:lnTo>
                  <a:lnTo>
                    <a:pt x="611" y="4961"/>
                  </a:lnTo>
                  <a:lnTo>
                    <a:pt x="570" y="4906"/>
                  </a:lnTo>
                  <a:lnTo>
                    <a:pt x="529" y="4851"/>
                  </a:lnTo>
                  <a:lnTo>
                    <a:pt x="490" y="4795"/>
                  </a:lnTo>
                  <a:lnTo>
                    <a:pt x="452" y="4736"/>
                  </a:lnTo>
                  <a:lnTo>
                    <a:pt x="415" y="4679"/>
                  </a:lnTo>
                  <a:lnTo>
                    <a:pt x="380" y="4619"/>
                  </a:lnTo>
                  <a:lnTo>
                    <a:pt x="346" y="4558"/>
                  </a:lnTo>
                  <a:lnTo>
                    <a:pt x="314" y="4498"/>
                  </a:lnTo>
                  <a:lnTo>
                    <a:pt x="283" y="4436"/>
                  </a:lnTo>
                  <a:lnTo>
                    <a:pt x="254" y="4373"/>
                  </a:lnTo>
                  <a:lnTo>
                    <a:pt x="225" y="4309"/>
                  </a:lnTo>
                  <a:lnTo>
                    <a:pt x="199" y="4246"/>
                  </a:lnTo>
                  <a:lnTo>
                    <a:pt x="174" y="4180"/>
                  </a:lnTo>
                  <a:lnTo>
                    <a:pt x="151" y="4114"/>
                  </a:lnTo>
                  <a:lnTo>
                    <a:pt x="129" y="4047"/>
                  </a:lnTo>
                  <a:lnTo>
                    <a:pt x="109" y="3980"/>
                  </a:lnTo>
                  <a:lnTo>
                    <a:pt x="91" y="3913"/>
                  </a:lnTo>
                  <a:lnTo>
                    <a:pt x="73" y="3844"/>
                  </a:lnTo>
                  <a:lnTo>
                    <a:pt x="58" y="3775"/>
                  </a:lnTo>
                  <a:lnTo>
                    <a:pt x="44" y="3704"/>
                  </a:lnTo>
                  <a:lnTo>
                    <a:pt x="33" y="3634"/>
                  </a:lnTo>
                  <a:lnTo>
                    <a:pt x="23" y="3564"/>
                  </a:lnTo>
                  <a:lnTo>
                    <a:pt x="15" y="3492"/>
                  </a:lnTo>
                  <a:lnTo>
                    <a:pt x="8" y="3420"/>
                  </a:lnTo>
                  <a:lnTo>
                    <a:pt x="4" y="3347"/>
                  </a:lnTo>
                  <a:lnTo>
                    <a:pt x="1" y="3275"/>
                  </a:lnTo>
                  <a:lnTo>
                    <a:pt x="0" y="3202"/>
                  </a:lnTo>
                  <a:lnTo>
                    <a:pt x="0" y="2857"/>
                  </a:lnTo>
                  <a:lnTo>
                    <a:pt x="1" y="2784"/>
                  </a:lnTo>
                  <a:lnTo>
                    <a:pt x="4" y="2711"/>
                  </a:lnTo>
                  <a:lnTo>
                    <a:pt x="8" y="2638"/>
                  </a:lnTo>
                  <a:lnTo>
                    <a:pt x="15" y="2567"/>
                  </a:lnTo>
                  <a:lnTo>
                    <a:pt x="23" y="2495"/>
                  </a:lnTo>
                  <a:lnTo>
                    <a:pt x="33" y="2424"/>
                  </a:lnTo>
                  <a:lnTo>
                    <a:pt x="44" y="2354"/>
                  </a:lnTo>
                  <a:lnTo>
                    <a:pt x="58" y="2284"/>
                  </a:lnTo>
                  <a:lnTo>
                    <a:pt x="73" y="2215"/>
                  </a:lnTo>
                  <a:lnTo>
                    <a:pt x="91" y="2146"/>
                  </a:lnTo>
                  <a:lnTo>
                    <a:pt x="109" y="2078"/>
                  </a:lnTo>
                  <a:lnTo>
                    <a:pt x="129" y="2011"/>
                  </a:lnTo>
                  <a:lnTo>
                    <a:pt x="151" y="1944"/>
                  </a:lnTo>
                  <a:lnTo>
                    <a:pt x="174" y="1879"/>
                  </a:lnTo>
                  <a:lnTo>
                    <a:pt x="199" y="1813"/>
                  </a:lnTo>
                  <a:lnTo>
                    <a:pt x="225" y="1749"/>
                  </a:lnTo>
                  <a:lnTo>
                    <a:pt x="254" y="1686"/>
                  </a:lnTo>
                  <a:lnTo>
                    <a:pt x="283" y="1622"/>
                  </a:lnTo>
                  <a:lnTo>
                    <a:pt x="314" y="1561"/>
                  </a:lnTo>
                  <a:lnTo>
                    <a:pt x="346" y="1500"/>
                  </a:lnTo>
                  <a:lnTo>
                    <a:pt x="380" y="1439"/>
                  </a:lnTo>
                  <a:lnTo>
                    <a:pt x="416" y="1380"/>
                  </a:lnTo>
                  <a:lnTo>
                    <a:pt x="452" y="1322"/>
                  </a:lnTo>
                  <a:lnTo>
                    <a:pt x="490" y="1263"/>
                  </a:lnTo>
                  <a:lnTo>
                    <a:pt x="529" y="1207"/>
                  </a:lnTo>
                  <a:lnTo>
                    <a:pt x="571" y="1152"/>
                  </a:lnTo>
                  <a:lnTo>
                    <a:pt x="612" y="1097"/>
                  </a:lnTo>
                  <a:lnTo>
                    <a:pt x="655" y="1044"/>
                  </a:lnTo>
                  <a:lnTo>
                    <a:pt x="699" y="991"/>
                  </a:lnTo>
                  <a:lnTo>
                    <a:pt x="746" y="939"/>
                  </a:lnTo>
                  <a:lnTo>
                    <a:pt x="792" y="889"/>
                  </a:lnTo>
                  <a:lnTo>
                    <a:pt x="840" y="840"/>
                  </a:lnTo>
                  <a:lnTo>
                    <a:pt x="839" y="839"/>
                  </a:lnTo>
                  <a:lnTo>
                    <a:pt x="888" y="791"/>
                  </a:lnTo>
                  <a:lnTo>
                    <a:pt x="939" y="744"/>
                  </a:lnTo>
                  <a:lnTo>
                    <a:pt x="990" y="699"/>
                  </a:lnTo>
                  <a:lnTo>
                    <a:pt x="1042" y="655"/>
                  </a:lnTo>
                  <a:lnTo>
                    <a:pt x="1096" y="612"/>
                  </a:lnTo>
                  <a:lnTo>
                    <a:pt x="1150" y="569"/>
                  </a:lnTo>
                  <a:lnTo>
                    <a:pt x="1206" y="529"/>
                  </a:lnTo>
                  <a:lnTo>
                    <a:pt x="1263" y="490"/>
                  </a:lnTo>
                  <a:lnTo>
                    <a:pt x="1320" y="452"/>
                  </a:lnTo>
                  <a:lnTo>
                    <a:pt x="1379" y="415"/>
                  </a:lnTo>
                  <a:lnTo>
                    <a:pt x="1438" y="380"/>
                  </a:lnTo>
                  <a:lnTo>
                    <a:pt x="1498" y="346"/>
                  </a:lnTo>
                  <a:lnTo>
                    <a:pt x="1560" y="314"/>
                  </a:lnTo>
                  <a:lnTo>
                    <a:pt x="1621" y="283"/>
                  </a:lnTo>
                  <a:lnTo>
                    <a:pt x="1684" y="253"/>
                  </a:lnTo>
                  <a:lnTo>
                    <a:pt x="1748" y="225"/>
                  </a:lnTo>
                  <a:lnTo>
                    <a:pt x="1812" y="199"/>
                  </a:lnTo>
                  <a:lnTo>
                    <a:pt x="1878" y="174"/>
                  </a:lnTo>
                  <a:lnTo>
                    <a:pt x="1943" y="151"/>
                  </a:lnTo>
                  <a:lnTo>
                    <a:pt x="2010" y="129"/>
                  </a:lnTo>
                  <a:lnTo>
                    <a:pt x="2078" y="109"/>
                  </a:lnTo>
                  <a:lnTo>
                    <a:pt x="2145" y="91"/>
                  </a:lnTo>
                  <a:lnTo>
                    <a:pt x="2215" y="73"/>
                  </a:lnTo>
                  <a:lnTo>
                    <a:pt x="2283" y="58"/>
                  </a:lnTo>
                  <a:lnTo>
                    <a:pt x="2354" y="44"/>
                  </a:lnTo>
                  <a:lnTo>
                    <a:pt x="2424" y="33"/>
                  </a:lnTo>
                  <a:lnTo>
                    <a:pt x="2495" y="23"/>
                  </a:lnTo>
                  <a:lnTo>
                    <a:pt x="2567" y="15"/>
                  </a:lnTo>
                  <a:lnTo>
                    <a:pt x="2639" y="8"/>
                  </a:lnTo>
                  <a:lnTo>
                    <a:pt x="2712" y="4"/>
                  </a:lnTo>
                  <a:lnTo>
                    <a:pt x="2784" y="1"/>
                  </a:lnTo>
                  <a:lnTo>
                    <a:pt x="2859" y="0"/>
                  </a:lnTo>
                  <a:close/>
                  <a:moveTo>
                    <a:pt x="3203" y="1060"/>
                  </a:moveTo>
                  <a:lnTo>
                    <a:pt x="2859" y="1060"/>
                  </a:lnTo>
                  <a:lnTo>
                    <a:pt x="2812" y="1060"/>
                  </a:lnTo>
                  <a:lnTo>
                    <a:pt x="2766" y="1062"/>
                  </a:lnTo>
                  <a:lnTo>
                    <a:pt x="2721" y="1065"/>
                  </a:lnTo>
                  <a:lnTo>
                    <a:pt x="2676" y="1069"/>
                  </a:lnTo>
                  <a:lnTo>
                    <a:pt x="2630" y="1074"/>
                  </a:lnTo>
                  <a:lnTo>
                    <a:pt x="2586" y="1080"/>
                  </a:lnTo>
                  <a:lnTo>
                    <a:pt x="2541" y="1088"/>
                  </a:lnTo>
                  <a:lnTo>
                    <a:pt x="2497" y="1096"/>
                  </a:lnTo>
                  <a:lnTo>
                    <a:pt x="2454" y="1106"/>
                  </a:lnTo>
                  <a:lnTo>
                    <a:pt x="2411" y="1116"/>
                  </a:lnTo>
                  <a:lnTo>
                    <a:pt x="2368" y="1129"/>
                  </a:lnTo>
                  <a:lnTo>
                    <a:pt x="2325" y="1142"/>
                  </a:lnTo>
                  <a:lnTo>
                    <a:pt x="2283" y="1155"/>
                  </a:lnTo>
                  <a:lnTo>
                    <a:pt x="2242" y="1170"/>
                  </a:lnTo>
                  <a:lnTo>
                    <a:pt x="2201" y="1185"/>
                  </a:lnTo>
                  <a:lnTo>
                    <a:pt x="2160" y="1202"/>
                  </a:lnTo>
                  <a:lnTo>
                    <a:pt x="2120" y="1220"/>
                  </a:lnTo>
                  <a:lnTo>
                    <a:pt x="2081" y="1238"/>
                  </a:lnTo>
                  <a:lnTo>
                    <a:pt x="2042" y="1257"/>
                  </a:lnTo>
                  <a:lnTo>
                    <a:pt x="2003" y="1277"/>
                  </a:lnTo>
                  <a:lnTo>
                    <a:pt x="1965" y="1300"/>
                  </a:lnTo>
                  <a:lnTo>
                    <a:pt x="1928" y="1322"/>
                  </a:lnTo>
                  <a:lnTo>
                    <a:pt x="1892" y="1344"/>
                  </a:lnTo>
                  <a:lnTo>
                    <a:pt x="1855" y="1368"/>
                  </a:lnTo>
                  <a:lnTo>
                    <a:pt x="1819" y="1393"/>
                  </a:lnTo>
                  <a:lnTo>
                    <a:pt x="1784" y="1418"/>
                  </a:lnTo>
                  <a:lnTo>
                    <a:pt x="1750" y="1445"/>
                  </a:lnTo>
                  <a:lnTo>
                    <a:pt x="1717" y="1472"/>
                  </a:lnTo>
                  <a:lnTo>
                    <a:pt x="1683" y="1500"/>
                  </a:lnTo>
                  <a:lnTo>
                    <a:pt x="1651" y="1529"/>
                  </a:lnTo>
                  <a:lnTo>
                    <a:pt x="1620" y="1558"/>
                  </a:lnTo>
                  <a:lnTo>
                    <a:pt x="1589" y="1588"/>
                  </a:lnTo>
                  <a:lnTo>
                    <a:pt x="1587" y="1588"/>
                  </a:lnTo>
                  <a:lnTo>
                    <a:pt x="1557" y="1618"/>
                  </a:lnTo>
                  <a:lnTo>
                    <a:pt x="1527" y="1651"/>
                  </a:lnTo>
                  <a:lnTo>
                    <a:pt x="1498" y="1683"/>
                  </a:lnTo>
                  <a:lnTo>
                    <a:pt x="1471" y="1716"/>
                  </a:lnTo>
                  <a:lnTo>
                    <a:pt x="1444" y="1749"/>
                  </a:lnTo>
                  <a:lnTo>
                    <a:pt x="1418" y="1783"/>
                  </a:lnTo>
                  <a:lnTo>
                    <a:pt x="1393" y="1819"/>
                  </a:lnTo>
                  <a:lnTo>
                    <a:pt x="1367" y="1854"/>
                  </a:lnTo>
                  <a:lnTo>
                    <a:pt x="1343" y="1890"/>
                  </a:lnTo>
                  <a:lnTo>
                    <a:pt x="1321" y="1926"/>
                  </a:lnTo>
                  <a:lnTo>
                    <a:pt x="1299" y="1963"/>
                  </a:lnTo>
                  <a:lnTo>
                    <a:pt x="1278" y="2002"/>
                  </a:lnTo>
                  <a:lnTo>
                    <a:pt x="1257" y="2040"/>
                  </a:lnTo>
                  <a:lnTo>
                    <a:pt x="1238" y="2079"/>
                  </a:lnTo>
                  <a:lnTo>
                    <a:pt x="1220" y="2118"/>
                  </a:lnTo>
                  <a:lnTo>
                    <a:pt x="1201" y="2158"/>
                  </a:lnTo>
                  <a:lnTo>
                    <a:pt x="1185" y="2199"/>
                  </a:lnTo>
                  <a:lnTo>
                    <a:pt x="1169" y="2240"/>
                  </a:lnTo>
                  <a:lnTo>
                    <a:pt x="1155" y="2281"/>
                  </a:lnTo>
                  <a:lnTo>
                    <a:pt x="1141" y="2323"/>
                  </a:lnTo>
                  <a:lnTo>
                    <a:pt x="1128" y="2366"/>
                  </a:lnTo>
                  <a:lnTo>
                    <a:pt x="1117" y="2409"/>
                  </a:lnTo>
                  <a:lnTo>
                    <a:pt x="1107" y="2452"/>
                  </a:lnTo>
                  <a:lnTo>
                    <a:pt x="1097" y="2495"/>
                  </a:lnTo>
                  <a:lnTo>
                    <a:pt x="1089" y="2540"/>
                  </a:lnTo>
                  <a:lnTo>
                    <a:pt x="1081" y="2584"/>
                  </a:lnTo>
                  <a:lnTo>
                    <a:pt x="1075" y="2629"/>
                  </a:lnTo>
                  <a:lnTo>
                    <a:pt x="1070" y="2673"/>
                  </a:lnTo>
                  <a:lnTo>
                    <a:pt x="1066" y="2719"/>
                  </a:lnTo>
                  <a:lnTo>
                    <a:pt x="1063" y="2765"/>
                  </a:lnTo>
                  <a:lnTo>
                    <a:pt x="1061" y="2810"/>
                  </a:lnTo>
                  <a:lnTo>
                    <a:pt x="1061" y="2857"/>
                  </a:lnTo>
                  <a:lnTo>
                    <a:pt x="1061" y="3202"/>
                  </a:lnTo>
                  <a:lnTo>
                    <a:pt x="1061" y="3248"/>
                  </a:lnTo>
                  <a:lnTo>
                    <a:pt x="1063" y="3294"/>
                  </a:lnTo>
                  <a:lnTo>
                    <a:pt x="1066" y="3339"/>
                  </a:lnTo>
                  <a:lnTo>
                    <a:pt x="1070" y="3386"/>
                  </a:lnTo>
                  <a:lnTo>
                    <a:pt x="1075" y="3430"/>
                  </a:lnTo>
                  <a:lnTo>
                    <a:pt x="1081" y="3475"/>
                  </a:lnTo>
                  <a:lnTo>
                    <a:pt x="1089" y="3519"/>
                  </a:lnTo>
                  <a:lnTo>
                    <a:pt x="1097" y="3564"/>
                  </a:lnTo>
                  <a:lnTo>
                    <a:pt x="1107" y="3607"/>
                  </a:lnTo>
                  <a:lnTo>
                    <a:pt x="1117" y="3650"/>
                  </a:lnTo>
                  <a:lnTo>
                    <a:pt x="1128" y="3693"/>
                  </a:lnTo>
                  <a:lnTo>
                    <a:pt x="1141" y="3736"/>
                  </a:lnTo>
                  <a:lnTo>
                    <a:pt x="1155" y="3778"/>
                  </a:lnTo>
                  <a:lnTo>
                    <a:pt x="1169" y="3819"/>
                  </a:lnTo>
                  <a:lnTo>
                    <a:pt x="1185" y="3859"/>
                  </a:lnTo>
                  <a:lnTo>
                    <a:pt x="1201" y="3901"/>
                  </a:lnTo>
                  <a:lnTo>
                    <a:pt x="1220" y="3940"/>
                  </a:lnTo>
                  <a:lnTo>
                    <a:pt x="1238" y="3980"/>
                  </a:lnTo>
                  <a:lnTo>
                    <a:pt x="1257" y="4018"/>
                  </a:lnTo>
                  <a:lnTo>
                    <a:pt x="1278" y="4057"/>
                  </a:lnTo>
                  <a:lnTo>
                    <a:pt x="1299" y="4096"/>
                  </a:lnTo>
                  <a:lnTo>
                    <a:pt x="1321" y="4133"/>
                  </a:lnTo>
                  <a:lnTo>
                    <a:pt x="1343" y="4169"/>
                  </a:lnTo>
                  <a:lnTo>
                    <a:pt x="1367" y="4205"/>
                  </a:lnTo>
                  <a:lnTo>
                    <a:pt x="1393" y="4241"/>
                  </a:lnTo>
                  <a:lnTo>
                    <a:pt x="1418" y="4276"/>
                  </a:lnTo>
                  <a:lnTo>
                    <a:pt x="1444" y="4310"/>
                  </a:lnTo>
                  <a:lnTo>
                    <a:pt x="1471" y="4343"/>
                  </a:lnTo>
                  <a:lnTo>
                    <a:pt x="1498" y="4376"/>
                  </a:lnTo>
                  <a:lnTo>
                    <a:pt x="1527" y="4408"/>
                  </a:lnTo>
                  <a:lnTo>
                    <a:pt x="1557" y="4440"/>
                  </a:lnTo>
                  <a:lnTo>
                    <a:pt x="1587" y="4471"/>
                  </a:lnTo>
                  <a:lnTo>
                    <a:pt x="1589" y="4473"/>
                  </a:lnTo>
                  <a:lnTo>
                    <a:pt x="1619" y="4503"/>
                  </a:lnTo>
                  <a:lnTo>
                    <a:pt x="1651" y="4532"/>
                  </a:lnTo>
                  <a:lnTo>
                    <a:pt x="1683" y="4560"/>
                  </a:lnTo>
                  <a:lnTo>
                    <a:pt x="1717" y="4589"/>
                  </a:lnTo>
                  <a:lnTo>
                    <a:pt x="1750" y="4616"/>
                  </a:lnTo>
                  <a:lnTo>
                    <a:pt x="1784" y="4642"/>
                  </a:lnTo>
                  <a:lnTo>
                    <a:pt x="1819" y="4667"/>
                  </a:lnTo>
                  <a:lnTo>
                    <a:pt x="1854" y="4692"/>
                  </a:lnTo>
                  <a:lnTo>
                    <a:pt x="1891" y="4716"/>
                  </a:lnTo>
                  <a:lnTo>
                    <a:pt x="1927" y="4738"/>
                  </a:lnTo>
                  <a:lnTo>
                    <a:pt x="1964" y="4761"/>
                  </a:lnTo>
                  <a:lnTo>
                    <a:pt x="2002" y="4782"/>
                  </a:lnTo>
                  <a:lnTo>
                    <a:pt x="2041" y="4803"/>
                  </a:lnTo>
                  <a:lnTo>
                    <a:pt x="2080" y="4822"/>
                  </a:lnTo>
                  <a:lnTo>
                    <a:pt x="2119" y="4840"/>
                  </a:lnTo>
                  <a:lnTo>
                    <a:pt x="2159" y="4858"/>
                  </a:lnTo>
                  <a:lnTo>
                    <a:pt x="2200" y="4874"/>
                  </a:lnTo>
                  <a:lnTo>
                    <a:pt x="2241" y="4889"/>
                  </a:lnTo>
                  <a:lnTo>
                    <a:pt x="2282" y="4904"/>
                  </a:lnTo>
                  <a:lnTo>
                    <a:pt x="2324" y="4918"/>
                  </a:lnTo>
                  <a:lnTo>
                    <a:pt x="2367" y="4930"/>
                  </a:lnTo>
                  <a:lnTo>
                    <a:pt x="2410" y="4943"/>
                  </a:lnTo>
                  <a:lnTo>
                    <a:pt x="2453" y="4953"/>
                  </a:lnTo>
                  <a:lnTo>
                    <a:pt x="2496" y="4963"/>
                  </a:lnTo>
                  <a:lnTo>
                    <a:pt x="2541" y="4971"/>
                  </a:lnTo>
                  <a:lnTo>
                    <a:pt x="2585" y="4979"/>
                  </a:lnTo>
                  <a:lnTo>
                    <a:pt x="2630" y="4985"/>
                  </a:lnTo>
                  <a:lnTo>
                    <a:pt x="2675" y="4990"/>
                  </a:lnTo>
                  <a:lnTo>
                    <a:pt x="2720" y="4994"/>
                  </a:lnTo>
                  <a:lnTo>
                    <a:pt x="2766" y="4997"/>
                  </a:lnTo>
                  <a:lnTo>
                    <a:pt x="2812" y="4999"/>
                  </a:lnTo>
                  <a:lnTo>
                    <a:pt x="2859" y="4999"/>
                  </a:lnTo>
                  <a:lnTo>
                    <a:pt x="5001" y="4999"/>
                  </a:lnTo>
                  <a:lnTo>
                    <a:pt x="5001" y="2857"/>
                  </a:lnTo>
                  <a:lnTo>
                    <a:pt x="5001" y="2810"/>
                  </a:lnTo>
                  <a:lnTo>
                    <a:pt x="4999" y="2765"/>
                  </a:lnTo>
                  <a:lnTo>
                    <a:pt x="4996" y="2720"/>
                  </a:lnTo>
                  <a:lnTo>
                    <a:pt x="4992" y="2674"/>
                  </a:lnTo>
                  <a:lnTo>
                    <a:pt x="4987" y="2629"/>
                  </a:lnTo>
                  <a:lnTo>
                    <a:pt x="4981" y="2585"/>
                  </a:lnTo>
                  <a:lnTo>
                    <a:pt x="4973" y="2541"/>
                  </a:lnTo>
                  <a:lnTo>
                    <a:pt x="4965" y="2496"/>
                  </a:lnTo>
                  <a:lnTo>
                    <a:pt x="4955" y="2452"/>
                  </a:lnTo>
                  <a:lnTo>
                    <a:pt x="4944" y="2410"/>
                  </a:lnTo>
                  <a:lnTo>
                    <a:pt x="4932" y="2367"/>
                  </a:lnTo>
                  <a:lnTo>
                    <a:pt x="4919" y="2324"/>
                  </a:lnTo>
                  <a:lnTo>
                    <a:pt x="4906" y="2282"/>
                  </a:lnTo>
                  <a:lnTo>
                    <a:pt x="4891" y="2241"/>
                  </a:lnTo>
                  <a:lnTo>
                    <a:pt x="4875" y="2200"/>
                  </a:lnTo>
                  <a:lnTo>
                    <a:pt x="4859" y="2159"/>
                  </a:lnTo>
                  <a:lnTo>
                    <a:pt x="4841" y="2119"/>
                  </a:lnTo>
                  <a:lnTo>
                    <a:pt x="4823" y="2080"/>
                  </a:lnTo>
                  <a:lnTo>
                    <a:pt x="4804" y="2041"/>
                  </a:lnTo>
                  <a:lnTo>
                    <a:pt x="4783" y="2003"/>
                  </a:lnTo>
                  <a:lnTo>
                    <a:pt x="4761" y="1964"/>
                  </a:lnTo>
                  <a:lnTo>
                    <a:pt x="4739" y="1927"/>
                  </a:lnTo>
                  <a:lnTo>
                    <a:pt x="4716" y="1891"/>
                  </a:lnTo>
                  <a:lnTo>
                    <a:pt x="4693" y="1855"/>
                  </a:lnTo>
                  <a:lnTo>
                    <a:pt x="4668" y="1819"/>
                  </a:lnTo>
                  <a:lnTo>
                    <a:pt x="4643" y="1784"/>
                  </a:lnTo>
                  <a:lnTo>
                    <a:pt x="4616" y="1749"/>
                  </a:lnTo>
                  <a:lnTo>
                    <a:pt x="4588" y="1716"/>
                  </a:lnTo>
                  <a:lnTo>
                    <a:pt x="4561" y="1683"/>
                  </a:lnTo>
                  <a:lnTo>
                    <a:pt x="4532" y="1651"/>
                  </a:lnTo>
                  <a:lnTo>
                    <a:pt x="4503" y="1619"/>
                  </a:lnTo>
                  <a:lnTo>
                    <a:pt x="4473" y="1588"/>
                  </a:lnTo>
                  <a:lnTo>
                    <a:pt x="4441" y="1558"/>
                  </a:lnTo>
                  <a:lnTo>
                    <a:pt x="4410" y="1529"/>
                  </a:lnTo>
                  <a:lnTo>
                    <a:pt x="4378" y="1500"/>
                  </a:lnTo>
                  <a:lnTo>
                    <a:pt x="4345" y="1472"/>
                  </a:lnTo>
                  <a:lnTo>
                    <a:pt x="4312" y="1445"/>
                  </a:lnTo>
                  <a:lnTo>
                    <a:pt x="4276" y="1418"/>
                  </a:lnTo>
                  <a:lnTo>
                    <a:pt x="4242" y="1393"/>
                  </a:lnTo>
                  <a:lnTo>
                    <a:pt x="4206" y="1368"/>
                  </a:lnTo>
                  <a:lnTo>
                    <a:pt x="4170" y="1344"/>
                  </a:lnTo>
                  <a:lnTo>
                    <a:pt x="4134" y="1322"/>
                  </a:lnTo>
                  <a:lnTo>
                    <a:pt x="4096" y="1300"/>
                  </a:lnTo>
                  <a:lnTo>
                    <a:pt x="4058" y="1277"/>
                  </a:lnTo>
                  <a:lnTo>
                    <a:pt x="4020" y="1257"/>
                  </a:lnTo>
                  <a:lnTo>
                    <a:pt x="3981" y="1238"/>
                  </a:lnTo>
                  <a:lnTo>
                    <a:pt x="3941" y="1220"/>
                  </a:lnTo>
                  <a:lnTo>
                    <a:pt x="3901" y="1202"/>
                  </a:lnTo>
                  <a:lnTo>
                    <a:pt x="3861" y="1185"/>
                  </a:lnTo>
                  <a:lnTo>
                    <a:pt x="3820" y="1170"/>
                  </a:lnTo>
                  <a:lnTo>
                    <a:pt x="3777" y="1155"/>
                  </a:lnTo>
                  <a:lnTo>
                    <a:pt x="3736" y="1142"/>
                  </a:lnTo>
                  <a:lnTo>
                    <a:pt x="3694" y="1129"/>
                  </a:lnTo>
                  <a:lnTo>
                    <a:pt x="3651" y="1116"/>
                  </a:lnTo>
                  <a:lnTo>
                    <a:pt x="3607" y="1106"/>
                  </a:lnTo>
                  <a:lnTo>
                    <a:pt x="3564" y="1096"/>
                  </a:lnTo>
                  <a:lnTo>
                    <a:pt x="3520" y="1088"/>
                  </a:lnTo>
                  <a:lnTo>
                    <a:pt x="3475" y="1080"/>
                  </a:lnTo>
                  <a:lnTo>
                    <a:pt x="3431" y="1074"/>
                  </a:lnTo>
                  <a:lnTo>
                    <a:pt x="3386" y="1069"/>
                  </a:lnTo>
                  <a:lnTo>
                    <a:pt x="3341" y="1065"/>
                  </a:lnTo>
                  <a:lnTo>
                    <a:pt x="3295" y="1062"/>
                  </a:lnTo>
                  <a:lnTo>
                    <a:pt x="3249" y="1060"/>
                  </a:lnTo>
                  <a:lnTo>
                    <a:pt x="3203" y="1060"/>
                  </a:lnTo>
                  <a:close/>
                  <a:moveTo>
                    <a:pt x="12835" y="1060"/>
                  </a:moveTo>
                  <a:lnTo>
                    <a:pt x="12491" y="1060"/>
                  </a:lnTo>
                  <a:lnTo>
                    <a:pt x="12445" y="1060"/>
                  </a:lnTo>
                  <a:lnTo>
                    <a:pt x="12399" y="1062"/>
                  </a:lnTo>
                  <a:lnTo>
                    <a:pt x="12353" y="1065"/>
                  </a:lnTo>
                  <a:lnTo>
                    <a:pt x="12308" y="1069"/>
                  </a:lnTo>
                  <a:lnTo>
                    <a:pt x="12263" y="1074"/>
                  </a:lnTo>
                  <a:lnTo>
                    <a:pt x="12219" y="1080"/>
                  </a:lnTo>
                  <a:lnTo>
                    <a:pt x="12174" y="1088"/>
                  </a:lnTo>
                  <a:lnTo>
                    <a:pt x="12130" y="1096"/>
                  </a:lnTo>
                  <a:lnTo>
                    <a:pt x="12087" y="1106"/>
                  </a:lnTo>
                  <a:lnTo>
                    <a:pt x="12043" y="1116"/>
                  </a:lnTo>
                  <a:lnTo>
                    <a:pt x="12000" y="1129"/>
                  </a:lnTo>
                  <a:lnTo>
                    <a:pt x="11958" y="1142"/>
                  </a:lnTo>
                  <a:lnTo>
                    <a:pt x="11916" y="1155"/>
                  </a:lnTo>
                  <a:lnTo>
                    <a:pt x="11874" y="1170"/>
                  </a:lnTo>
                  <a:lnTo>
                    <a:pt x="11833" y="1185"/>
                  </a:lnTo>
                  <a:lnTo>
                    <a:pt x="11793" y="1202"/>
                  </a:lnTo>
                  <a:lnTo>
                    <a:pt x="11753" y="1220"/>
                  </a:lnTo>
                  <a:lnTo>
                    <a:pt x="11713" y="1238"/>
                  </a:lnTo>
                  <a:lnTo>
                    <a:pt x="11674" y="1257"/>
                  </a:lnTo>
                  <a:lnTo>
                    <a:pt x="11636" y="1277"/>
                  </a:lnTo>
                  <a:lnTo>
                    <a:pt x="11598" y="1300"/>
                  </a:lnTo>
                  <a:lnTo>
                    <a:pt x="11560" y="1322"/>
                  </a:lnTo>
                  <a:lnTo>
                    <a:pt x="11524" y="1344"/>
                  </a:lnTo>
                  <a:lnTo>
                    <a:pt x="11488" y="1368"/>
                  </a:lnTo>
                  <a:lnTo>
                    <a:pt x="11452" y="1393"/>
                  </a:lnTo>
                  <a:lnTo>
                    <a:pt x="11418" y="1418"/>
                  </a:lnTo>
                  <a:lnTo>
                    <a:pt x="11382" y="1445"/>
                  </a:lnTo>
                  <a:lnTo>
                    <a:pt x="11349" y="1472"/>
                  </a:lnTo>
                  <a:lnTo>
                    <a:pt x="11316" y="1500"/>
                  </a:lnTo>
                  <a:lnTo>
                    <a:pt x="11284" y="1529"/>
                  </a:lnTo>
                  <a:lnTo>
                    <a:pt x="11253" y="1558"/>
                  </a:lnTo>
                  <a:lnTo>
                    <a:pt x="11221" y="1588"/>
                  </a:lnTo>
                  <a:lnTo>
                    <a:pt x="11219" y="1588"/>
                  </a:lnTo>
                  <a:lnTo>
                    <a:pt x="11189" y="1618"/>
                  </a:lnTo>
                  <a:lnTo>
                    <a:pt x="11160" y="1651"/>
                  </a:lnTo>
                  <a:lnTo>
                    <a:pt x="11132" y="1683"/>
                  </a:lnTo>
                  <a:lnTo>
                    <a:pt x="11104" y="1716"/>
                  </a:lnTo>
                  <a:lnTo>
                    <a:pt x="11076" y="1749"/>
                  </a:lnTo>
                  <a:lnTo>
                    <a:pt x="11050" y="1783"/>
                  </a:lnTo>
                  <a:lnTo>
                    <a:pt x="11025" y="1819"/>
                  </a:lnTo>
                  <a:lnTo>
                    <a:pt x="11000" y="1854"/>
                  </a:lnTo>
                  <a:lnTo>
                    <a:pt x="10976" y="1890"/>
                  </a:lnTo>
                  <a:lnTo>
                    <a:pt x="10954" y="1926"/>
                  </a:lnTo>
                  <a:lnTo>
                    <a:pt x="10932" y="1963"/>
                  </a:lnTo>
                  <a:lnTo>
                    <a:pt x="10910" y="2002"/>
                  </a:lnTo>
                  <a:lnTo>
                    <a:pt x="10889" y="2040"/>
                  </a:lnTo>
                  <a:lnTo>
                    <a:pt x="10870" y="2079"/>
                  </a:lnTo>
                  <a:lnTo>
                    <a:pt x="10852" y="2118"/>
                  </a:lnTo>
                  <a:lnTo>
                    <a:pt x="10834" y="2158"/>
                  </a:lnTo>
                  <a:lnTo>
                    <a:pt x="10818" y="2199"/>
                  </a:lnTo>
                  <a:lnTo>
                    <a:pt x="10802" y="2240"/>
                  </a:lnTo>
                  <a:lnTo>
                    <a:pt x="10788" y="2281"/>
                  </a:lnTo>
                  <a:lnTo>
                    <a:pt x="10774" y="2323"/>
                  </a:lnTo>
                  <a:lnTo>
                    <a:pt x="10762" y="2366"/>
                  </a:lnTo>
                  <a:lnTo>
                    <a:pt x="10749" y="2409"/>
                  </a:lnTo>
                  <a:lnTo>
                    <a:pt x="10739" y="2452"/>
                  </a:lnTo>
                  <a:lnTo>
                    <a:pt x="10729" y="2495"/>
                  </a:lnTo>
                  <a:lnTo>
                    <a:pt x="10721" y="2540"/>
                  </a:lnTo>
                  <a:lnTo>
                    <a:pt x="10713" y="2584"/>
                  </a:lnTo>
                  <a:lnTo>
                    <a:pt x="10707" y="2629"/>
                  </a:lnTo>
                  <a:lnTo>
                    <a:pt x="10702" y="2673"/>
                  </a:lnTo>
                  <a:lnTo>
                    <a:pt x="10698" y="2719"/>
                  </a:lnTo>
                  <a:lnTo>
                    <a:pt x="10695" y="2765"/>
                  </a:lnTo>
                  <a:lnTo>
                    <a:pt x="10693" y="2810"/>
                  </a:lnTo>
                  <a:lnTo>
                    <a:pt x="10693" y="2857"/>
                  </a:lnTo>
                  <a:lnTo>
                    <a:pt x="10693" y="4999"/>
                  </a:lnTo>
                  <a:lnTo>
                    <a:pt x="10750" y="4999"/>
                  </a:lnTo>
                  <a:lnTo>
                    <a:pt x="12835" y="4999"/>
                  </a:lnTo>
                  <a:lnTo>
                    <a:pt x="12882" y="4999"/>
                  </a:lnTo>
                  <a:lnTo>
                    <a:pt x="12928" y="4997"/>
                  </a:lnTo>
                  <a:lnTo>
                    <a:pt x="12974" y="4994"/>
                  </a:lnTo>
                  <a:lnTo>
                    <a:pt x="13019" y="4990"/>
                  </a:lnTo>
                  <a:lnTo>
                    <a:pt x="13064" y="4985"/>
                  </a:lnTo>
                  <a:lnTo>
                    <a:pt x="13109" y="4979"/>
                  </a:lnTo>
                  <a:lnTo>
                    <a:pt x="13153" y="4971"/>
                  </a:lnTo>
                  <a:lnTo>
                    <a:pt x="13198" y="4963"/>
                  </a:lnTo>
                  <a:lnTo>
                    <a:pt x="13241" y="4953"/>
                  </a:lnTo>
                  <a:lnTo>
                    <a:pt x="13284" y="4943"/>
                  </a:lnTo>
                  <a:lnTo>
                    <a:pt x="13327" y="4930"/>
                  </a:lnTo>
                  <a:lnTo>
                    <a:pt x="13370" y="4918"/>
                  </a:lnTo>
                  <a:lnTo>
                    <a:pt x="13412" y="4904"/>
                  </a:lnTo>
                  <a:lnTo>
                    <a:pt x="13453" y="4889"/>
                  </a:lnTo>
                  <a:lnTo>
                    <a:pt x="13494" y="4874"/>
                  </a:lnTo>
                  <a:lnTo>
                    <a:pt x="13535" y="4858"/>
                  </a:lnTo>
                  <a:lnTo>
                    <a:pt x="13575" y="4840"/>
                  </a:lnTo>
                  <a:lnTo>
                    <a:pt x="13614" y="4822"/>
                  </a:lnTo>
                  <a:lnTo>
                    <a:pt x="13653" y="4803"/>
                  </a:lnTo>
                  <a:lnTo>
                    <a:pt x="13692" y="4782"/>
                  </a:lnTo>
                  <a:lnTo>
                    <a:pt x="13730" y="4761"/>
                  </a:lnTo>
                  <a:lnTo>
                    <a:pt x="13767" y="4738"/>
                  </a:lnTo>
                  <a:lnTo>
                    <a:pt x="13803" y="4716"/>
                  </a:lnTo>
                  <a:lnTo>
                    <a:pt x="13840" y="4692"/>
                  </a:lnTo>
                  <a:lnTo>
                    <a:pt x="13875" y="4667"/>
                  </a:lnTo>
                  <a:lnTo>
                    <a:pt x="13910" y="4642"/>
                  </a:lnTo>
                  <a:lnTo>
                    <a:pt x="13944" y="4616"/>
                  </a:lnTo>
                  <a:lnTo>
                    <a:pt x="13977" y="4589"/>
                  </a:lnTo>
                  <a:lnTo>
                    <a:pt x="14011" y="4560"/>
                  </a:lnTo>
                  <a:lnTo>
                    <a:pt x="14043" y="4532"/>
                  </a:lnTo>
                  <a:lnTo>
                    <a:pt x="14075" y="4503"/>
                  </a:lnTo>
                  <a:lnTo>
                    <a:pt x="14105" y="4473"/>
                  </a:lnTo>
                  <a:lnTo>
                    <a:pt x="14105" y="4471"/>
                  </a:lnTo>
                  <a:lnTo>
                    <a:pt x="14135" y="4440"/>
                  </a:lnTo>
                  <a:lnTo>
                    <a:pt x="14165" y="4408"/>
                  </a:lnTo>
                  <a:lnTo>
                    <a:pt x="14194" y="4375"/>
                  </a:lnTo>
                  <a:lnTo>
                    <a:pt x="14222" y="4343"/>
                  </a:lnTo>
                  <a:lnTo>
                    <a:pt x="14248" y="4309"/>
                  </a:lnTo>
                  <a:lnTo>
                    <a:pt x="14275" y="4275"/>
                  </a:lnTo>
                  <a:lnTo>
                    <a:pt x="14300" y="4239"/>
                  </a:lnTo>
                  <a:lnTo>
                    <a:pt x="14326" y="4204"/>
                  </a:lnTo>
                  <a:lnTo>
                    <a:pt x="14350" y="4168"/>
                  </a:lnTo>
                  <a:lnTo>
                    <a:pt x="14372" y="4132"/>
                  </a:lnTo>
                  <a:lnTo>
                    <a:pt x="14394" y="4095"/>
                  </a:lnTo>
                  <a:lnTo>
                    <a:pt x="14416" y="4056"/>
                  </a:lnTo>
                  <a:lnTo>
                    <a:pt x="14436" y="4018"/>
                  </a:lnTo>
                  <a:lnTo>
                    <a:pt x="14455" y="3979"/>
                  </a:lnTo>
                  <a:lnTo>
                    <a:pt x="14473" y="3940"/>
                  </a:lnTo>
                  <a:lnTo>
                    <a:pt x="14492" y="3900"/>
                  </a:lnTo>
                  <a:lnTo>
                    <a:pt x="14509" y="3858"/>
                  </a:lnTo>
                  <a:lnTo>
                    <a:pt x="14524" y="3818"/>
                  </a:lnTo>
                  <a:lnTo>
                    <a:pt x="14539" y="3777"/>
                  </a:lnTo>
                  <a:lnTo>
                    <a:pt x="14552" y="3735"/>
                  </a:lnTo>
                  <a:lnTo>
                    <a:pt x="14565" y="3692"/>
                  </a:lnTo>
                  <a:lnTo>
                    <a:pt x="14577" y="3649"/>
                  </a:lnTo>
                  <a:lnTo>
                    <a:pt x="14587" y="3606"/>
                  </a:lnTo>
                  <a:lnTo>
                    <a:pt x="14597" y="3563"/>
                  </a:lnTo>
                  <a:lnTo>
                    <a:pt x="14605" y="3518"/>
                  </a:lnTo>
                  <a:lnTo>
                    <a:pt x="14613" y="3474"/>
                  </a:lnTo>
                  <a:lnTo>
                    <a:pt x="14619" y="3430"/>
                  </a:lnTo>
                  <a:lnTo>
                    <a:pt x="14624" y="3385"/>
                  </a:lnTo>
                  <a:lnTo>
                    <a:pt x="14628" y="3339"/>
                  </a:lnTo>
                  <a:lnTo>
                    <a:pt x="14631" y="3294"/>
                  </a:lnTo>
                  <a:lnTo>
                    <a:pt x="14633" y="3248"/>
                  </a:lnTo>
                  <a:lnTo>
                    <a:pt x="14633" y="3202"/>
                  </a:lnTo>
                  <a:lnTo>
                    <a:pt x="14633" y="2857"/>
                  </a:lnTo>
                  <a:lnTo>
                    <a:pt x="14633" y="2810"/>
                  </a:lnTo>
                  <a:lnTo>
                    <a:pt x="14631" y="2765"/>
                  </a:lnTo>
                  <a:lnTo>
                    <a:pt x="14628" y="2720"/>
                  </a:lnTo>
                  <a:lnTo>
                    <a:pt x="14624" y="2674"/>
                  </a:lnTo>
                  <a:lnTo>
                    <a:pt x="14619" y="2629"/>
                  </a:lnTo>
                  <a:lnTo>
                    <a:pt x="14613" y="2585"/>
                  </a:lnTo>
                  <a:lnTo>
                    <a:pt x="14605" y="2541"/>
                  </a:lnTo>
                  <a:lnTo>
                    <a:pt x="14597" y="2496"/>
                  </a:lnTo>
                  <a:lnTo>
                    <a:pt x="14587" y="2452"/>
                  </a:lnTo>
                  <a:lnTo>
                    <a:pt x="14577" y="2410"/>
                  </a:lnTo>
                  <a:lnTo>
                    <a:pt x="14565" y="2367"/>
                  </a:lnTo>
                  <a:lnTo>
                    <a:pt x="14552" y="2324"/>
                  </a:lnTo>
                  <a:lnTo>
                    <a:pt x="14539" y="2282"/>
                  </a:lnTo>
                  <a:lnTo>
                    <a:pt x="14524" y="2241"/>
                  </a:lnTo>
                  <a:lnTo>
                    <a:pt x="14509" y="2200"/>
                  </a:lnTo>
                  <a:lnTo>
                    <a:pt x="14492" y="2159"/>
                  </a:lnTo>
                  <a:lnTo>
                    <a:pt x="14473" y="2119"/>
                  </a:lnTo>
                  <a:lnTo>
                    <a:pt x="14455" y="2080"/>
                  </a:lnTo>
                  <a:lnTo>
                    <a:pt x="14436" y="2041"/>
                  </a:lnTo>
                  <a:lnTo>
                    <a:pt x="14416" y="2003"/>
                  </a:lnTo>
                  <a:lnTo>
                    <a:pt x="14394" y="1964"/>
                  </a:lnTo>
                  <a:lnTo>
                    <a:pt x="14372" y="1927"/>
                  </a:lnTo>
                  <a:lnTo>
                    <a:pt x="14350" y="1891"/>
                  </a:lnTo>
                  <a:lnTo>
                    <a:pt x="14326" y="1855"/>
                  </a:lnTo>
                  <a:lnTo>
                    <a:pt x="14300" y="1819"/>
                  </a:lnTo>
                  <a:lnTo>
                    <a:pt x="14275" y="1784"/>
                  </a:lnTo>
                  <a:lnTo>
                    <a:pt x="14248" y="1749"/>
                  </a:lnTo>
                  <a:lnTo>
                    <a:pt x="14222" y="1716"/>
                  </a:lnTo>
                  <a:lnTo>
                    <a:pt x="14194" y="1683"/>
                  </a:lnTo>
                  <a:lnTo>
                    <a:pt x="14165" y="1651"/>
                  </a:lnTo>
                  <a:lnTo>
                    <a:pt x="14135" y="1619"/>
                  </a:lnTo>
                  <a:lnTo>
                    <a:pt x="14105" y="1588"/>
                  </a:lnTo>
                  <a:lnTo>
                    <a:pt x="14074" y="1558"/>
                  </a:lnTo>
                  <a:lnTo>
                    <a:pt x="14043" y="1529"/>
                  </a:lnTo>
                  <a:lnTo>
                    <a:pt x="14011" y="1500"/>
                  </a:lnTo>
                  <a:lnTo>
                    <a:pt x="13977" y="1472"/>
                  </a:lnTo>
                  <a:lnTo>
                    <a:pt x="13944" y="1445"/>
                  </a:lnTo>
                  <a:lnTo>
                    <a:pt x="13909" y="1418"/>
                  </a:lnTo>
                  <a:lnTo>
                    <a:pt x="13875" y="1393"/>
                  </a:lnTo>
                  <a:lnTo>
                    <a:pt x="13839" y="1368"/>
                  </a:lnTo>
                  <a:lnTo>
                    <a:pt x="13802" y="1344"/>
                  </a:lnTo>
                  <a:lnTo>
                    <a:pt x="13766" y="1322"/>
                  </a:lnTo>
                  <a:lnTo>
                    <a:pt x="13729" y="1300"/>
                  </a:lnTo>
                  <a:lnTo>
                    <a:pt x="13691" y="1277"/>
                  </a:lnTo>
                  <a:lnTo>
                    <a:pt x="13652" y="1257"/>
                  </a:lnTo>
                  <a:lnTo>
                    <a:pt x="13613" y="1238"/>
                  </a:lnTo>
                  <a:lnTo>
                    <a:pt x="13574" y="1220"/>
                  </a:lnTo>
                  <a:lnTo>
                    <a:pt x="13534" y="1202"/>
                  </a:lnTo>
                  <a:lnTo>
                    <a:pt x="13493" y="1185"/>
                  </a:lnTo>
                  <a:lnTo>
                    <a:pt x="13452" y="1170"/>
                  </a:lnTo>
                  <a:lnTo>
                    <a:pt x="13411" y="1155"/>
                  </a:lnTo>
                  <a:lnTo>
                    <a:pt x="13369" y="1142"/>
                  </a:lnTo>
                  <a:lnTo>
                    <a:pt x="13326" y="1129"/>
                  </a:lnTo>
                  <a:lnTo>
                    <a:pt x="13283" y="1116"/>
                  </a:lnTo>
                  <a:lnTo>
                    <a:pt x="13240" y="1106"/>
                  </a:lnTo>
                  <a:lnTo>
                    <a:pt x="13197" y="1096"/>
                  </a:lnTo>
                  <a:lnTo>
                    <a:pt x="13152" y="1088"/>
                  </a:lnTo>
                  <a:lnTo>
                    <a:pt x="13108" y="1080"/>
                  </a:lnTo>
                  <a:lnTo>
                    <a:pt x="13064" y="1074"/>
                  </a:lnTo>
                  <a:lnTo>
                    <a:pt x="13018" y="1069"/>
                  </a:lnTo>
                  <a:lnTo>
                    <a:pt x="12973" y="1065"/>
                  </a:lnTo>
                  <a:lnTo>
                    <a:pt x="12928" y="1062"/>
                  </a:lnTo>
                  <a:lnTo>
                    <a:pt x="12882" y="1060"/>
                  </a:lnTo>
                  <a:lnTo>
                    <a:pt x="12835" y="1060"/>
                  </a:lnTo>
                  <a:close/>
                  <a:moveTo>
                    <a:pt x="12491" y="15033"/>
                  </a:moveTo>
                  <a:lnTo>
                    <a:pt x="12835" y="15033"/>
                  </a:lnTo>
                  <a:lnTo>
                    <a:pt x="12882" y="15033"/>
                  </a:lnTo>
                  <a:lnTo>
                    <a:pt x="12928" y="15031"/>
                  </a:lnTo>
                  <a:lnTo>
                    <a:pt x="12974" y="15028"/>
                  </a:lnTo>
                  <a:lnTo>
                    <a:pt x="13019" y="15024"/>
                  </a:lnTo>
                  <a:lnTo>
                    <a:pt x="13064" y="15019"/>
                  </a:lnTo>
                  <a:lnTo>
                    <a:pt x="13109" y="15013"/>
                  </a:lnTo>
                  <a:lnTo>
                    <a:pt x="13153" y="15005"/>
                  </a:lnTo>
                  <a:lnTo>
                    <a:pt x="13198" y="14997"/>
                  </a:lnTo>
                  <a:lnTo>
                    <a:pt x="13241" y="14987"/>
                  </a:lnTo>
                  <a:lnTo>
                    <a:pt x="13284" y="14977"/>
                  </a:lnTo>
                  <a:lnTo>
                    <a:pt x="13327" y="14965"/>
                  </a:lnTo>
                  <a:lnTo>
                    <a:pt x="13370" y="14952"/>
                  </a:lnTo>
                  <a:lnTo>
                    <a:pt x="13412" y="14938"/>
                  </a:lnTo>
                  <a:lnTo>
                    <a:pt x="13453" y="14924"/>
                  </a:lnTo>
                  <a:lnTo>
                    <a:pt x="13494" y="14908"/>
                  </a:lnTo>
                  <a:lnTo>
                    <a:pt x="13535" y="14892"/>
                  </a:lnTo>
                  <a:lnTo>
                    <a:pt x="13575" y="14874"/>
                  </a:lnTo>
                  <a:lnTo>
                    <a:pt x="13614" y="14856"/>
                  </a:lnTo>
                  <a:lnTo>
                    <a:pt x="13653" y="14837"/>
                  </a:lnTo>
                  <a:lnTo>
                    <a:pt x="13692" y="14816"/>
                  </a:lnTo>
                  <a:lnTo>
                    <a:pt x="13730" y="14794"/>
                  </a:lnTo>
                  <a:lnTo>
                    <a:pt x="13767" y="14772"/>
                  </a:lnTo>
                  <a:lnTo>
                    <a:pt x="13803" y="14750"/>
                  </a:lnTo>
                  <a:lnTo>
                    <a:pt x="13840" y="14726"/>
                  </a:lnTo>
                  <a:lnTo>
                    <a:pt x="13875" y="14701"/>
                  </a:lnTo>
                  <a:lnTo>
                    <a:pt x="13910" y="14676"/>
                  </a:lnTo>
                  <a:lnTo>
                    <a:pt x="13944" y="14650"/>
                  </a:lnTo>
                  <a:lnTo>
                    <a:pt x="13977" y="14623"/>
                  </a:lnTo>
                  <a:lnTo>
                    <a:pt x="14011" y="14595"/>
                  </a:lnTo>
                  <a:lnTo>
                    <a:pt x="14043" y="14566"/>
                  </a:lnTo>
                  <a:lnTo>
                    <a:pt x="14075" y="14537"/>
                  </a:lnTo>
                  <a:lnTo>
                    <a:pt x="14105" y="14507"/>
                  </a:lnTo>
                  <a:lnTo>
                    <a:pt x="14105" y="14505"/>
                  </a:lnTo>
                  <a:lnTo>
                    <a:pt x="14135" y="14474"/>
                  </a:lnTo>
                  <a:lnTo>
                    <a:pt x="14165" y="14442"/>
                  </a:lnTo>
                  <a:lnTo>
                    <a:pt x="14194" y="14410"/>
                  </a:lnTo>
                  <a:lnTo>
                    <a:pt x="14222" y="14377"/>
                  </a:lnTo>
                  <a:lnTo>
                    <a:pt x="14248" y="14344"/>
                  </a:lnTo>
                  <a:lnTo>
                    <a:pt x="14275" y="14310"/>
                  </a:lnTo>
                  <a:lnTo>
                    <a:pt x="14300" y="14274"/>
                  </a:lnTo>
                  <a:lnTo>
                    <a:pt x="14326" y="14238"/>
                  </a:lnTo>
                  <a:lnTo>
                    <a:pt x="14350" y="14202"/>
                  </a:lnTo>
                  <a:lnTo>
                    <a:pt x="14372" y="14166"/>
                  </a:lnTo>
                  <a:lnTo>
                    <a:pt x="14394" y="14129"/>
                  </a:lnTo>
                  <a:lnTo>
                    <a:pt x="14416" y="14090"/>
                  </a:lnTo>
                  <a:lnTo>
                    <a:pt x="14436" y="14052"/>
                  </a:lnTo>
                  <a:lnTo>
                    <a:pt x="14455" y="14013"/>
                  </a:lnTo>
                  <a:lnTo>
                    <a:pt x="14473" y="13974"/>
                  </a:lnTo>
                  <a:lnTo>
                    <a:pt x="14492" y="13934"/>
                  </a:lnTo>
                  <a:lnTo>
                    <a:pt x="14509" y="13893"/>
                  </a:lnTo>
                  <a:lnTo>
                    <a:pt x="14524" y="13852"/>
                  </a:lnTo>
                  <a:lnTo>
                    <a:pt x="14539" y="13811"/>
                  </a:lnTo>
                  <a:lnTo>
                    <a:pt x="14552" y="13769"/>
                  </a:lnTo>
                  <a:lnTo>
                    <a:pt x="14565" y="13726"/>
                  </a:lnTo>
                  <a:lnTo>
                    <a:pt x="14577" y="13684"/>
                  </a:lnTo>
                  <a:lnTo>
                    <a:pt x="14587" y="13641"/>
                  </a:lnTo>
                  <a:lnTo>
                    <a:pt x="14597" y="13597"/>
                  </a:lnTo>
                  <a:lnTo>
                    <a:pt x="14605" y="13553"/>
                  </a:lnTo>
                  <a:lnTo>
                    <a:pt x="14613" y="13508"/>
                  </a:lnTo>
                  <a:lnTo>
                    <a:pt x="14619" y="13464"/>
                  </a:lnTo>
                  <a:lnTo>
                    <a:pt x="14624" y="13419"/>
                  </a:lnTo>
                  <a:lnTo>
                    <a:pt x="14628" y="13373"/>
                  </a:lnTo>
                  <a:lnTo>
                    <a:pt x="14631" y="13328"/>
                  </a:lnTo>
                  <a:lnTo>
                    <a:pt x="14633" y="13283"/>
                  </a:lnTo>
                  <a:lnTo>
                    <a:pt x="14633" y="13236"/>
                  </a:lnTo>
                  <a:lnTo>
                    <a:pt x="14633" y="12891"/>
                  </a:lnTo>
                  <a:lnTo>
                    <a:pt x="14633" y="12845"/>
                  </a:lnTo>
                  <a:lnTo>
                    <a:pt x="14631" y="12799"/>
                  </a:lnTo>
                  <a:lnTo>
                    <a:pt x="14628" y="12754"/>
                  </a:lnTo>
                  <a:lnTo>
                    <a:pt x="14624" y="12708"/>
                  </a:lnTo>
                  <a:lnTo>
                    <a:pt x="14619" y="12663"/>
                  </a:lnTo>
                  <a:lnTo>
                    <a:pt x="14613" y="12619"/>
                  </a:lnTo>
                  <a:lnTo>
                    <a:pt x="14605" y="12575"/>
                  </a:lnTo>
                  <a:lnTo>
                    <a:pt x="14597" y="12530"/>
                  </a:lnTo>
                  <a:lnTo>
                    <a:pt x="14587" y="12487"/>
                  </a:lnTo>
                  <a:lnTo>
                    <a:pt x="14577" y="12444"/>
                  </a:lnTo>
                  <a:lnTo>
                    <a:pt x="14565" y="12401"/>
                  </a:lnTo>
                  <a:lnTo>
                    <a:pt x="14552" y="12358"/>
                  </a:lnTo>
                  <a:lnTo>
                    <a:pt x="14539" y="12317"/>
                  </a:lnTo>
                  <a:lnTo>
                    <a:pt x="14524" y="12275"/>
                  </a:lnTo>
                  <a:lnTo>
                    <a:pt x="14509" y="12235"/>
                  </a:lnTo>
                  <a:lnTo>
                    <a:pt x="14492" y="12193"/>
                  </a:lnTo>
                  <a:lnTo>
                    <a:pt x="14473" y="12153"/>
                  </a:lnTo>
                  <a:lnTo>
                    <a:pt x="14455" y="12114"/>
                  </a:lnTo>
                  <a:lnTo>
                    <a:pt x="14436" y="12076"/>
                  </a:lnTo>
                  <a:lnTo>
                    <a:pt x="14416" y="12037"/>
                  </a:lnTo>
                  <a:lnTo>
                    <a:pt x="14394" y="11998"/>
                  </a:lnTo>
                  <a:lnTo>
                    <a:pt x="14372" y="11961"/>
                  </a:lnTo>
                  <a:lnTo>
                    <a:pt x="14350" y="11925"/>
                  </a:lnTo>
                  <a:lnTo>
                    <a:pt x="14326" y="11889"/>
                  </a:lnTo>
                  <a:lnTo>
                    <a:pt x="14300" y="11854"/>
                  </a:lnTo>
                  <a:lnTo>
                    <a:pt x="14275" y="11818"/>
                  </a:lnTo>
                  <a:lnTo>
                    <a:pt x="14248" y="11784"/>
                  </a:lnTo>
                  <a:lnTo>
                    <a:pt x="14222" y="11750"/>
                  </a:lnTo>
                  <a:lnTo>
                    <a:pt x="14194" y="11718"/>
                  </a:lnTo>
                  <a:lnTo>
                    <a:pt x="14165" y="11685"/>
                  </a:lnTo>
                  <a:lnTo>
                    <a:pt x="14135" y="11653"/>
                  </a:lnTo>
                  <a:lnTo>
                    <a:pt x="14105" y="11622"/>
                  </a:lnTo>
                  <a:lnTo>
                    <a:pt x="14074" y="11592"/>
                  </a:lnTo>
                  <a:lnTo>
                    <a:pt x="14043" y="11563"/>
                  </a:lnTo>
                  <a:lnTo>
                    <a:pt x="14011" y="11534"/>
                  </a:lnTo>
                  <a:lnTo>
                    <a:pt x="13977" y="11506"/>
                  </a:lnTo>
                  <a:lnTo>
                    <a:pt x="13944" y="11479"/>
                  </a:lnTo>
                  <a:lnTo>
                    <a:pt x="13909" y="11452"/>
                  </a:lnTo>
                  <a:lnTo>
                    <a:pt x="13875" y="11427"/>
                  </a:lnTo>
                  <a:lnTo>
                    <a:pt x="13839" y="11403"/>
                  </a:lnTo>
                  <a:lnTo>
                    <a:pt x="13802" y="11379"/>
                  </a:lnTo>
                  <a:lnTo>
                    <a:pt x="13766" y="11356"/>
                  </a:lnTo>
                  <a:lnTo>
                    <a:pt x="13729" y="11333"/>
                  </a:lnTo>
                  <a:lnTo>
                    <a:pt x="13691" y="11312"/>
                  </a:lnTo>
                  <a:lnTo>
                    <a:pt x="13652" y="11291"/>
                  </a:lnTo>
                  <a:lnTo>
                    <a:pt x="13613" y="11272"/>
                  </a:lnTo>
                  <a:lnTo>
                    <a:pt x="13574" y="11254"/>
                  </a:lnTo>
                  <a:lnTo>
                    <a:pt x="13534" y="11236"/>
                  </a:lnTo>
                  <a:lnTo>
                    <a:pt x="13493" y="11220"/>
                  </a:lnTo>
                  <a:lnTo>
                    <a:pt x="13452" y="11204"/>
                  </a:lnTo>
                  <a:lnTo>
                    <a:pt x="13411" y="11189"/>
                  </a:lnTo>
                  <a:lnTo>
                    <a:pt x="13369" y="11176"/>
                  </a:lnTo>
                  <a:lnTo>
                    <a:pt x="13326" y="11163"/>
                  </a:lnTo>
                  <a:lnTo>
                    <a:pt x="13283" y="11151"/>
                  </a:lnTo>
                  <a:lnTo>
                    <a:pt x="13240" y="11140"/>
                  </a:lnTo>
                  <a:lnTo>
                    <a:pt x="13197" y="11130"/>
                  </a:lnTo>
                  <a:lnTo>
                    <a:pt x="13152" y="11122"/>
                  </a:lnTo>
                  <a:lnTo>
                    <a:pt x="13108" y="11114"/>
                  </a:lnTo>
                  <a:lnTo>
                    <a:pt x="13064" y="11108"/>
                  </a:lnTo>
                  <a:lnTo>
                    <a:pt x="13018" y="11103"/>
                  </a:lnTo>
                  <a:lnTo>
                    <a:pt x="12973" y="11099"/>
                  </a:lnTo>
                  <a:lnTo>
                    <a:pt x="12928" y="11096"/>
                  </a:lnTo>
                  <a:lnTo>
                    <a:pt x="12882" y="11094"/>
                  </a:lnTo>
                  <a:lnTo>
                    <a:pt x="12835" y="11094"/>
                  </a:lnTo>
                  <a:lnTo>
                    <a:pt x="10693" y="11094"/>
                  </a:lnTo>
                  <a:lnTo>
                    <a:pt x="10693" y="13236"/>
                  </a:lnTo>
                  <a:lnTo>
                    <a:pt x="10693" y="13283"/>
                  </a:lnTo>
                  <a:lnTo>
                    <a:pt x="10695" y="13328"/>
                  </a:lnTo>
                  <a:lnTo>
                    <a:pt x="10698" y="13374"/>
                  </a:lnTo>
                  <a:lnTo>
                    <a:pt x="10702" y="13420"/>
                  </a:lnTo>
                  <a:lnTo>
                    <a:pt x="10707" y="13464"/>
                  </a:lnTo>
                  <a:lnTo>
                    <a:pt x="10713" y="13509"/>
                  </a:lnTo>
                  <a:lnTo>
                    <a:pt x="10721" y="13553"/>
                  </a:lnTo>
                  <a:lnTo>
                    <a:pt x="10729" y="13598"/>
                  </a:lnTo>
                  <a:lnTo>
                    <a:pt x="10739" y="13641"/>
                  </a:lnTo>
                  <a:lnTo>
                    <a:pt x="10749" y="13684"/>
                  </a:lnTo>
                  <a:lnTo>
                    <a:pt x="10762" y="13727"/>
                  </a:lnTo>
                  <a:lnTo>
                    <a:pt x="10774" y="13770"/>
                  </a:lnTo>
                  <a:lnTo>
                    <a:pt x="10788" y="13812"/>
                  </a:lnTo>
                  <a:lnTo>
                    <a:pt x="10802" y="13853"/>
                  </a:lnTo>
                  <a:lnTo>
                    <a:pt x="10818" y="13894"/>
                  </a:lnTo>
                  <a:lnTo>
                    <a:pt x="10834" y="13935"/>
                  </a:lnTo>
                  <a:lnTo>
                    <a:pt x="10852" y="13975"/>
                  </a:lnTo>
                  <a:lnTo>
                    <a:pt x="10870" y="14014"/>
                  </a:lnTo>
                  <a:lnTo>
                    <a:pt x="10889" y="14053"/>
                  </a:lnTo>
                  <a:lnTo>
                    <a:pt x="10910" y="14091"/>
                  </a:lnTo>
                  <a:lnTo>
                    <a:pt x="10932" y="14130"/>
                  </a:lnTo>
                  <a:lnTo>
                    <a:pt x="10954" y="14167"/>
                  </a:lnTo>
                  <a:lnTo>
                    <a:pt x="10976" y="14203"/>
                  </a:lnTo>
                  <a:lnTo>
                    <a:pt x="11000" y="14239"/>
                  </a:lnTo>
                  <a:lnTo>
                    <a:pt x="11025" y="14274"/>
                  </a:lnTo>
                  <a:lnTo>
                    <a:pt x="11050" y="14310"/>
                  </a:lnTo>
                  <a:lnTo>
                    <a:pt x="11076" y="14344"/>
                  </a:lnTo>
                  <a:lnTo>
                    <a:pt x="11104" y="14377"/>
                  </a:lnTo>
                  <a:lnTo>
                    <a:pt x="11132" y="14410"/>
                  </a:lnTo>
                  <a:lnTo>
                    <a:pt x="11160" y="14442"/>
                  </a:lnTo>
                  <a:lnTo>
                    <a:pt x="11189" y="14475"/>
                  </a:lnTo>
                  <a:lnTo>
                    <a:pt x="11219" y="14505"/>
                  </a:lnTo>
                  <a:lnTo>
                    <a:pt x="11221" y="14507"/>
                  </a:lnTo>
                  <a:lnTo>
                    <a:pt x="11253" y="14537"/>
                  </a:lnTo>
                  <a:lnTo>
                    <a:pt x="11284" y="14566"/>
                  </a:lnTo>
                  <a:lnTo>
                    <a:pt x="11316" y="14595"/>
                  </a:lnTo>
                  <a:lnTo>
                    <a:pt x="11349" y="14623"/>
                  </a:lnTo>
                  <a:lnTo>
                    <a:pt x="11382" y="14650"/>
                  </a:lnTo>
                  <a:lnTo>
                    <a:pt x="11417" y="14676"/>
                  </a:lnTo>
                  <a:lnTo>
                    <a:pt x="11452" y="14701"/>
                  </a:lnTo>
                  <a:lnTo>
                    <a:pt x="11487" y="14726"/>
                  </a:lnTo>
                  <a:lnTo>
                    <a:pt x="11523" y="14750"/>
                  </a:lnTo>
                  <a:lnTo>
                    <a:pt x="11559" y="14772"/>
                  </a:lnTo>
                  <a:lnTo>
                    <a:pt x="11597" y="14794"/>
                  </a:lnTo>
                  <a:lnTo>
                    <a:pt x="11635" y="14816"/>
                  </a:lnTo>
                  <a:lnTo>
                    <a:pt x="11674" y="14837"/>
                  </a:lnTo>
                  <a:lnTo>
                    <a:pt x="11712" y="14856"/>
                  </a:lnTo>
                  <a:lnTo>
                    <a:pt x="11753" y="14874"/>
                  </a:lnTo>
                  <a:lnTo>
                    <a:pt x="11792" y="14892"/>
                  </a:lnTo>
                  <a:lnTo>
                    <a:pt x="11833" y="14908"/>
                  </a:lnTo>
                  <a:lnTo>
                    <a:pt x="11873" y="14924"/>
                  </a:lnTo>
                  <a:lnTo>
                    <a:pt x="11915" y="14938"/>
                  </a:lnTo>
                  <a:lnTo>
                    <a:pt x="11957" y="14952"/>
                  </a:lnTo>
                  <a:lnTo>
                    <a:pt x="11999" y="14965"/>
                  </a:lnTo>
                  <a:lnTo>
                    <a:pt x="12042" y="14977"/>
                  </a:lnTo>
                  <a:lnTo>
                    <a:pt x="12086" y="14987"/>
                  </a:lnTo>
                  <a:lnTo>
                    <a:pt x="12129" y="14997"/>
                  </a:lnTo>
                  <a:lnTo>
                    <a:pt x="12173" y="15005"/>
                  </a:lnTo>
                  <a:lnTo>
                    <a:pt x="12218" y="15013"/>
                  </a:lnTo>
                  <a:lnTo>
                    <a:pt x="12263" y="15019"/>
                  </a:lnTo>
                  <a:lnTo>
                    <a:pt x="12307" y="15024"/>
                  </a:lnTo>
                  <a:lnTo>
                    <a:pt x="12353" y="15028"/>
                  </a:lnTo>
                  <a:lnTo>
                    <a:pt x="12399" y="15031"/>
                  </a:lnTo>
                  <a:lnTo>
                    <a:pt x="12445" y="15033"/>
                  </a:lnTo>
                  <a:lnTo>
                    <a:pt x="12491" y="15033"/>
                  </a:lnTo>
                  <a:close/>
                  <a:moveTo>
                    <a:pt x="9690" y="6059"/>
                  </a:moveTo>
                  <a:lnTo>
                    <a:pt x="9633" y="6059"/>
                  </a:lnTo>
                  <a:lnTo>
                    <a:pt x="6093" y="6059"/>
                  </a:lnTo>
                  <a:lnTo>
                    <a:pt x="6093" y="9860"/>
                  </a:lnTo>
                  <a:lnTo>
                    <a:pt x="9690" y="9860"/>
                  </a:lnTo>
                  <a:lnTo>
                    <a:pt x="9690" y="605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9F9E703D-07B6-4ADB-9BE7-A906FE83CA97}"/>
              </a:ext>
            </a:extLst>
          </p:cNvPr>
          <p:cNvGrpSpPr/>
          <p:nvPr/>
        </p:nvGrpSpPr>
        <p:grpSpPr>
          <a:xfrm>
            <a:off x="9704382" y="3173490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DF280682-9409-416E-B174-1F89DBF785D4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71" name="Rounded Rectangle 20">
                <a:extLst>
                  <a:ext uri="{FF2B5EF4-FFF2-40B4-BE49-F238E27FC236}">
                    <a16:creationId xmlns:a16="http://schemas.microsoft.com/office/drawing/2014/main" id="{CC0EBBB6-4EC9-46C4-B217-2B5AA921D22B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72" name="Rounded Rectangle 21">
                <a:extLst>
                  <a:ext uri="{FF2B5EF4-FFF2-40B4-BE49-F238E27FC236}">
                    <a16:creationId xmlns:a16="http://schemas.microsoft.com/office/drawing/2014/main" id="{1F3C86B9-BD06-4EFE-869D-9F84069D2352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FFE363B9-2C86-4364-BCE5-FDBBD3D2D8E8}"/>
                </a:ext>
              </a:extLst>
            </p:cNvPr>
            <p:cNvSpPr txBox="1"/>
            <p:nvPr/>
          </p:nvSpPr>
          <p:spPr>
            <a:xfrm>
              <a:off x="5818476" y="1776639"/>
              <a:ext cx="246429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</a:t>
              </a:r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694EDF4C-EE7B-4ED9-A491-9AC5D2696BFA}"/>
              </a:ext>
            </a:extLst>
          </p:cNvPr>
          <p:cNvSpPr txBox="1"/>
          <p:nvPr/>
        </p:nvSpPr>
        <p:spPr>
          <a:xfrm>
            <a:off x="9122130" y="3228390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10271146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Align Text Justify</a:t>
            </a:r>
            <a:endParaRPr lang="en-IN" sz="360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1C5A17D-3EF8-4CCB-87ED-EA9ECEC10549}"/>
              </a:ext>
            </a:extLst>
          </p:cNvPr>
          <p:cNvSpPr/>
          <p:nvPr/>
        </p:nvSpPr>
        <p:spPr>
          <a:xfrm>
            <a:off x="5944957" y="1718862"/>
            <a:ext cx="6240752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49C82E5-FED5-4C5C-AB7C-41A413E5B027}"/>
              </a:ext>
            </a:extLst>
          </p:cNvPr>
          <p:cNvSpPr/>
          <p:nvPr/>
        </p:nvSpPr>
        <p:spPr>
          <a:xfrm>
            <a:off x="-1" y="1714292"/>
            <a:ext cx="5842569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5A48C04-09B3-4E8E-B698-8B7EE83F6E6C}"/>
              </a:ext>
            </a:extLst>
          </p:cNvPr>
          <p:cNvSpPr/>
          <p:nvPr/>
        </p:nvSpPr>
        <p:spPr>
          <a:xfrm>
            <a:off x="311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C25C4EC-FB80-4696-B429-3CCC636E5592}"/>
              </a:ext>
            </a:extLst>
          </p:cNvPr>
          <p:cNvSpPr/>
          <p:nvPr/>
        </p:nvSpPr>
        <p:spPr>
          <a:xfrm>
            <a:off x="595039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BF28BF5-6EB1-4557-B192-7DB9067BB4E4}"/>
              </a:ext>
            </a:extLst>
          </p:cNvPr>
          <p:cNvGrpSpPr/>
          <p:nvPr/>
        </p:nvGrpSpPr>
        <p:grpSpPr>
          <a:xfrm>
            <a:off x="6143385" y="1843121"/>
            <a:ext cx="386690" cy="473803"/>
            <a:chOff x="10950107" y="696800"/>
            <a:chExt cx="566152" cy="693694"/>
          </a:xfrm>
          <a:solidFill>
            <a:schemeClr val="bg1">
              <a:lumMod val="95000"/>
            </a:schemeClr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8A3AB1E-C8D7-48DC-B7D6-2C0C8114A541}"/>
                </a:ext>
              </a:extLst>
            </p:cNvPr>
            <p:cNvSpPr/>
            <p:nvPr/>
          </p:nvSpPr>
          <p:spPr>
            <a:xfrm>
              <a:off x="10950107" y="860576"/>
              <a:ext cx="566152" cy="529918"/>
            </a:xfrm>
            <a:custGeom>
              <a:avLst/>
              <a:gdLst>
                <a:gd name="connsiteX0" fmla="*/ 129663 w 2381250"/>
                <a:gd name="connsiteY0" fmla="*/ 386229 h 2228850"/>
                <a:gd name="connsiteX1" fmla="*/ 311790 w 2381250"/>
                <a:gd name="connsiteY1" fmla="*/ 1851365 h 2228850"/>
                <a:gd name="connsiteX2" fmla="*/ 772610 w 2381250"/>
                <a:gd name="connsiteY2" fmla="*/ 2223421 h 2228850"/>
                <a:gd name="connsiteX3" fmla="*/ 783344 w 2381250"/>
                <a:gd name="connsiteY3" fmla="*/ 2223211 h 2228850"/>
                <a:gd name="connsiteX4" fmla="*/ 997209 w 2381250"/>
                <a:gd name="connsiteY4" fmla="*/ 2166214 h 2228850"/>
                <a:gd name="connsiteX5" fmla="*/ 1250546 w 2381250"/>
                <a:gd name="connsiteY5" fmla="*/ 2106159 h 2228850"/>
                <a:gd name="connsiteX6" fmla="*/ 1491700 w 2381250"/>
                <a:gd name="connsiteY6" fmla="*/ 2164252 h 2228850"/>
                <a:gd name="connsiteX7" fmla="*/ 1722710 w 2381250"/>
                <a:gd name="connsiteY7" fmla="*/ 2219639 h 2228850"/>
                <a:gd name="connsiteX8" fmla="*/ 2179195 w 2381250"/>
                <a:gd name="connsiteY8" fmla="*/ 1858251 h 2228850"/>
                <a:gd name="connsiteX9" fmla="*/ 2379201 w 2381250"/>
                <a:gd name="connsiteY9" fmla="*/ 1448581 h 2228850"/>
                <a:gd name="connsiteX10" fmla="*/ 2380020 w 2381250"/>
                <a:gd name="connsiteY10" fmla="*/ 1446000 h 2228850"/>
                <a:gd name="connsiteX11" fmla="*/ 2367371 w 2381250"/>
                <a:gd name="connsiteY11" fmla="*/ 1416796 h 2228850"/>
                <a:gd name="connsiteX12" fmla="*/ 2365628 w 2381250"/>
                <a:gd name="connsiteY12" fmla="*/ 1416053 h 2228850"/>
                <a:gd name="connsiteX13" fmla="*/ 1997792 w 2381250"/>
                <a:gd name="connsiteY13" fmla="*/ 860174 h 2228850"/>
                <a:gd name="connsiteX14" fmla="*/ 2293038 w 2381250"/>
                <a:gd name="connsiteY14" fmla="*/ 337833 h 2228850"/>
                <a:gd name="connsiteX15" fmla="*/ 2295362 w 2381250"/>
                <a:gd name="connsiteY15" fmla="*/ 336385 h 2228850"/>
                <a:gd name="connsiteX16" fmla="*/ 2305802 w 2381250"/>
                <a:gd name="connsiteY16" fmla="*/ 321088 h 2228850"/>
                <a:gd name="connsiteX17" fmla="*/ 2302125 w 2381250"/>
                <a:gd name="connsiteY17" fmla="*/ 302943 h 2228850"/>
                <a:gd name="connsiteX18" fmla="*/ 1761676 w 2381250"/>
                <a:gd name="connsiteY18" fmla="*/ 9449 h 2228850"/>
                <a:gd name="connsiteX19" fmla="*/ 1714528 w 2381250"/>
                <a:gd name="connsiteY19" fmla="*/ 7144 h 2228850"/>
                <a:gd name="connsiteX20" fmla="*/ 1375333 w 2381250"/>
                <a:gd name="connsiteY20" fmla="*/ 91850 h 2228850"/>
                <a:gd name="connsiteX21" fmla="*/ 1212846 w 2381250"/>
                <a:gd name="connsiteY21" fmla="*/ 140398 h 2228850"/>
                <a:gd name="connsiteX22" fmla="*/ 1044777 w 2381250"/>
                <a:gd name="connsiteY22" fmla="*/ 91259 h 2228850"/>
                <a:gd name="connsiteX23" fmla="*/ 748550 w 2381250"/>
                <a:gd name="connsiteY23" fmla="*/ 16021 h 2228850"/>
                <a:gd name="connsiteX24" fmla="*/ 741034 w 2381250"/>
                <a:gd name="connsiteY24" fmla="*/ 16097 h 2228850"/>
                <a:gd name="connsiteX25" fmla="*/ 129663 w 2381250"/>
                <a:gd name="connsiteY25" fmla="*/ 386229 h 222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381250" h="2228850">
                  <a:moveTo>
                    <a:pt x="129663" y="386229"/>
                  </a:moveTo>
                  <a:cubicBezTo>
                    <a:pt x="-115939" y="812425"/>
                    <a:pt x="40194" y="1459201"/>
                    <a:pt x="311790" y="1851365"/>
                  </a:cubicBezTo>
                  <a:cubicBezTo>
                    <a:pt x="447360" y="2047427"/>
                    <a:pt x="584615" y="2223421"/>
                    <a:pt x="772610" y="2223421"/>
                  </a:cubicBezTo>
                  <a:cubicBezTo>
                    <a:pt x="776153" y="2223421"/>
                    <a:pt x="779706" y="2223354"/>
                    <a:pt x="783344" y="2223211"/>
                  </a:cubicBezTo>
                  <a:cubicBezTo>
                    <a:pt x="871670" y="2219687"/>
                    <a:pt x="935497" y="2192493"/>
                    <a:pt x="997209" y="2166214"/>
                  </a:cubicBezTo>
                  <a:cubicBezTo>
                    <a:pt x="1066494" y="2136686"/>
                    <a:pt x="1138151" y="2106159"/>
                    <a:pt x="1250546" y="2106159"/>
                  </a:cubicBezTo>
                  <a:cubicBezTo>
                    <a:pt x="1357473" y="2106159"/>
                    <a:pt x="1425711" y="2135696"/>
                    <a:pt x="1491700" y="2164252"/>
                  </a:cubicBezTo>
                  <a:cubicBezTo>
                    <a:pt x="1556736" y="2192388"/>
                    <a:pt x="1623726" y="2221497"/>
                    <a:pt x="1722710" y="2219639"/>
                  </a:cubicBezTo>
                  <a:cubicBezTo>
                    <a:pt x="1934469" y="2215696"/>
                    <a:pt x="2064486" y="2025787"/>
                    <a:pt x="2179195" y="1858251"/>
                  </a:cubicBezTo>
                  <a:cubicBezTo>
                    <a:pt x="2298896" y="1683325"/>
                    <a:pt x="2358941" y="1513484"/>
                    <a:pt x="2379201" y="1448581"/>
                  </a:cubicBezTo>
                  <a:lnTo>
                    <a:pt x="2380020" y="1446000"/>
                  </a:lnTo>
                  <a:cubicBezTo>
                    <a:pt x="2383878" y="1434465"/>
                    <a:pt x="2378430" y="1421873"/>
                    <a:pt x="2367371" y="1416796"/>
                  </a:cubicBezTo>
                  <a:cubicBezTo>
                    <a:pt x="2367066" y="1416653"/>
                    <a:pt x="2365942" y="1416187"/>
                    <a:pt x="2365628" y="1416053"/>
                  </a:cubicBezTo>
                  <a:cubicBezTo>
                    <a:pt x="2328338" y="1400804"/>
                    <a:pt x="2001230" y="1255690"/>
                    <a:pt x="1997792" y="860174"/>
                  </a:cubicBezTo>
                  <a:cubicBezTo>
                    <a:pt x="1994601" y="538839"/>
                    <a:pt x="2243184" y="368675"/>
                    <a:pt x="2293038" y="337833"/>
                  </a:cubicBezTo>
                  <a:lnTo>
                    <a:pt x="2295362" y="336385"/>
                  </a:lnTo>
                  <a:cubicBezTo>
                    <a:pt x="2300763" y="332908"/>
                    <a:pt x="2304525" y="327393"/>
                    <a:pt x="2305802" y="321088"/>
                  </a:cubicBezTo>
                  <a:cubicBezTo>
                    <a:pt x="2307078" y="314792"/>
                    <a:pt x="2305744" y="308239"/>
                    <a:pt x="2302125" y="302943"/>
                  </a:cubicBezTo>
                  <a:cubicBezTo>
                    <a:pt x="2130542" y="51845"/>
                    <a:pt x="1867556" y="14002"/>
                    <a:pt x="1761676" y="9449"/>
                  </a:cubicBezTo>
                  <a:cubicBezTo>
                    <a:pt x="1746312" y="7915"/>
                    <a:pt x="1730453" y="7144"/>
                    <a:pt x="1714528" y="7144"/>
                  </a:cubicBezTo>
                  <a:cubicBezTo>
                    <a:pt x="1590169" y="7144"/>
                    <a:pt x="1471040" y="54112"/>
                    <a:pt x="1375333" y="91850"/>
                  </a:cubicBezTo>
                  <a:cubicBezTo>
                    <a:pt x="1309267" y="117900"/>
                    <a:pt x="1252203" y="140398"/>
                    <a:pt x="1212846" y="140398"/>
                  </a:cubicBezTo>
                  <a:cubicBezTo>
                    <a:pt x="1168621" y="140398"/>
                    <a:pt x="1111233" y="117624"/>
                    <a:pt x="1044777" y="91259"/>
                  </a:cubicBezTo>
                  <a:cubicBezTo>
                    <a:pt x="955909" y="55988"/>
                    <a:pt x="855182" y="16021"/>
                    <a:pt x="748550" y="16021"/>
                  </a:cubicBezTo>
                  <a:cubicBezTo>
                    <a:pt x="746006" y="16021"/>
                    <a:pt x="743501" y="16050"/>
                    <a:pt x="741034" y="16097"/>
                  </a:cubicBezTo>
                  <a:cubicBezTo>
                    <a:pt x="493099" y="19745"/>
                    <a:pt x="258822" y="161592"/>
                    <a:pt x="129663" y="3862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7419690-D39F-45B1-97B1-10D2DD6D51CA}"/>
                </a:ext>
              </a:extLst>
            </p:cNvPr>
            <p:cNvSpPr/>
            <p:nvPr/>
          </p:nvSpPr>
          <p:spPr>
            <a:xfrm>
              <a:off x="11224883" y="696800"/>
              <a:ext cx="151729" cy="169845"/>
            </a:xfrm>
            <a:custGeom>
              <a:avLst/>
              <a:gdLst>
                <a:gd name="connsiteX0" fmla="*/ 606180 w 638175"/>
                <a:gd name="connsiteY0" fmla="*/ 7162 h 714375"/>
                <a:gd name="connsiteX1" fmla="*/ 168277 w 638175"/>
                <a:gd name="connsiteY1" fmla="*/ 231790 h 714375"/>
                <a:gd name="connsiteX2" fmla="*/ 10962 w 638175"/>
                <a:gd name="connsiteY2" fmla="*/ 692600 h 714375"/>
                <a:gd name="connsiteX3" fmla="*/ 32718 w 638175"/>
                <a:gd name="connsiteY3" fmla="*/ 713212 h 714375"/>
                <a:gd name="connsiteX4" fmla="*/ 63502 w 638175"/>
                <a:gd name="connsiteY4" fmla="*/ 714412 h 714375"/>
                <a:gd name="connsiteX5" fmla="*/ 476840 w 638175"/>
                <a:gd name="connsiteY5" fmla="*/ 502414 h 714375"/>
                <a:gd name="connsiteX6" fmla="*/ 630821 w 638175"/>
                <a:gd name="connsiteY6" fmla="*/ 28355 h 714375"/>
                <a:gd name="connsiteX7" fmla="*/ 606180 w 638175"/>
                <a:gd name="connsiteY7" fmla="*/ 7162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714375">
                  <a:moveTo>
                    <a:pt x="606180" y="7162"/>
                  </a:moveTo>
                  <a:cubicBezTo>
                    <a:pt x="456037" y="13277"/>
                    <a:pt x="275929" y="105698"/>
                    <a:pt x="168277" y="231790"/>
                  </a:cubicBezTo>
                  <a:cubicBezTo>
                    <a:pt x="76790" y="337775"/>
                    <a:pt x="-12583" y="514483"/>
                    <a:pt x="10962" y="692600"/>
                  </a:cubicBezTo>
                  <a:cubicBezTo>
                    <a:pt x="12439" y="703744"/>
                    <a:pt x="21507" y="712345"/>
                    <a:pt x="32718" y="713212"/>
                  </a:cubicBezTo>
                  <a:cubicBezTo>
                    <a:pt x="42852" y="714003"/>
                    <a:pt x="53196" y="714403"/>
                    <a:pt x="63502" y="714412"/>
                  </a:cubicBezTo>
                  <a:cubicBezTo>
                    <a:pt x="210311" y="714412"/>
                    <a:pt x="368683" y="633193"/>
                    <a:pt x="476840" y="502414"/>
                  </a:cubicBezTo>
                  <a:cubicBezTo>
                    <a:pt x="590673" y="364321"/>
                    <a:pt x="648233" y="187099"/>
                    <a:pt x="630821" y="28355"/>
                  </a:cubicBezTo>
                  <a:cubicBezTo>
                    <a:pt x="629449" y="15916"/>
                    <a:pt x="618505" y="6676"/>
                    <a:pt x="606180" y="7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1" name="Graphic 12">
            <a:extLst>
              <a:ext uri="{FF2B5EF4-FFF2-40B4-BE49-F238E27FC236}">
                <a16:creationId xmlns:a16="http://schemas.microsoft.com/office/drawing/2014/main" id="{2057ABDD-7CB7-471D-885E-9CC2284E3162}"/>
              </a:ext>
            </a:extLst>
          </p:cNvPr>
          <p:cNvGrpSpPr/>
          <p:nvPr/>
        </p:nvGrpSpPr>
        <p:grpSpPr>
          <a:xfrm>
            <a:off x="219154" y="1923832"/>
            <a:ext cx="380990" cy="380990"/>
            <a:chOff x="3808412" y="1143000"/>
            <a:chExt cx="4572000" cy="4572000"/>
          </a:xfrm>
          <a:solidFill>
            <a:schemeClr val="bg1">
              <a:lumMod val="95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5F9BEAD-0143-42AC-9529-43BE330ED3CD}"/>
                </a:ext>
              </a:extLst>
            </p:cNvPr>
            <p:cNvSpPr/>
            <p:nvPr/>
          </p:nvSpPr>
          <p:spPr>
            <a:xfrm>
              <a:off x="3801278" y="1135856"/>
              <a:ext cx="4581525" cy="4581525"/>
            </a:xfrm>
            <a:custGeom>
              <a:avLst/>
              <a:gdLst>
                <a:gd name="connsiteX0" fmla="*/ 8811 w 4581525"/>
                <a:gd name="connsiteY0" fmla="*/ 2140744 h 4581525"/>
                <a:gd name="connsiteX1" fmla="*/ 7144 w 4581525"/>
                <a:gd name="connsiteY1" fmla="*/ 654491 h 4581525"/>
                <a:gd name="connsiteX2" fmla="*/ 1835944 w 4581525"/>
                <a:gd name="connsiteY2" fmla="*/ 406156 h 4581525"/>
                <a:gd name="connsiteX3" fmla="*/ 1835944 w 4581525"/>
                <a:gd name="connsiteY3" fmla="*/ 2140744 h 4581525"/>
                <a:gd name="connsiteX4" fmla="*/ 8811 w 4581525"/>
                <a:gd name="connsiteY4" fmla="*/ 2140744 h 4581525"/>
                <a:gd name="connsiteX5" fmla="*/ 2140744 w 4581525"/>
                <a:gd name="connsiteY5" fmla="*/ 361864 h 4581525"/>
                <a:gd name="connsiteX6" fmla="*/ 4578535 w 4581525"/>
                <a:gd name="connsiteY6" fmla="*/ 7144 h 4581525"/>
                <a:gd name="connsiteX7" fmla="*/ 4578535 w 4581525"/>
                <a:gd name="connsiteY7" fmla="*/ 2140744 h 4581525"/>
                <a:gd name="connsiteX8" fmla="*/ 2140744 w 4581525"/>
                <a:gd name="connsiteY8" fmla="*/ 2140744 h 4581525"/>
                <a:gd name="connsiteX9" fmla="*/ 2140744 w 4581525"/>
                <a:gd name="connsiteY9" fmla="*/ 361864 h 4581525"/>
                <a:gd name="connsiteX10" fmla="*/ 4579125 w 4581525"/>
                <a:gd name="connsiteY10" fmla="*/ 2445544 h 4581525"/>
                <a:gd name="connsiteX11" fmla="*/ 4578535 w 4581525"/>
                <a:gd name="connsiteY11" fmla="*/ 4579144 h 4581525"/>
                <a:gd name="connsiteX12" fmla="*/ 2140744 w 4581525"/>
                <a:gd name="connsiteY12" fmla="*/ 4236168 h 4581525"/>
                <a:gd name="connsiteX13" fmla="*/ 2140744 w 4581525"/>
                <a:gd name="connsiteY13" fmla="*/ 2445544 h 4581525"/>
                <a:gd name="connsiteX14" fmla="*/ 4579125 w 4581525"/>
                <a:gd name="connsiteY14" fmla="*/ 2445544 h 4581525"/>
                <a:gd name="connsiteX15" fmla="*/ 1835944 w 4581525"/>
                <a:gd name="connsiteY15" fmla="*/ 4197363 h 4581525"/>
                <a:gd name="connsiteX16" fmla="*/ 8630 w 4581525"/>
                <a:gd name="connsiteY16" fmla="*/ 3946884 h 4581525"/>
                <a:gd name="connsiteX17" fmla="*/ 8534 w 4581525"/>
                <a:gd name="connsiteY17" fmla="*/ 2445544 h 4581525"/>
                <a:gd name="connsiteX18" fmla="*/ 1835944 w 4581525"/>
                <a:gd name="connsiteY18" fmla="*/ 2445544 h 4581525"/>
                <a:gd name="connsiteX19" fmla="*/ 1835944 w 4581525"/>
                <a:gd name="connsiteY19" fmla="*/ 4197363 h 458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81525" h="4581525">
                  <a:moveTo>
                    <a:pt x="8811" y="2140744"/>
                  </a:moveTo>
                  <a:lnTo>
                    <a:pt x="7144" y="654491"/>
                  </a:lnTo>
                  <a:lnTo>
                    <a:pt x="1835944" y="406156"/>
                  </a:lnTo>
                  <a:lnTo>
                    <a:pt x="1835944" y="2140744"/>
                  </a:lnTo>
                  <a:lnTo>
                    <a:pt x="8811" y="2140744"/>
                  </a:lnTo>
                  <a:close/>
                  <a:moveTo>
                    <a:pt x="2140744" y="361864"/>
                  </a:moveTo>
                  <a:lnTo>
                    <a:pt x="4578535" y="7144"/>
                  </a:lnTo>
                  <a:lnTo>
                    <a:pt x="4578535" y="2140744"/>
                  </a:lnTo>
                  <a:lnTo>
                    <a:pt x="2140744" y="2140744"/>
                  </a:lnTo>
                  <a:lnTo>
                    <a:pt x="2140744" y="361864"/>
                  </a:lnTo>
                  <a:close/>
                  <a:moveTo>
                    <a:pt x="4579125" y="2445544"/>
                  </a:moveTo>
                  <a:lnTo>
                    <a:pt x="4578535" y="4579144"/>
                  </a:lnTo>
                  <a:lnTo>
                    <a:pt x="2140744" y="4236168"/>
                  </a:lnTo>
                  <a:lnTo>
                    <a:pt x="2140744" y="2445544"/>
                  </a:lnTo>
                  <a:lnTo>
                    <a:pt x="4579125" y="2445544"/>
                  </a:lnTo>
                  <a:close/>
                  <a:moveTo>
                    <a:pt x="1835944" y="4197363"/>
                  </a:moveTo>
                  <a:lnTo>
                    <a:pt x="8630" y="3946884"/>
                  </a:lnTo>
                  <a:lnTo>
                    <a:pt x="8534" y="2445544"/>
                  </a:lnTo>
                  <a:lnTo>
                    <a:pt x="1835944" y="2445544"/>
                  </a:lnTo>
                  <a:lnTo>
                    <a:pt x="1835944" y="4197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DAD73D0-28AD-4FFE-88FE-E04B57679272}"/>
              </a:ext>
            </a:extLst>
          </p:cNvPr>
          <p:cNvSpPr txBox="1"/>
          <p:nvPr/>
        </p:nvSpPr>
        <p:spPr>
          <a:xfrm>
            <a:off x="2823123" y="3233118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E56F58A-7DB0-494E-8836-99409CDF0C49}"/>
              </a:ext>
            </a:extLst>
          </p:cNvPr>
          <p:cNvGrpSpPr/>
          <p:nvPr/>
        </p:nvGrpSpPr>
        <p:grpSpPr>
          <a:xfrm>
            <a:off x="3395359" y="3178218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D14E448-C72E-4A52-BC6C-C02755796523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DB943087-DAA1-447A-9BDF-33AE545B1A29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62E08C43-ADAB-4E14-ABFC-DA2FF2AE10C9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960E720-4FC4-4A5F-991C-D37034207E27}"/>
                </a:ext>
              </a:extLst>
            </p:cNvPr>
            <p:cNvSpPr txBox="1"/>
            <p:nvPr/>
          </p:nvSpPr>
          <p:spPr>
            <a:xfrm>
              <a:off x="5839359" y="1776639"/>
              <a:ext cx="204662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J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6CAAC3F-699C-4DCA-9C2B-1089A92DA48D}"/>
              </a:ext>
            </a:extLst>
          </p:cNvPr>
          <p:cNvGrpSpPr/>
          <p:nvPr/>
        </p:nvGrpSpPr>
        <p:grpSpPr>
          <a:xfrm>
            <a:off x="1430553" y="3159623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4E86D142-CF1B-4297-8FA9-78D70CF2C7CA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63" name="Rounded Rectangle 25">
                <a:extLst>
                  <a:ext uri="{FF2B5EF4-FFF2-40B4-BE49-F238E27FC236}">
                    <a16:creationId xmlns:a16="http://schemas.microsoft.com/office/drawing/2014/main" id="{4832C2A2-1BEF-4858-941B-5F3B9A6196FE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64" name="Rounded Rectangle 26">
                <a:extLst>
                  <a:ext uri="{FF2B5EF4-FFF2-40B4-BE49-F238E27FC236}">
                    <a16:creationId xmlns:a16="http://schemas.microsoft.com/office/drawing/2014/main" id="{6F857CF3-FC14-4FEC-AC6F-CF819FA79658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19978B8-BBF1-40E2-8C2F-D89FF3D35CA4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Ctrl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0703FD0-CFDF-4538-BB84-60BACFBA1D97}"/>
              </a:ext>
            </a:extLst>
          </p:cNvPr>
          <p:cNvGrpSpPr/>
          <p:nvPr/>
        </p:nvGrpSpPr>
        <p:grpSpPr>
          <a:xfrm>
            <a:off x="7409631" y="3168011"/>
            <a:ext cx="1754408" cy="1044088"/>
            <a:chOff x="7584849" y="4348064"/>
            <a:chExt cx="1200763" cy="714601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F69FA9C5-4D55-486B-86BD-48A3FB427F38}"/>
                </a:ext>
              </a:extLst>
            </p:cNvPr>
            <p:cNvGrpSpPr/>
            <p:nvPr/>
          </p:nvGrpSpPr>
          <p:grpSpPr>
            <a:xfrm>
              <a:off x="7584849" y="4348064"/>
              <a:ext cx="1200763" cy="714601"/>
              <a:chOff x="7584849" y="4348064"/>
              <a:chExt cx="1200763" cy="714601"/>
            </a:xfrm>
          </p:grpSpPr>
          <p:sp>
            <p:nvSpPr>
              <p:cNvPr id="49" name="Rounded Rectangle 47">
                <a:extLst>
                  <a:ext uri="{FF2B5EF4-FFF2-40B4-BE49-F238E27FC236}">
                    <a16:creationId xmlns:a16="http://schemas.microsoft.com/office/drawing/2014/main" id="{4B940E12-FEE6-488A-90BB-8F8DEEBDB15D}"/>
                  </a:ext>
                </a:extLst>
              </p:cNvPr>
              <p:cNvSpPr/>
              <p:nvPr/>
            </p:nvSpPr>
            <p:spPr>
              <a:xfrm>
                <a:off x="7587748" y="4349433"/>
                <a:ext cx="1197864" cy="713232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ounded Rectangle 46">
                <a:extLst>
                  <a:ext uri="{FF2B5EF4-FFF2-40B4-BE49-F238E27FC236}">
                    <a16:creationId xmlns:a16="http://schemas.microsoft.com/office/drawing/2014/main" id="{9CB7FBA9-5538-42A8-B3D7-CBE135BE32BC}"/>
                  </a:ext>
                </a:extLst>
              </p:cNvPr>
              <p:cNvSpPr/>
              <p:nvPr/>
            </p:nvSpPr>
            <p:spPr>
              <a:xfrm>
                <a:off x="7584849" y="4348064"/>
                <a:ext cx="1171589" cy="680615"/>
              </a:xfrm>
              <a:prstGeom prst="round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8BA367C-49DA-4464-896C-2D4F2713FB8B}"/>
                </a:ext>
              </a:extLst>
            </p:cNvPr>
            <p:cNvSpPr txBox="1"/>
            <p:nvPr/>
          </p:nvSpPr>
          <p:spPr>
            <a:xfrm>
              <a:off x="7659065" y="4777677"/>
              <a:ext cx="863334" cy="1811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command</a:t>
              </a:r>
            </a:p>
          </p:txBody>
        </p:sp>
        <p:sp>
          <p:nvSpPr>
            <p:cNvPr id="48" name="Freeform 5">
              <a:extLst>
                <a:ext uri="{FF2B5EF4-FFF2-40B4-BE49-F238E27FC236}">
                  <a16:creationId xmlns:a16="http://schemas.microsoft.com/office/drawing/2014/main" id="{9C0641F3-9568-462D-9B6E-E6B63EC36B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5500" y="4432300"/>
              <a:ext cx="187325" cy="192088"/>
            </a:xfrm>
            <a:custGeom>
              <a:avLst/>
              <a:gdLst>
                <a:gd name="T0" fmla="*/ 4207 w 15694"/>
                <a:gd name="T1" fmla="*/ 14726 h 16093"/>
                <a:gd name="T2" fmla="*/ 4875 w 15694"/>
                <a:gd name="T3" fmla="*/ 13893 h 16093"/>
                <a:gd name="T4" fmla="*/ 2454 w 15694"/>
                <a:gd name="T5" fmla="*/ 11140 h 16093"/>
                <a:gd name="T6" fmla="*/ 1527 w 15694"/>
                <a:gd name="T7" fmla="*/ 11685 h 16093"/>
                <a:gd name="T8" fmla="*/ 1070 w 15694"/>
                <a:gd name="T9" fmla="*/ 12707 h 16093"/>
                <a:gd name="T10" fmla="*/ 1299 w 15694"/>
                <a:gd name="T11" fmla="*/ 14130 h 16093"/>
                <a:gd name="T12" fmla="*/ 2080 w 15694"/>
                <a:gd name="T13" fmla="*/ 14856 h 16093"/>
                <a:gd name="T14" fmla="*/ 3637 w 15694"/>
                <a:gd name="T15" fmla="*/ 33 h 16093"/>
                <a:gd name="T16" fmla="*/ 5222 w 15694"/>
                <a:gd name="T17" fmla="*/ 839 h 16093"/>
                <a:gd name="T18" fmla="*/ 6028 w 15694"/>
                <a:gd name="T19" fmla="*/ 2423 h 16093"/>
                <a:gd name="T20" fmla="*/ 9886 w 15694"/>
                <a:gd name="T21" fmla="*/ 1686 h 16093"/>
                <a:gd name="T22" fmla="*/ 11011 w 15694"/>
                <a:gd name="T23" fmla="*/ 415 h 16093"/>
                <a:gd name="T24" fmla="*/ 13055 w 15694"/>
                <a:gd name="T25" fmla="*/ 8 h 16093"/>
                <a:gd name="T26" fmla="*/ 14704 w 15694"/>
                <a:gd name="T27" fmla="*/ 699 h 16093"/>
                <a:gd name="T28" fmla="*/ 15621 w 15694"/>
                <a:gd name="T29" fmla="*/ 2214 h 16093"/>
                <a:gd name="T30" fmla="*/ 15469 w 15694"/>
                <a:gd name="T31" fmla="*/ 4312 h 16093"/>
                <a:gd name="T32" fmla="*/ 14372 w 15694"/>
                <a:gd name="T33" fmla="*/ 5606 h 16093"/>
                <a:gd name="T34" fmla="*/ 12835 w 15694"/>
                <a:gd name="T35" fmla="*/ 10034 h 16093"/>
                <a:gd name="T36" fmla="*/ 14544 w 15694"/>
                <a:gd name="T37" fmla="*/ 10603 h 16093"/>
                <a:gd name="T38" fmla="*/ 15565 w 15694"/>
                <a:gd name="T39" fmla="*/ 12044 h 16093"/>
                <a:gd name="T40" fmla="*/ 15543 w 15694"/>
                <a:gd name="T41" fmla="*/ 14151 h 16093"/>
                <a:gd name="T42" fmla="*/ 14542 w 15694"/>
                <a:gd name="T43" fmla="*/ 15523 h 16093"/>
                <a:gd name="T44" fmla="*/ 12835 w 15694"/>
                <a:gd name="T45" fmla="*/ 16093 h 16093"/>
                <a:gd name="T46" fmla="*/ 10841 w 15694"/>
                <a:gd name="T47" fmla="*/ 15564 h 16093"/>
                <a:gd name="T48" fmla="*/ 9807 w 15694"/>
                <a:gd name="T49" fmla="*/ 14214 h 16093"/>
                <a:gd name="T50" fmla="*/ 5988 w 15694"/>
                <a:gd name="T51" fmla="*/ 13879 h 16093"/>
                <a:gd name="T52" fmla="*/ 5122 w 15694"/>
                <a:gd name="T53" fmla="*/ 15348 h 16093"/>
                <a:gd name="T54" fmla="*/ 3494 w 15694"/>
                <a:gd name="T55" fmla="*/ 16078 h 16093"/>
                <a:gd name="T56" fmla="*/ 1440 w 15694"/>
                <a:gd name="T57" fmla="*/ 15714 h 16093"/>
                <a:gd name="T58" fmla="*/ 283 w 15694"/>
                <a:gd name="T59" fmla="*/ 14470 h 16093"/>
                <a:gd name="T60" fmla="*/ 44 w 15694"/>
                <a:gd name="T61" fmla="*/ 12388 h 16093"/>
                <a:gd name="T62" fmla="*/ 839 w 15694"/>
                <a:gd name="T63" fmla="*/ 10873 h 16093"/>
                <a:gd name="T64" fmla="*/ 2424 w 15694"/>
                <a:gd name="T65" fmla="*/ 10067 h 16093"/>
                <a:gd name="T66" fmla="*/ 1686 w 15694"/>
                <a:gd name="T67" fmla="*/ 5806 h 16093"/>
                <a:gd name="T68" fmla="*/ 415 w 15694"/>
                <a:gd name="T69" fmla="*/ 4679 h 16093"/>
                <a:gd name="T70" fmla="*/ 8 w 15694"/>
                <a:gd name="T71" fmla="*/ 2638 h 16093"/>
                <a:gd name="T72" fmla="*/ 699 w 15694"/>
                <a:gd name="T73" fmla="*/ 991 h 16093"/>
                <a:gd name="T74" fmla="*/ 2145 w 15694"/>
                <a:gd name="T75" fmla="*/ 91 h 16093"/>
                <a:gd name="T76" fmla="*/ 2242 w 15694"/>
                <a:gd name="T77" fmla="*/ 1170 h 16093"/>
                <a:gd name="T78" fmla="*/ 1393 w 15694"/>
                <a:gd name="T79" fmla="*/ 1819 h 16093"/>
                <a:gd name="T80" fmla="*/ 1061 w 15694"/>
                <a:gd name="T81" fmla="*/ 3202 h 16093"/>
                <a:gd name="T82" fmla="*/ 1418 w 15694"/>
                <a:gd name="T83" fmla="*/ 4276 h 16093"/>
                <a:gd name="T84" fmla="*/ 2282 w 15694"/>
                <a:gd name="T85" fmla="*/ 4904 h 16093"/>
                <a:gd name="T86" fmla="*/ 4932 w 15694"/>
                <a:gd name="T87" fmla="*/ 2367 h 16093"/>
                <a:gd name="T88" fmla="*/ 4312 w 15694"/>
                <a:gd name="T89" fmla="*/ 1445 h 16093"/>
                <a:gd name="T90" fmla="*/ 3249 w 15694"/>
                <a:gd name="T91" fmla="*/ 1060 h 16093"/>
                <a:gd name="T92" fmla="*/ 11524 w 15694"/>
                <a:gd name="T93" fmla="*/ 1344 h 16093"/>
                <a:gd name="T94" fmla="*/ 10834 w 15694"/>
                <a:gd name="T95" fmla="*/ 2158 h 16093"/>
                <a:gd name="T96" fmla="*/ 13153 w 15694"/>
                <a:gd name="T97" fmla="*/ 4971 h 16093"/>
                <a:gd name="T98" fmla="*/ 14105 w 15694"/>
                <a:gd name="T99" fmla="*/ 4471 h 16093"/>
                <a:gd name="T100" fmla="*/ 14613 w 15694"/>
                <a:gd name="T101" fmla="*/ 3474 h 16093"/>
                <a:gd name="T102" fmla="*/ 14436 w 15694"/>
                <a:gd name="T103" fmla="*/ 2041 h 16093"/>
                <a:gd name="T104" fmla="*/ 13652 w 15694"/>
                <a:gd name="T105" fmla="*/ 1257 h 16093"/>
                <a:gd name="T106" fmla="*/ 13064 w 15694"/>
                <a:gd name="T107" fmla="*/ 15019 h 16093"/>
                <a:gd name="T108" fmla="*/ 14075 w 15694"/>
                <a:gd name="T109" fmla="*/ 14537 h 16093"/>
                <a:gd name="T110" fmla="*/ 14597 w 15694"/>
                <a:gd name="T111" fmla="*/ 13597 h 16093"/>
                <a:gd name="T112" fmla="*/ 14473 w 15694"/>
                <a:gd name="T113" fmla="*/ 12153 h 16093"/>
                <a:gd name="T114" fmla="*/ 13729 w 15694"/>
                <a:gd name="T115" fmla="*/ 11333 h 16093"/>
                <a:gd name="T116" fmla="*/ 10698 w 15694"/>
                <a:gd name="T117" fmla="*/ 13374 h 16093"/>
                <a:gd name="T118" fmla="*/ 11132 w 15694"/>
                <a:gd name="T119" fmla="*/ 14410 h 16093"/>
                <a:gd name="T120" fmla="*/ 12042 w 15694"/>
                <a:gd name="T121" fmla="*/ 14977 h 16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5694" h="16093">
                  <a:moveTo>
                    <a:pt x="2859" y="15033"/>
                  </a:moveTo>
                  <a:lnTo>
                    <a:pt x="3203" y="15033"/>
                  </a:lnTo>
                  <a:lnTo>
                    <a:pt x="3249" y="15033"/>
                  </a:lnTo>
                  <a:lnTo>
                    <a:pt x="3295" y="15031"/>
                  </a:lnTo>
                  <a:lnTo>
                    <a:pt x="3341" y="15028"/>
                  </a:lnTo>
                  <a:lnTo>
                    <a:pt x="3387" y="15024"/>
                  </a:lnTo>
                  <a:lnTo>
                    <a:pt x="3431" y="15019"/>
                  </a:lnTo>
                  <a:lnTo>
                    <a:pt x="3476" y="15013"/>
                  </a:lnTo>
                  <a:lnTo>
                    <a:pt x="3521" y="15005"/>
                  </a:lnTo>
                  <a:lnTo>
                    <a:pt x="3565" y="14997"/>
                  </a:lnTo>
                  <a:lnTo>
                    <a:pt x="3608" y="14987"/>
                  </a:lnTo>
                  <a:lnTo>
                    <a:pt x="3652" y="14977"/>
                  </a:lnTo>
                  <a:lnTo>
                    <a:pt x="3695" y="14965"/>
                  </a:lnTo>
                  <a:lnTo>
                    <a:pt x="3737" y="14952"/>
                  </a:lnTo>
                  <a:lnTo>
                    <a:pt x="3779" y="14938"/>
                  </a:lnTo>
                  <a:lnTo>
                    <a:pt x="3821" y="14924"/>
                  </a:lnTo>
                  <a:lnTo>
                    <a:pt x="3861" y="14908"/>
                  </a:lnTo>
                  <a:lnTo>
                    <a:pt x="3902" y="14892"/>
                  </a:lnTo>
                  <a:lnTo>
                    <a:pt x="3941" y="14874"/>
                  </a:lnTo>
                  <a:lnTo>
                    <a:pt x="3982" y="14856"/>
                  </a:lnTo>
                  <a:lnTo>
                    <a:pt x="4020" y="14837"/>
                  </a:lnTo>
                  <a:lnTo>
                    <a:pt x="4059" y="14816"/>
                  </a:lnTo>
                  <a:lnTo>
                    <a:pt x="4097" y="14794"/>
                  </a:lnTo>
                  <a:lnTo>
                    <a:pt x="4135" y="14772"/>
                  </a:lnTo>
                  <a:lnTo>
                    <a:pt x="4171" y="14750"/>
                  </a:lnTo>
                  <a:lnTo>
                    <a:pt x="4207" y="14726"/>
                  </a:lnTo>
                  <a:lnTo>
                    <a:pt x="4242" y="14701"/>
                  </a:lnTo>
                  <a:lnTo>
                    <a:pt x="4277" y="14676"/>
                  </a:lnTo>
                  <a:lnTo>
                    <a:pt x="4312" y="14650"/>
                  </a:lnTo>
                  <a:lnTo>
                    <a:pt x="4345" y="14623"/>
                  </a:lnTo>
                  <a:lnTo>
                    <a:pt x="4378" y="14595"/>
                  </a:lnTo>
                  <a:lnTo>
                    <a:pt x="4410" y="14566"/>
                  </a:lnTo>
                  <a:lnTo>
                    <a:pt x="4441" y="14537"/>
                  </a:lnTo>
                  <a:lnTo>
                    <a:pt x="4473" y="14507"/>
                  </a:lnTo>
                  <a:lnTo>
                    <a:pt x="4473" y="14505"/>
                  </a:lnTo>
                  <a:lnTo>
                    <a:pt x="4503" y="14474"/>
                  </a:lnTo>
                  <a:lnTo>
                    <a:pt x="4532" y="14442"/>
                  </a:lnTo>
                  <a:lnTo>
                    <a:pt x="4561" y="14410"/>
                  </a:lnTo>
                  <a:lnTo>
                    <a:pt x="4588" y="14377"/>
                  </a:lnTo>
                  <a:lnTo>
                    <a:pt x="4616" y="14344"/>
                  </a:lnTo>
                  <a:lnTo>
                    <a:pt x="4643" y="14310"/>
                  </a:lnTo>
                  <a:lnTo>
                    <a:pt x="4668" y="14274"/>
                  </a:lnTo>
                  <a:lnTo>
                    <a:pt x="4693" y="14238"/>
                  </a:lnTo>
                  <a:lnTo>
                    <a:pt x="4716" y="14202"/>
                  </a:lnTo>
                  <a:lnTo>
                    <a:pt x="4739" y="14166"/>
                  </a:lnTo>
                  <a:lnTo>
                    <a:pt x="4761" y="14129"/>
                  </a:lnTo>
                  <a:lnTo>
                    <a:pt x="4783" y="14090"/>
                  </a:lnTo>
                  <a:lnTo>
                    <a:pt x="4804" y="14052"/>
                  </a:lnTo>
                  <a:lnTo>
                    <a:pt x="4823" y="14013"/>
                  </a:lnTo>
                  <a:lnTo>
                    <a:pt x="4841" y="13974"/>
                  </a:lnTo>
                  <a:lnTo>
                    <a:pt x="4859" y="13934"/>
                  </a:lnTo>
                  <a:lnTo>
                    <a:pt x="4875" y="13893"/>
                  </a:lnTo>
                  <a:lnTo>
                    <a:pt x="4891" y="13852"/>
                  </a:lnTo>
                  <a:lnTo>
                    <a:pt x="4906" y="13811"/>
                  </a:lnTo>
                  <a:lnTo>
                    <a:pt x="4919" y="13769"/>
                  </a:lnTo>
                  <a:lnTo>
                    <a:pt x="4932" y="13726"/>
                  </a:lnTo>
                  <a:lnTo>
                    <a:pt x="4944" y="13684"/>
                  </a:lnTo>
                  <a:lnTo>
                    <a:pt x="4955" y="13641"/>
                  </a:lnTo>
                  <a:lnTo>
                    <a:pt x="4965" y="13597"/>
                  </a:lnTo>
                  <a:lnTo>
                    <a:pt x="4973" y="13553"/>
                  </a:lnTo>
                  <a:lnTo>
                    <a:pt x="4981" y="13508"/>
                  </a:lnTo>
                  <a:lnTo>
                    <a:pt x="4987" y="13464"/>
                  </a:lnTo>
                  <a:lnTo>
                    <a:pt x="4992" y="13419"/>
                  </a:lnTo>
                  <a:lnTo>
                    <a:pt x="4996" y="13373"/>
                  </a:lnTo>
                  <a:lnTo>
                    <a:pt x="4999" y="13328"/>
                  </a:lnTo>
                  <a:lnTo>
                    <a:pt x="5001" y="13283"/>
                  </a:lnTo>
                  <a:lnTo>
                    <a:pt x="5001" y="13236"/>
                  </a:lnTo>
                  <a:lnTo>
                    <a:pt x="5001" y="11094"/>
                  </a:lnTo>
                  <a:lnTo>
                    <a:pt x="2859" y="11094"/>
                  </a:lnTo>
                  <a:lnTo>
                    <a:pt x="2812" y="11094"/>
                  </a:lnTo>
                  <a:lnTo>
                    <a:pt x="2766" y="11096"/>
                  </a:lnTo>
                  <a:lnTo>
                    <a:pt x="2721" y="11099"/>
                  </a:lnTo>
                  <a:lnTo>
                    <a:pt x="2676" y="11103"/>
                  </a:lnTo>
                  <a:lnTo>
                    <a:pt x="2630" y="11108"/>
                  </a:lnTo>
                  <a:lnTo>
                    <a:pt x="2586" y="11114"/>
                  </a:lnTo>
                  <a:lnTo>
                    <a:pt x="2541" y="11122"/>
                  </a:lnTo>
                  <a:lnTo>
                    <a:pt x="2497" y="11130"/>
                  </a:lnTo>
                  <a:lnTo>
                    <a:pt x="2454" y="11140"/>
                  </a:lnTo>
                  <a:lnTo>
                    <a:pt x="2411" y="11151"/>
                  </a:lnTo>
                  <a:lnTo>
                    <a:pt x="2368" y="11163"/>
                  </a:lnTo>
                  <a:lnTo>
                    <a:pt x="2325" y="11176"/>
                  </a:lnTo>
                  <a:lnTo>
                    <a:pt x="2283" y="11189"/>
                  </a:lnTo>
                  <a:lnTo>
                    <a:pt x="2242" y="11204"/>
                  </a:lnTo>
                  <a:lnTo>
                    <a:pt x="2201" y="11220"/>
                  </a:lnTo>
                  <a:lnTo>
                    <a:pt x="2160" y="11236"/>
                  </a:lnTo>
                  <a:lnTo>
                    <a:pt x="2120" y="11254"/>
                  </a:lnTo>
                  <a:lnTo>
                    <a:pt x="2081" y="11272"/>
                  </a:lnTo>
                  <a:lnTo>
                    <a:pt x="2042" y="11291"/>
                  </a:lnTo>
                  <a:lnTo>
                    <a:pt x="2003" y="11312"/>
                  </a:lnTo>
                  <a:lnTo>
                    <a:pt x="1965" y="11333"/>
                  </a:lnTo>
                  <a:lnTo>
                    <a:pt x="1928" y="11356"/>
                  </a:lnTo>
                  <a:lnTo>
                    <a:pt x="1892" y="11379"/>
                  </a:lnTo>
                  <a:lnTo>
                    <a:pt x="1855" y="11403"/>
                  </a:lnTo>
                  <a:lnTo>
                    <a:pt x="1819" y="11427"/>
                  </a:lnTo>
                  <a:lnTo>
                    <a:pt x="1784" y="11452"/>
                  </a:lnTo>
                  <a:lnTo>
                    <a:pt x="1750" y="11479"/>
                  </a:lnTo>
                  <a:lnTo>
                    <a:pt x="1717" y="11506"/>
                  </a:lnTo>
                  <a:lnTo>
                    <a:pt x="1683" y="11534"/>
                  </a:lnTo>
                  <a:lnTo>
                    <a:pt x="1651" y="11563"/>
                  </a:lnTo>
                  <a:lnTo>
                    <a:pt x="1620" y="11592"/>
                  </a:lnTo>
                  <a:lnTo>
                    <a:pt x="1589" y="11622"/>
                  </a:lnTo>
                  <a:lnTo>
                    <a:pt x="1587" y="11622"/>
                  </a:lnTo>
                  <a:lnTo>
                    <a:pt x="1557" y="11653"/>
                  </a:lnTo>
                  <a:lnTo>
                    <a:pt x="1527" y="11685"/>
                  </a:lnTo>
                  <a:lnTo>
                    <a:pt x="1498" y="11717"/>
                  </a:lnTo>
                  <a:lnTo>
                    <a:pt x="1471" y="11750"/>
                  </a:lnTo>
                  <a:lnTo>
                    <a:pt x="1444" y="11783"/>
                  </a:lnTo>
                  <a:lnTo>
                    <a:pt x="1418" y="11817"/>
                  </a:lnTo>
                  <a:lnTo>
                    <a:pt x="1393" y="11852"/>
                  </a:lnTo>
                  <a:lnTo>
                    <a:pt x="1367" y="11888"/>
                  </a:lnTo>
                  <a:lnTo>
                    <a:pt x="1343" y="11924"/>
                  </a:lnTo>
                  <a:lnTo>
                    <a:pt x="1321" y="11960"/>
                  </a:lnTo>
                  <a:lnTo>
                    <a:pt x="1299" y="11997"/>
                  </a:lnTo>
                  <a:lnTo>
                    <a:pt x="1278" y="12036"/>
                  </a:lnTo>
                  <a:lnTo>
                    <a:pt x="1257" y="12075"/>
                  </a:lnTo>
                  <a:lnTo>
                    <a:pt x="1238" y="12113"/>
                  </a:lnTo>
                  <a:lnTo>
                    <a:pt x="1220" y="12153"/>
                  </a:lnTo>
                  <a:lnTo>
                    <a:pt x="1201" y="12192"/>
                  </a:lnTo>
                  <a:lnTo>
                    <a:pt x="1185" y="12234"/>
                  </a:lnTo>
                  <a:lnTo>
                    <a:pt x="1169" y="12274"/>
                  </a:lnTo>
                  <a:lnTo>
                    <a:pt x="1155" y="12315"/>
                  </a:lnTo>
                  <a:lnTo>
                    <a:pt x="1141" y="12357"/>
                  </a:lnTo>
                  <a:lnTo>
                    <a:pt x="1128" y="12400"/>
                  </a:lnTo>
                  <a:lnTo>
                    <a:pt x="1117" y="12443"/>
                  </a:lnTo>
                  <a:lnTo>
                    <a:pt x="1107" y="12486"/>
                  </a:lnTo>
                  <a:lnTo>
                    <a:pt x="1097" y="12529"/>
                  </a:lnTo>
                  <a:lnTo>
                    <a:pt x="1089" y="12574"/>
                  </a:lnTo>
                  <a:lnTo>
                    <a:pt x="1081" y="12618"/>
                  </a:lnTo>
                  <a:lnTo>
                    <a:pt x="1075" y="12663"/>
                  </a:lnTo>
                  <a:lnTo>
                    <a:pt x="1070" y="12707"/>
                  </a:lnTo>
                  <a:lnTo>
                    <a:pt x="1066" y="12754"/>
                  </a:lnTo>
                  <a:lnTo>
                    <a:pt x="1063" y="12799"/>
                  </a:lnTo>
                  <a:lnTo>
                    <a:pt x="1061" y="12845"/>
                  </a:lnTo>
                  <a:lnTo>
                    <a:pt x="1061" y="12891"/>
                  </a:lnTo>
                  <a:lnTo>
                    <a:pt x="1061" y="13236"/>
                  </a:lnTo>
                  <a:lnTo>
                    <a:pt x="1061" y="13283"/>
                  </a:lnTo>
                  <a:lnTo>
                    <a:pt x="1063" y="13328"/>
                  </a:lnTo>
                  <a:lnTo>
                    <a:pt x="1066" y="13374"/>
                  </a:lnTo>
                  <a:lnTo>
                    <a:pt x="1070" y="13420"/>
                  </a:lnTo>
                  <a:lnTo>
                    <a:pt x="1075" y="13464"/>
                  </a:lnTo>
                  <a:lnTo>
                    <a:pt x="1081" y="13509"/>
                  </a:lnTo>
                  <a:lnTo>
                    <a:pt x="1089" y="13553"/>
                  </a:lnTo>
                  <a:lnTo>
                    <a:pt x="1097" y="13598"/>
                  </a:lnTo>
                  <a:lnTo>
                    <a:pt x="1107" y="13641"/>
                  </a:lnTo>
                  <a:lnTo>
                    <a:pt x="1117" y="13684"/>
                  </a:lnTo>
                  <a:lnTo>
                    <a:pt x="1128" y="13727"/>
                  </a:lnTo>
                  <a:lnTo>
                    <a:pt x="1141" y="13770"/>
                  </a:lnTo>
                  <a:lnTo>
                    <a:pt x="1155" y="13812"/>
                  </a:lnTo>
                  <a:lnTo>
                    <a:pt x="1169" y="13853"/>
                  </a:lnTo>
                  <a:lnTo>
                    <a:pt x="1185" y="13894"/>
                  </a:lnTo>
                  <a:lnTo>
                    <a:pt x="1201" y="13935"/>
                  </a:lnTo>
                  <a:lnTo>
                    <a:pt x="1220" y="13975"/>
                  </a:lnTo>
                  <a:lnTo>
                    <a:pt x="1238" y="14014"/>
                  </a:lnTo>
                  <a:lnTo>
                    <a:pt x="1257" y="14053"/>
                  </a:lnTo>
                  <a:lnTo>
                    <a:pt x="1278" y="14091"/>
                  </a:lnTo>
                  <a:lnTo>
                    <a:pt x="1299" y="14130"/>
                  </a:lnTo>
                  <a:lnTo>
                    <a:pt x="1321" y="14167"/>
                  </a:lnTo>
                  <a:lnTo>
                    <a:pt x="1343" y="14203"/>
                  </a:lnTo>
                  <a:lnTo>
                    <a:pt x="1367" y="14239"/>
                  </a:lnTo>
                  <a:lnTo>
                    <a:pt x="1393" y="14274"/>
                  </a:lnTo>
                  <a:lnTo>
                    <a:pt x="1418" y="14310"/>
                  </a:lnTo>
                  <a:lnTo>
                    <a:pt x="1444" y="14344"/>
                  </a:lnTo>
                  <a:lnTo>
                    <a:pt x="1471" y="14377"/>
                  </a:lnTo>
                  <a:lnTo>
                    <a:pt x="1498" y="14410"/>
                  </a:lnTo>
                  <a:lnTo>
                    <a:pt x="1527" y="14442"/>
                  </a:lnTo>
                  <a:lnTo>
                    <a:pt x="1557" y="14475"/>
                  </a:lnTo>
                  <a:lnTo>
                    <a:pt x="1587" y="14505"/>
                  </a:lnTo>
                  <a:lnTo>
                    <a:pt x="1589" y="14507"/>
                  </a:lnTo>
                  <a:lnTo>
                    <a:pt x="1619" y="14537"/>
                  </a:lnTo>
                  <a:lnTo>
                    <a:pt x="1651" y="14566"/>
                  </a:lnTo>
                  <a:lnTo>
                    <a:pt x="1683" y="14595"/>
                  </a:lnTo>
                  <a:lnTo>
                    <a:pt x="1717" y="14623"/>
                  </a:lnTo>
                  <a:lnTo>
                    <a:pt x="1750" y="14650"/>
                  </a:lnTo>
                  <a:lnTo>
                    <a:pt x="1784" y="14676"/>
                  </a:lnTo>
                  <a:lnTo>
                    <a:pt x="1819" y="14701"/>
                  </a:lnTo>
                  <a:lnTo>
                    <a:pt x="1854" y="14726"/>
                  </a:lnTo>
                  <a:lnTo>
                    <a:pt x="1891" y="14750"/>
                  </a:lnTo>
                  <a:lnTo>
                    <a:pt x="1927" y="14772"/>
                  </a:lnTo>
                  <a:lnTo>
                    <a:pt x="1964" y="14794"/>
                  </a:lnTo>
                  <a:lnTo>
                    <a:pt x="2002" y="14816"/>
                  </a:lnTo>
                  <a:lnTo>
                    <a:pt x="2041" y="14837"/>
                  </a:lnTo>
                  <a:lnTo>
                    <a:pt x="2080" y="14856"/>
                  </a:lnTo>
                  <a:lnTo>
                    <a:pt x="2119" y="14874"/>
                  </a:lnTo>
                  <a:lnTo>
                    <a:pt x="2159" y="14892"/>
                  </a:lnTo>
                  <a:lnTo>
                    <a:pt x="2200" y="14908"/>
                  </a:lnTo>
                  <a:lnTo>
                    <a:pt x="2241" y="14924"/>
                  </a:lnTo>
                  <a:lnTo>
                    <a:pt x="2282" y="14938"/>
                  </a:lnTo>
                  <a:lnTo>
                    <a:pt x="2324" y="14952"/>
                  </a:lnTo>
                  <a:lnTo>
                    <a:pt x="2367" y="14965"/>
                  </a:lnTo>
                  <a:lnTo>
                    <a:pt x="2410" y="14977"/>
                  </a:lnTo>
                  <a:lnTo>
                    <a:pt x="2453" y="14987"/>
                  </a:lnTo>
                  <a:lnTo>
                    <a:pt x="2496" y="14997"/>
                  </a:lnTo>
                  <a:lnTo>
                    <a:pt x="2541" y="15005"/>
                  </a:lnTo>
                  <a:lnTo>
                    <a:pt x="2585" y="15013"/>
                  </a:lnTo>
                  <a:lnTo>
                    <a:pt x="2630" y="15019"/>
                  </a:lnTo>
                  <a:lnTo>
                    <a:pt x="2675" y="15024"/>
                  </a:lnTo>
                  <a:lnTo>
                    <a:pt x="2720" y="15028"/>
                  </a:lnTo>
                  <a:lnTo>
                    <a:pt x="2766" y="15031"/>
                  </a:lnTo>
                  <a:lnTo>
                    <a:pt x="2812" y="15033"/>
                  </a:lnTo>
                  <a:lnTo>
                    <a:pt x="2859" y="15033"/>
                  </a:lnTo>
                  <a:close/>
                  <a:moveTo>
                    <a:pt x="2859" y="0"/>
                  </a:moveTo>
                  <a:lnTo>
                    <a:pt x="3203" y="0"/>
                  </a:lnTo>
                  <a:lnTo>
                    <a:pt x="3277" y="1"/>
                  </a:lnTo>
                  <a:lnTo>
                    <a:pt x="3350" y="4"/>
                  </a:lnTo>
                  <a:lnTo>
                    <a:pt x="3422" y="8"/>
                  </a:lnTo>
                  <a:lnTo>
                    <a:pt x="3495" y="15"/>
                  </a:lnTo>
                  <a:lnTo>
                    <a:pt x="3566" y="23"/>
                  </a:lnTo>
                  <a:lnTo>
                    <a:pt x="3637" y="33"/>
                  </a:lnTo>
                  <a:lnTo>
                    <a:pt x="3708" y="44"/>
                  </a:lnTo>
                  <a:lnTo>
                    <a:pt x="3777" y="58"/>
                  </a:lnTo>
                  <a:lnTo>
                    <a:pt x="3847" y="73"/>
                  </a:lnTo>
                  <a:lnTo>
                    <a:pt x="3915" y="91"/>
                  </a:lnTo>
                  <a:lnTo>
                    <a:pt x="3984" y="109"/>
                  </a:lnTo>
                  <a:lnTo>
                    <a:pt x="4051" y="129"/>
                  </a:lnTo>
                  <a:lnTo>
                    <a:pt x="4117" y="151"/>
                  </a:lnTo>
                  <a:lnTo>
                    <a:pt x="4184" y="174"/>
                  </a:lnTo>
                  <a:lnTo>
                    <a:pt x="4249" y="199"/>
                  </a:lnTo>
                  <a:lnTo>
                    <a:pt x="4314" y="225"/>
                  </a:lnTo>
                  <a:lnTo>
                    <a:pt x="4377" y="253"/>
                  </a:lnTo>
                  <a:lnTo>
                    <a:pt x="4439" y="283"/>
                  </a:lnTo>
                  <a:lnTo>
                    <a:pt x="4502" y="314"/>
                  </a:lnTo>
                  <a:lnTo>
                    <a:pt x="4563" y="346"/>
                  </a:lnTo>
                  <a:lnTo>
                    <a:pt x="4624" y="380"/>
                  </a:lnTo>
                  <a:lnTo>
                    <a:pt x="4683" y="415"/>
                  </a:lnTo>
                  <a:lnTo>
                    <a:pt x="4741" y="452"/>
                  </a:lnTo>
                  <a:lnTo>
                    <a:pt x="4799" y="490"/>
                  </a:lnTo>
                  <a:lnTo>
                    <a:pt x="4855" y="529"/>
                  </a:lnTo>
                  <a:lnTo>
                    <a:pt x="4911" y="569"/>
                  </a:lnTo>
                  <a:lnTo>
                    <a:pt x="4966" y="612"/>
                  </a:lnTo>
                  <a:lnTo>
                    <a:pt x="5019" y="655"/>
                  </a:lnTo>
                  <a:lnTo>
                    <a:pt x="5071" y="699"/>
                  </a:lnTo>
                  <a:lnTo>
                    <a:pt x="5123" y="744"/>
                  </a:lnTo>
                  <a:lnTo>
                    <a:pt x="5173" y="791"/>
                  </a:lnTo>
                  <a:lnTo>
                    <a:pt x="5222" y="839"/>
                  </a:lnTo>
                  <a:lnTo>
                    <a:pt x="5271" y="888"/>
                  </a:lnTo>
                  <a:lnTo>
                    <a:pt x="5317" y="938"/>
                  </a:lnTo>
                  <a:lnTo>
                    <a:pt x="5362" y="990"/>
                  </a:lnTo>
                  <a:lnTo>
                    <a:pt x="5406" y="1042"/>
                  </a:lnTo>
                  <a:lnTo>
                    <a:pt x="5450" y="1095"/>
                  </a:lnTo>
                  <a:lnTo>
                    <a:pt x="5492" y="1150"/>
                  </a:lnTo>
                  <a:lnTo>
                    <a:pt x="5532" y="1205"/>
                  </a:lnTo>
                  <a:lnTo>
                    <a:pt x="5571" y="1262"/>
                  </a:lnTo>
                  <a:lnTo>
                    <a:pt x="5610" y="1320"/>
                  </a:lnTo>
                  <a:lnTo>
                    <a:pt x="5646" y="1378"/>
                  </a:lnTo>
                  <a:lnTo>
                    <a:pt x="5681" y="1437"/>
                  </a:lnTo>
                  <a:lnTo>
                    <a:pt x="5715" y="1498"/>
                  </a:lnTo>
                  <a:lnTo>
                    <a:pt x="5748" y="1559"/>
                  </a:lnTo>
                  <a:lnTo>
                    <a:pt x="5779" y="1621"/>
                  </a:lnTo>
                  <a:lnTo>
                    <a:pt x="5808" y="1684"/>
                  </a:lnTo>
                  <a:lnTo>
                    <a:pt x="5836" y="1747"/>
                  </a:lnTo>
                  <a:lnTo>
                    <a:pt x="5862" y="1811"/>
                  </a:lnTo>
                  <a:lnTo>
                    <a:pt x="5887" y="1877"/>
                  </a:lnTo>
                  <a:lnTo>
                    <a:pt x="5911" y="1943"/>
                  </a:lnTo>
                  <a:lnTo>
                    <a:pt x="5932" y="2010"/>
                  </a:lnTo>
                  <a:lnTo>
                    <a:pt x="5952" y="2077"/>
                  </a:lnTo>
                  <a:lnTo>
                    <a:pt x="5971" y="2145"/>
                  </a:lnTo>
                  <a:lnTo>
                    <a:pt x="5988" y="2214"/>
                  </a:lnTo>
                  <a:lnTo>
                    <a:pt x="6003" y="2283"/>
                  </a:lnTo>
                  <a:lnTo>
                    <a:pt x="6016" y="2353"/>
                  </a:lnTo>
                  <a:lnTo>
                    <a:pt x="6028" y="2423"/>
                  </a:lnTo>
                  <a:lnTo>
                    <a:pt x="6038" y="2494"/>
                  </a:lnTo>
                  <a:lnTo>
                    <a:pt x="6046" y="2566"/>
                  </a:lnTo>
                  <a:lnTo>
                    <a:pt x="6053" y="2638"/>
                  </a:lnTo>
                  <a:lnTo>
                    <a:pt x="6057" y="2711"/>
                  </a:lnTo>
                  <a:lnTo>
                    <a:pt x="6060" y="2783"/>
                  </a:lnTo>
                  <a:lnTo>
                    <a:pt x="6061" y="2857"/>
                  </a:lnTo>
                  <a:lnTo>
                    <a:pt x="6061" y="4999"/>
                  </a:lnTo>
                  <a:lnTo>
                    <a:pt x="9633" y="4999"/>
                  </a:lnTo>
                  <a:lnTo>
                    <a:pt x="9633" y="2857"/>
                  </a:lnTo>
                  <a:lnTo>
                    <a:pt x="9634" y="2784"/>
                  </a:lnTo>
                  <a:lnTo>
                    <a:pt x="9637" y="2711"/>
                  </a:lnTo>
                  <a:lnTo>
                    <a:pt x="9641" y="2638"/>
                  </a:lnTo>
                  <a:lnTo>
                    <a:pt x="9648" y="2567"/>
                  </a:lnTo>
                  <a:lnTo>
                    <a:pt x="9656" y="2495"/>
                  </a:lnTo>
                  <a:lnTo>
                    <a:pt x="9666" y="2424"/>
                  </a:lnTo>
                  <a:lnTo>
                    <a:pt x="9678" y="2354"/>
                  </a:lnTo>
                  <a:lnTo>
                    <a:pt x="9691" y="2284"/>
                  </a:lnTo>
                  <a:lnTo>
                    <a:pt x="9706" y="2215"/>
                  </a:lnTo>
                  <a:lnTo>
                    <a:pt x="9723" y="2146"/>
                  </a:lnTo>
                  <a:lnTo>
                    <a:pt x="9741" y="2078"/>
                  </a:lnTo>
                  <a:lnTo>
                    <a:pt x="9762" y="2011"/>
                  </a:lnTo>
                  <a:lnTo>
                    <a:pt x="9783" y="1944"/>
                  </a:lnTo>
                  <a:lnTo>
                    <a:pt x="9807" y="1879"/>
                  </a:lnTo>
                  <a:lnTo>
                    <a:pt x="9832" y="1813"/>
                  </a:lnTo>
                  <a:lnTo>
                    <a:pt x="9858" y="1749"/>
                  </a:lnTo>
                  <a:lnTo>
                    <a:pt x="9886" y="1686"/>
                  </a:lnTo>
                  <a:lnTo>
                    <a:pt x="9915" y="1622"/>
                  </a:lnTo>
                  <a:lnTo>
                    <a:pt x="9946" y="1561"/>
                  </a:lnTo>
                  <a:lnTo>
                    <a:pt x="9979" y="1500"/>
                  </a:lnTo>
                  <a:lnTo>
                    <a:pt x="10013" y="1439"/>
                  </a:lnTo>
                  <a:lnTo>
                    <a:pt x="10048" y="1380"/>
                  </a:lnTo>
                  <a:lnTo>
                    <a:pt x="10085" y="1322"/>
                  </a:lnTo>
                  <a:lnTo>
                    <a:pt x="10123" y="1263"/>
                  </a:lnTo>
                  <a:lnTo>
                    <a:pt x="10162" y="1207"/>
                  </a:lnTo>
                  <a:lnTo>
                    <a:pt x="10203" y="1152"/>
                  </a:lnTo>
                  <a:lnTo>
                    <a:pt x="10244" y="1097"/>
                  </a:lnTo>
                  <a:lnTo>
                    <a:pt x="10288" y="1044"/>
                  </a:lnTo>
                  <a:lnTo>
                    <a:pt x="10332" y="991"/>
                  </a:lnTo>
                  <a:lnTo>
                    <a:pt x="10378" y="939"/>
                  </a:lnTo>
                  <a:lnTo>
                    <a:pt x="10424" y="889"/>
                  </a:lnTo>
                  <a:lnTo>
                    <a:pt x="10473" y="840"/>
                  </a:lnTo>
                  <a:lnTo>
                    <a:pt x="10472" y="839"/>
                  </a:lnTo>
                  <a:lnTo>
                    <a:pt x="10521" y="791"/>
                  </a:lnTo>
                  <a:lnTo>
                    <a:pt x="10571" y="744"/>
                  </a:lnTo>
                  <a:lnTo>
                    <a:pt x="10623" y="699"/>
                  </a:lnTo>
                  <a:lnTo>
                    <a:pt x="10675" y="655"/>
                  </a:lnTo>
                  <a:lnTo>
                    <a:pt x="10728" y="612"/>
                  </a:lnTo>
                  <a:lnTo>
                    <a:pt x="10783" y="569"/>
                  </a:lnTo>
                  <a:lnTo>
                    <a:pt x="10839" y="529"/>
                  </a:lnTo>
                  <a:lnTo>
                    <a:pt x="10895" y="490"/>
                  </a:lnTo>
                  <a:lnTo>
                    <a:pt x="10953" y="452"/>
                  </a:lnTo>
                  <a:lnTo>
                    <a:pt x="11011" y="415"/>
                  </a:lnTo>
                  <a:lnTo>
                    <a:pt x="11070" y="380"/>
                  </a:lnTo>
                  <a:lnTo>
                    <a:pt x="11131" y="346"/>
                  </a:lnTo>
                  <a:lnTo>
                    <a:pt x="11192" y="314"/>
                  </a:lnTo>
                  <a:lnTo>
                    <a:pt x="11254" y="283"/>
                  </a:lnTo>
                  <a:lnTo>
                    <a:pt x="11317" y="253"/>
                  </a:lnTo>
                  <a:lnTo>
                    <a:pt x="11380" y="225"/>
                  </a:lnTo>
                  <a:lnTo>
                    <a:pt x="11445" y="199"/>
                  </a:lnTo>
                  <a:lnTo>
                    <a:pt x="11510" y="174"/>
                  </a:lnTo>
                  <a:lnTo>
                    <a:pt x="11577" y="151"/>
                  </a:lnTo>
                  <a:lnTo>
                    <a:pt x="11643" y="129"/>
                  </a:lnTo>
                  <a:lnTo>
                    <a:pt x="11710" y="109"/>
                  </a:lnTo>
                  <a:lnTo>
                    <a:pt x="11779" y="91"/>
                  </a:lnTo>
                  <a:lnTo>
                    <a:pt x="11847" y="73"/>
                  </a:lnTo>
                  <a:lnTo>
                    <a:pt x="11917" y="58"/>
                  </a:lnTo>
                  <a:lnTo>
                    <a:pt x="11986" y="44"/>
                  </a:lnTo>
                  <a:lnTo>
                    <a:pt x="12057" y="33"/>
                  </a:lnTo>
                  <a:lnTo>
                    <a:pt x="12128" y="23"/>
                  </a:lnTo>
                  <a:lnTo>
                    <a:pt x="12199" y="15"/>
                  </a:lnTo>
                  <a:lnTo>
                    <a:pt x="12272" y="8"/>
                  </a:lnTo>
                  <a:lnTo>
                    <a:pt x="12344" y="4"/>
                  </a:lnTo>
                  <a:lnTo>
                    <a:pt x="12417" y="1"/>
                  </a:lnTo>
                  <a:lnTo>
                    <a:pt x="12491" y="0"/>
                  </a:lnTo>
                  <a:lnTo>
                    <a:pt x="12835" y="0"/>
                  </a:lnTo>
                  <a:lnTo>
                    <a:pt x="12910" y="1"/>
                  </a:lnTo>
                  <a:lnTo>
                    <a:pt x="12982" y="4"/>
                  </a:lnTo>
                  <a:lnTo>
                    <a:pt x="13055" y="8"/>
                  </a:lnTo>
                  <a:lnTo>
                    <a:pt x="13127" y="15"/>
                  </a:lnTo>
                  <a:lnTo>
                    <a:pt x="13199" y="23"/>
                  </a:lnTo>
                  <a:lnTo>
                    <a:pt x="13270" y="33"/>
                  </a:lnTo>
                  <a:lnTo>
                    <a:pt x="13340" y="44"/>
                  </a:lnTo>
                  <a:lnTo>
                    <a:pt x="13410" y="58"/>
                  </a:lnTo>
                  <a:lnTo>
                    <a:pt x="13479" y="73"/>
                  </a:lnTo>
                  <a:lnTo>
                    <a:pt x="13548" y="91"/>
                  </a:lnTo>
                  <a:lnTo>
                    <a:pt x="13616" y="109"/>
                  </a:lnTo>
                  <a:lnTo>
                    <a:pt x="13684" y="129"/>
                  </a:lnTo>
                  <a:lnTo>
                    <a:pt x="13750" y="151"/>
                  </a:lnTo>
                  <a:lnTo>
                    <a:pt x="13816" y="174"/>
                  </a:lnTo>
                  <a:lnTo>
                    <a:pt x="13882" y="199"/>
                  </a:lnTo>
                  <a:lnTo>
                    <a:pt x="13946" y="225"/>
                  </a:lnTo>
                  <a:lnTo>
                    <a:pt x="14010" y="253"/>
                  </a:lnTo>
                  <a:lnTo>
                    <a:pt x="14072" y="283"/>
                  </a:lnTo>
                  <a:lnTo>
                    <a:pt x="14134" y="314"/>
                  </a:lnTo>
                  <a:lnTo>
                    <a:pt x="14196" y="346"/>
                  </a:lnTo>
                  <a:lnTo>
                    <a:pt x="14256" y="380"/>
                  </a:lnTo>
                  <a:lnTo>
                    <a:pt x="14315" y="415"/>
                  </a:lnTo>
                  <a:lnTo>
                    <a:pt x="14374" y="452"/>
                  </a:lnTo>
                  <a:lnTo>
                    <a:pt x="14431" y="490"/>
                  </a:lnTo>
                  <a:lnTo>
                    <a:pt x="14488" y="529"/>
                  </a:lnTo>
                  <a:lnTo>
                    <a:pt x="14544" y="569"/>
                  </a:lnTo>
                  <a:lnTo>
                    <a:pt x="14598" y="612"/>
                  </a:lnTo>
                  <a:lnTo>
                    <a:pt x="14652" y="655"/>
                  </a:lnTo>
                  <a:lnTo>
                    <a:pt x="14704" y="699"/>
                  </a:lnTo>
                  <a:lnTo>
                    <a:pt x="14755" y="744"/>
                  </a:lnTo>
                  <a:lnTo>
                    <a:pt x="14806" y="791"/>
                  </a:lnTo>
                  <a:lnTo>
                    <a:pt x="14855" y="839"/>
                  </a:lnTo>
                  <a:lnTo>
                    <a:pt x="14903" y="888"/>
                  </a:lnTo>
                  <a:lnTo>
                    <a:pt x="14949" y="938"/>
                  </a:lnTo>
                  <a:lnTo>
                    <a:pt x="14995" y="990"/>
                  </a:lnTo>
                  <a:lnTo>
                    <a:pt x="15039" y="1042"/>
                  </a:lnTo>
                  <a:lnTo>
                    <a:pt x="15082" y="1095"/>
                  </a:lnTo>
                  <a:lnTo>
                    <a:pt x="15124" y="1150"/>
                  </a:lnTo>
                  <a:lnTo>
                    <a:pt x="15165" y="1205"/>
                  </a:lnTo>
                  <a:lnTo>
                    <a:pt x="15204" y="1262"/>
                  </a:lnTo>
                  <a:lnTo>
                    <a:pt x="15242" y="1320"/>
                  </a:lnTo>
                  <a:lnTo>
                    <a:pt x="15278" y="1378"/>
                  </a:lnTo>
                  <a:lnTo>
                    <a:pt x="15314" y="1437"/>
                  </a:lnTo>
                  <a:lnTo>
                    <a:pt x="15348" y="1498"/>
                  </a:lnTo>
                  <a:lnTo>
                    <a:pt x="15380" y="1559"/>
                  </a:lnTo>
                  <a:lnTo>
                    <a:pt x="15411" y="1621"/>
                  </a:lnTo>
                  <a:lnTo>
                    <a:pt x="15440" y="1684"/>
                  </a:lnTo>
                  <a:lnTo>
                    <a:pt x="15469" y="1747"/>
                  </a:lnTo>
                  <a:lnTo>
                    <a:pt x="15495" y="1811"/>
                  </a:lnTo>
                  <a:lnTo>
                    <a:pt x="15520" y="1877"/>
                  </a:lnTo>
                  <a:lnTo>
                    <a:pt x="15543" y="1943"/>
                  </a:lnTo>
                  <a:lnTo>
                    <a:pt x="15565" y="2010"/>
                  </a:lnTo>
                  <a:lnTo>
                    <a:pt x="15585" y="2077"/>
                  </a:lnTo>
                  <a:lnTo>
                    <a:pt x="15603" y="2145"/>
                  </a:lnTo>
                  <a:lnTo>
                    <a:pt x="15621" y="2214"/>
                  </a:lnTo>
                  <a:lnTo>
                    <a:pt x="15636" y="2283"/>
                  </a:lnTo>
                  <a:lnTo>
                    <a:pt x="15650" y="2353"/>
                  </a:lnTo>
                  <a:lnTo>
                    <a:pt x="15661" y="2423"/>
                  </a:lnTo>
                  <a:lnTo>
                    <a:pt x="15671" y="2494"/>
                  </a:lnTo>
                  <a:lnTo>
                    <a:pt x="15679" y="2566"/>
                  </a:lnTo>
                  <a:lnTo>
                    <a:pt x="15686" y="2638"/>
                  </a:lnTo>
                  <a:lnTo>
                    <a:pt x="15690" y="2711"/>
                  </a:lnTo>
                  <a:lnTo>
                    <a:pt x="15693" y="2783"/>
                  </a:lnTo>
                  <a:lnTo>
                    <a:pt x="15694" y="2857"/>
                  </a:lnTo>
                  <a:lnTo>
                    <a:pt x="15694" y="3202"/>
                  </a:lnTo>
                  <a:lnTo>
                    <a:pt x="15693" y="3276"/>
                  </a:lnTo>
                  <a:lnTo>
                    <a:pt x="15690" y="3348"/>
                  </a:lnTo>
                  <a:lnTo>
                    <a:pt x="15686" y="3421"/>
                  </a:lnTo>
                  <a:lnTo>
                    <a:pt x="15679" y="3493"/>
                  </a:lnTo>
                  <a:lnTo>
                    <a:pt x="15671" y="3565"/>
                  </a:lnTo>
                  <a:lnTo>
                    <a:pt x="15661" y="3636"/>
                  </a:lnTo>
                  <a:lnTo>
                    <a:pt x="15650" y="3706"/>
                  </a:lnTo>
                  <a:lnTo>
                    <a:pt x="15636" y="3776"/>
                  </a:lnTo>
                  <a:lnTo>
                    <a:pt x="15621" y="3845"/>
                  </a:lnTo>
                  <a:lnTo>
                    <a:pt x="15603" y="3914"/>
                  </a:lnTo>
                  <a:lnTo>
                    <a:pt x="15585" y="3982"/>
                  </a:lnTo>
                  <a:lnTo>
                    <a:pt x="15565" y="4049"/>
                  </a:lnTo>
                  <a:lnTo>
                    <a:pt x="15543" y="4116"/>
                  </a:lnTo>
                  <a:lnTo>
                    <a:pt x="15520" y="4182"/>
                  </a:lnTo>
                  <a:lnTo>
                    <a:pt x="15495" y="4248"/>
                  </a:lnTo>
                  <a:lnTo>
                    <a:pt x="15469" y="4312"/>
                  </a:lnTo>
                  <a:lnTo>
                    <a:pt x="15440" y="4375"/>
                  </a:lnTo>
                  <a:lnTo>
                    <a:pt x="15411" y="4439"/>
                  </a:lnTo>
                  <a:lnTo>
                    <a:pt x="15380" y="4500"/>
                  </a:lnTo>
                  <a:lnTo>
                    <a:pt x="15348" y="4561"/>
                  </a:lnTo>
                  <a:lnTo>
                    <a:pt x="15314" y="4622"/>
                  </a:lnTo>
                  <a:lnTo>
                    <a:pt x="15278" y="4681"/>
                  </a:lnTo>
                  <a:lnTo>
                    <a:pt x="15242" y="4739"/>
                  </a:lnTo>
                  <a:lnTo>
                    <a:pt x="15204" y="4797"/>
                  </a:lnTo>
                  <a:lnTo>
                    <a:pt x="15165" y="4853"/>
                  </a:lnTo>
                  <a:lnTo>
                    <a:pt x="15124" y="4909"/>
                  </a:lnTo>
                  <a:lnTo>
                    <a:pt x="15082" y="4964"/>
                  </a:lnTo>
                  <a:lnTo>
                    <a:pt x="15039" y="5017"/>
                  </a:lnTo>
                  <a:lnTo>
                    <a:pt x="14995" y="5069"/>
                  </a:lnTo>
                  <a:lnTo>
                    <a:pt x="14949" y="5121"/>
                  </a:lnTo>
                  <a:lnTo>
                    <a:pt x="14903" y="5171"/>
                  </a:lnTo>
                  <a:lnTo>
                    <a:pt x="14855" y="5220"/>
                  </a:lnTo>
                  <a:lnTo>
                    <a:pt x="14854" y="5219"/>
                  </a:lnTo>
                  <a:lnTo>
                    <a:pt x="14805" y="5267"/>
                  </a:lnTo>
                  <a:lnTo>
                    <a:pt x="14754" y="5314"/>
                  </a:lnTo>
                  <a:lnTo>
                    <a:pt x="14703" y="5360"/>
                  </a:lnTo>
                  <a:lnTo>
                    <a:pt x="14650" y="5404"/>
                  </a:lnTo>
                  <a:lnTo>
                    <a:pt x="14596" y="5446"/>
                  </a:lnTo>
                  <a:lnTo>
                    <a:pt x="14542" y="5489"/>
                  </a:lnTo>
                  <a:lnTo>
                    <a:pt x="14487" y="5530"/>
                  </a:lnTo>
                  <a:lnTo>
                    <a:pt x="14430" y="5569"/>
                  </a:lnTo>
                  <a:lnTo>
                    <a:pt x="14372" y="5606"/>
                  </a:lnTo>
                  <a:lnTo>
                    <a:pt x="14313" y="5644"/>
                  </a:lnTo>
                  <a:lnTo>
                    <a:pt x="14254" y="5679"/>
                  </a:lnTo>
                  <a:lnTo>
                    <a:pt x="14194" y="5712"/>
                  </a:lnTo>
                  <a:lnTo>
                    <a:pt x="14132" y="5745"/>
                  </a:lnTo>
                  <a:lnTo>
                    <a:pt x="14071" y="5775"/>
                  </a:lnTo>
                  <a:lnTo>
                    <a:pt x="14008" y="5806"/>
                  </a:lnTo>
                  <a:lnTo>
                    <a:pt x="13944" y="5834"/>
                  </a:lnTo>
                  <a:lnTo>
                    <a:pt x="13880" y="5860"/>
                  </a:lnTo>
                  <a:lnTo>
                    <a:pt x="13814" y="5885"/>
                  </a:lnTo>
                  <a:lnTo>
                    <a:pt x="13749" y="5908"/>
                  </a:lnTo>
                  <a:lnTo>
                    <a:pt x="13682" y="5929"/>
                  </a:lnTo>
                  <a:lnTo>
                    <a:pt x="13615" y="5950"/>
                  </a:lnTo>
                  <a:lnTo>
                    <a:pt x="13547" y="5968"/>
                  </a:lnTo>
                  <a:lnTo>
                    <a:pt x="13478" y="5986"/>
                  </a:lnTo>
                  <a:lnTo>
                    <a:pt x="13409" y="6001"/>
                  </a:lnTo>
                  <a:lnTo>
                    <a:pt x="13339" y="6014"/>
                  </a:lnTo>
                  <a:lnTo>
                    <a:pt x="13269" y="6026"/>
                  </a:lnTo>
                  <a:lnTo>
                    <a:pt x="13198" y="6036"/>
                  </a:lnTo>
                  <a:lnTo>
                    <a:pt x="13126" y="6044"/>
                  </a:lnTo>
                  <a:lnTo>
                    <a:pt x="13055" y="6050"/>
                  </a:lnTo>
                  <a:lnTo>
                    <a:pt x="12982" y="6055"/>
                  </a:lnTo>
                  <a:lnTo>
                    <a:pt x="12909" y="6058"/>
                  </a:lnTo>
                  <a:lnTo>
                    <a:pt x="12835" y="6059"/>
                  </a:lnTo>
                  <a:lnTo>
                    <a:pt x="10750" y="6059"/>
                  </a:lnTo>
                  <a:lnTo>
                    <a:pt x="10750" y="10034"/>
                  </a:lnTo>
                  <a:lnTo>
                    <a:pt x="12835" y="10034"/>
                  </a:lnTo>
                  <a:lnTo>
                    <a:pt x="12910" y="10035"/>
                  </a:lnTo>
                  <a:lnTo>
                    <a:pt x="12982" y="10038"/>
                  </a:lnTo>
                  <a:lnTo>
                    <a:pt x="13055" y="10043"/>
                  </a:lnTo>
                  <a:lnTo>
                    <a:pt x="13127" y="10049"/>
                  </a:lnTo>
                  <a:lnTo>
                    <a:pt x="13199" y="10057"/>
                  </a:lnTo>
                  <a:lnTo>
                    <a:pt x="13270" y="10067"/>
                  </a:lnTo>
                  <a:lnTo>
                    <a:pt x="13340" y="10079"/>
                  </a:lnTo>
                  <a:lnTo>
                    <a:pt x="13410" y="10092"/>
                  </a:lnTo>
                  <a:lnTo>
                    <a:pt x="13479" y="10107"/>
                  </a:lnTo>
                  <a:lnTo>
                    <a:pt x="13548" y="10125"/>
                  </a:lnTo>
                  <a:lnTo>
                    <a:pt x="13616" y="10144"/>
                  </a:lnTo>
                  <a:lnTo>
                    <a:pt x="13684" y="10164"/>
                  </a:lnTo>
                  <a:lnTo>
                    <a:pt x="13750" y="10185"/>
                  </a:lnTo>
                  <a:lnTo>
                    <a:pt x="13816" y="10208"/>
                  </a:lnTo>
                  <a:lnTo>
                    <a:pt x="13882" y="10233"/>
                  </a:lnTo>
                  <a:lnTo>
                    <a:pt x="13946" y="10259"/>
                  </a:lnTo>
                  <a:lnTo>
                    <a:pt x="14010" y="10287"/>
                  </a:lnTo>
                  <a:lnTo>
                    <a:pt x="14072" y="10318"/>
                  </a:lnTo>
                  <a:lnTo>
                    <a:pt x="14134" y="10348"/>
                  </a:lnTo>
                  <a:lnTo>
                    <a:pt x="14196" y="10381"/>
                  </a:lnTo>
                  <a:lnTo>
                    <a:pt x="14256" y="10414"/>
                  </a:lnTo>
                  <a:lnTo>
                    <a:pt x="14315" y="10449"/>
                  </a:lnTo>
                  <a:lnTo>
                    <a:pt x="14374" y="10486"/>
                  </a:lnTo>
                  <a:lnTo>
                    <a:pt x="14431" y="10524"/>
                  </a:lnTo>
                  <a:lnTo>
                    <a:pt x="14488" y="10563"/>
                  </a:lnTo>
                  <a:lnTo>
                    <a:pt x="14544" y="10603"/>
                  </a:lnTo>
                  <a:lnTo>
                    <a:pt x="14598" y="10646"/>
                  </a:lnTo>
                  <a:lnTo>
                    <a:pt x="14652" y="10689"/>
                  </a:lnTo>
                  <a:lnTo>
                    <a:pt x="14704" y="10733"/>
                  </a:lnTo>
                  <a:lnTo>
                    <a:pt x="14755" y="10778"/>
                  </a:lnTo>
                  <a:lnTo>
                    <a:pt x="14806" y="10826"/>
                  </a:lnTo>
                  <a:lnTo>
                    <a:pt x="14855" y="10873"/>
                  </a:lnTo>
                  <a:lnTo>
                    <a:pt x="14903" y="10922"/>
                  </a:lnTo>
                  <a:lnTo>
                    <a:pt x="14949" y="10972"/>
                  </a:lnTo>
                  <a:lnTo>
                    <a:pt x="14995" y="11024"/>
                  </a:lnTo>
                  <a:lnTo>
                    <a:pt x="15039" y="11076"/>
                  </a:lnTo>
                  <a:lnTo>
                    <a:pt x="15082" y="11129"/>
                  </a:lnTo>
                  <a:lnTo>
                    <a:pt x="15124" y="11184"/>
                  </a:lnTo>
                  <a:lnTo>
                    <a:pt x="15165" y="11240"/>
                  </a:lnTo>
                  <a:lnTo>
                    <a:pt x="15204" y="11296"/>
                  </a:lnTo>
                  <a:lnTo>
                    <a:pt x="15242" y="11354"/>
                  </a:lnTo>
                  <a:lnTo>
                    <a:pt x="15278" y="11412"/>
                  </a:lnTo>
                  <a:lnTo>
                    <a:pt x="15314" y="11471"/>
                  </a:lnTo>
                  <a:lnTo>
                    <a:pt x="15348" y="11532"/>
                  </a:lnTo>
                  <a:lnTo>
                    <a:pt x="15380" y="11593"/>
                  </a:lnTo>
                  <a:lnTo>
                    <a:pt x="15411" y="11655"/>
                  </a:lnTo>
                  <a:lnTo>
                    <a:pt x="15440" y="11718"/>
                  </a:lnTo>
                  <a:lnTo>
                    <a:pt x="15469" y="11781"/>
                  </a:lnTo>
                  <a:lnTo>
                    <a:pt x="15495" y="11845"/>
                  </a:lnTo>
                  <a:lnTo>
                    <a:pt x="15520" y="11911"/>
                  </a:lnTo>
                  <a:lnTo>
                    <a:pt x="15543" y="11977"/>
                  </a:lnTo>
                  <a:lnTo>
                    <a:pt x="15565" y="12044"/>
                  </a:lnTo>
                  <a:lnTo>
                    <a:pt x="15585" y="12111"/>
                  </a:lnTo>
                  <a:lnTo>
                    <a:pt x="15603" y="12179"/>
                  </a:lnTo>
                  <a:lnTo>
                    <a:pt x="15621" y="12248"/>
                  </a:lnTo>
                  <a:lnTo>
                    <a:pt x="15636" y="12317"/>
                  </a:lnTo>
                  <a:lnTo>
                    <a:pt x="15650" y="12388"/>
                  </a:lnTo>
                  <a:lnTo>
                    <a:pt x="15661" y="12457"/>
                  </a:lnTo>
                  <a:lnTo>
                    <a:pt x="15671" y="12528"/>
                  </a:lnTo>
                  <a:lnTo>
                    <a:pt x="15679" y="12600"/>
                  </a:lnTo>
                  <a:lnTo>
                    <a:pt x="15686" y="12672"/>
                  </a:lnTo>
                  <a:lnTo>
                    <a:pt x="15690" y="12745"/>
                  </a:lnTo>
                  <a:lnTo>
                    <a:pt x="15693" y="12817"/>
                  </a:lnTo>
                  <a:lnTo>
                    <a:pt x="15694" y="12891"/>
                  </a:lnTo>
                  <a:lnTo>
                    <a:pt x="15694" y="13236"/>
                  </a:lnTo>
                  <a:lnTo>
                    <a:pt x="15693" y="13310"/>
                  </a:lnTo>
                  <a:lnTo>
                    <a:pt x="15690" y="13382"/>
                  </a:lnTo>
                  <a:lnTo>
                    <a:pt x="15686" y="13455"/>
                  </a:lnTo>
                  <a:lnTo>
                    <a:pt x="15679" y="13527"/>
                  </a:lnTo>
                  <a:lnTo>
                    <a:pt x="15671" y="13599"/>
                  </a:lnTo>
                  <a:lnTo>
                    <a:pt x="15661" y="13670"/>
                  </a:lnTo>
                  <a:lnTo>
                    <a:pt x="15650" y="13740"/>
                  </a:lnTo>
                  <a:lnTo>
                    <a:pt x="15636" y="13811"/>
                  </a:lnTo>
                  <a:lnTo>
                    <a:pt x="15621" y="13879"/>
                  </a:lnTo>
                  <a:lnTo>
                    <a:pt x="15603" y="13949"/>
                  </a:lnTo>
                  <a:lnTo>
                    <a:pt x="15585" y="14016"/>
                  </a:lnTo>
                  <a:lnTo>
                    <a:pt x="15565" y="14083"/>
                  </a:lnTo>
                  <a:lnTo>
                    <a:pt x="15543" y="14151"/>
                  </a:lnTo>
                  <a:lnTo>
                    <a:pt x="15520" y="14216"/>
                  </a:lnTo>
                  <a:lnTo>
                    <a:pt x="15495" y="14282"/>
                  </a:lnTo>
                  <a:lnTo>
                    <a:pt x="15469" y="14346"/>
                  </a:lnTo>
                  <a:lnTo>
                    <a:pt x="15440" y="14409"/>
                  </a:lnTo>
                  <a:lnTo>
                    <a:pt x="15411" y="14473"/>
                  </a:lnTo>
                  <a:lnTo>
                    <a:pt x="15380" y="14534"/>
                  </a:lnTo>
                  <a:lnTo>
                    <a:pt x="15348" y="14595"/>
                  </a:lnTo>
                  <a:lnTo>
                    <a:pt x="15314" y="14656"/>
                  </a:lnTo>
                  <a:lnTo>
                    <a:pt x="15278" y="14715"/>
                  </a:lnTo>
                  <a:lnTo>
                    <a:pt x="15242" y="14773"/>
                  </a:lnTo>
                  <a:lnTo>
                    <a:pt x="15204" y="14831"/>
                  </a:lnTo>
                  <a:lnTo>
                    <a:pt x="15165" y="14888"/>
                  </a:lnTo>
                  <a:lnTo>
                    <a:pt x="15124" y="14943"/>
                  </a:lnTo>
                  <a:lnTo>
                    <a:pt x="15082" y="14998"/>
                  </a:lnTo>
                  <a:lnTo>
                    <a:pt x="15039" y="15051"/>
                  </a:lnTo>
                  <a:lnTo>
                    <a:pt x="14995" y="15103"/>
                  </a:lnTo>
                  <a:lnTo>
                    <a:pt x="14949" y="15155"/>
                  </a:lnTo>
                  <a:lnTo>
                    <a:pt x="14903" y="15205"/>
                  </a:lnTo>
                  <a:lnTo>
                    <a:pt x="14855" y="15254"/>
                  </a:lnTo>
                  <a:lnTo>
                    <a:pt x="14854" y="15253"/>
                  </a:lnTo>
                  <a:lnTo>
                    <a:pt x="14805" y="15301"/>
                  </a:lnTo>
                  <a:lnTo>
                    <a:pt x="14754" y="15348"/>
                  </a:lnTo>
                  <a:lnTo>
                    <a:pt x="14703" y="15394"/>
                  </a:lnTo>
                  <a:lnTo>
                    <a:pt x="14650" y="15438"/>
                  </a:lnTo>
                  <a:lnTo>
                    <a:pt x="14596" y="15481"/>
                  </a:lnTo>
                  <a:lnTo>
                    <a:pt x="14542" y="15523"/>
                  </a:lnTo>
                  <a:lnTo>
                    <a:pt x="14487" y="15564"/>
                  </a:lnTo>
                  <a:lnTo>
                    <a:pt x="14430" y="15603"/>
                  </a:lnTo>
                  <a:lnTo>
                    <a:pt x="14372" y="15641"/>
                  </a:lnTo>
                  <a:lnTo>
                    <a:pt x="14313" y="15678"/>
                  </a:lnTo>
                  <a:lnTo>
                    <a:pt x="14254" y="15713"/>
                  </a:lnTo>
                  <a:lnTo>
                    <a:pt x="14194" y="15747"/>
                  </a:lnTo>
                  <a:lnTo>
                    <a:pt x="14132" y="15779"/>
                  </a:lnTo>
                  <a:lnTo>
                    <a:pt x="14071" y="15810"/>
                  </a:lnTo>
                  <a:lnTo>
                    <a:pt x="14008" y="15840"/>
                  </a:lnTo>
                  <a:lnTo>
                    <a:pt x="13944" y="15868"/>
                  </a:lnTo>
                  <a:lnTo>
                    <a:pt x="13880" y="15894"/>
                  </a:lnTo>
                  <a:lnTo>
                    <a:pt x="13814" y="15919"/>
                  </a:lnTo>
                  <a:lnTo>
                    <a:pt x="13749" y="15942"/>
                  </a:lnTo>
                  <a:lnTo>
                    <a:pt x="13682" y="15964"/>
                  </a:lnTo>
                  <a:lnTo>
                    <a:pt x="13615" y="15984"/>
                  </a:lnTo>
                  <a:lnTo>
                    <a:pt x="13547" y="16002"/>
                  </a:lnTo>
                  <a:lnTo>
                    <a:pt x="13478" y="16020"/>
                  </a:lnTo>
                  <a:lnTo>
                    <a:pt x="13409" y="16035"/>
                  </a:lnTo>
                  <a:lnTo>
                    <a:pt x="13339" y="16049"/>
                  </a:lnTo>
                  <a:lnTo>
                    <a:pt x="13269" y="16060"/>
                  </a:lnTo>
                  <a:lnTo>
                    <a:pt x="13198" y="16070"/>
                  </a:lnTo>
                  <a:lnTo>
                    <a:pt x="13126" y="16078"/>
                  </a:lnTo>
                  <a:lnTo>
                    <a:pt x="13055" y="16085"/>
                  </a:lnTo>
                  <a:lnTo>
                    <a:pt x="12982" y="16089"/>
                  </a:lnTo>
                  <a:lnTo>
                    <a:pt x="12909" y="16092"/>
                  </a:lnTo>
                  <a:lnTo>
                    <a:pt x="12835" y="16093"/>
                  </a:lnTo>
                  <a:lnTo>
                    <a:pt x="12491" y="16093"/>
                  </a:lnTo>
                  <a:lnTo>
                    <a:pt x="12418" y="16092"/>
                  </a:lnTo>
                  <a:lnTo>
                    <a:pt x="12344" y="16089"/>
                  </a:lnTo>
                  <a:lnTo>
                    <a:pt x="12273" y="16085"/>
                  </a:lnTo>
                  <a:lnTo>
                    <a:pt x="12200" y="16078"/>
                  </a:lnTo>
                  <a:lnTo>
                    <a:pt x="12129" y="16070"/>
                  </a:lnTo>
                  <a:lnTo>
                    <a:pt x="12059" y="16060"/>
                  </a:lnTo>
                  <a:lnTo>
                    <a:pt x="11988" y="16049"/>
                  </a:lnTo>
                  <a:lnTo>
                    <a:pt x="11918" y="16035"/>
                  </a:lnTo>
                  <a:lnTo>
                    <a:pt x="11848" y="16020"/>
                  </a:lnTo>
                  <a:lnTo>
                    <a:pt x="11780" y="16002"/>
                  </a:lnTo>
                  <a:lnTo>
                    <a:pt x="11712" y="15984"/>
                  </a:lnTo>
                  <a:lnTo>
                    <a:pt x="11645" y="15964"/>
                  </a:lnTo>
                  <a:lnTo>
                    <a:pt x="11579" y="15942"/>
                  </a:lnTo>
                  <a:lnTo>
                    <a:pt x="11512" y="15919"/>
                  </a:lnTo>
                  <a:lnTo>
                    <a:pt x="11447" y="15894"/>
                  </a:lnTo>
                  <a:lnTo>
                    <a:pt x="11382" y="15868"/>
                  </a:lnTo>
                  <a:lnTo>
                    <a:pt x="11319" y="15840"/>
                  </a:lnTo>
                  <a:lnTo>
                    <a:pt x="11257" y="15810"/>
                  </a:lnTo>
                  <a:lnTo>
                    <a:pt x="11194" y="15779"/>
                  </a:lnTo>
                  <a:lnTo>
                    <a:pt x="11134" y="15747"/>
                  </a:lnTo>
                  <a:lnTo>
                    <a:pt x="11073" y="15714"/>
                  </a:lnTo>
                  <a:lnTo>
                    <a:pt x="11013" y="15679"/>
                  </a:lnTo>
                  <a:lnTo>
                    <a:pt x="10955" y="15641"/>
                  </a:lnTo>
                  <a:lnTo>
                    <a:pt x="10897" y="15603"/>
                  </a:lnTo>
                  <a:lnTo>
                    <a:pt x="10841" y="15564"/>
                  </a:lnTo>
                  <a:lnTo>
                    <a:pt x="10786" y="15524"/>
                  </a:lnTo>
                  <a:lnTo>
                    <a:pt x="10731" y="15482"/>
                  </a:lnTo>
                  <a:lnTo>
                    <a:pt x="10678" y="15439"/>
                  </a:lnTo>
                  <a:lnTo>
                    <a:pt x="10625" y="15394"/>
                  </a:lnTo>
                  <a:lnTo>
                    <a:pt x="10573" y="15349"/>
                  </a:lnTo>
                  <a:lnTo>
                    <a:pt x="10523" y="15302"/>
                  </a:lnTo>
                  <a:lnTo>
                    <a:pt x="10474" y="15254"/>
                  </a:lnTo>
                  <a:lnTo>
                    <a:pt x="10472" y="15252"/>
                  </a:lnTo>
                  <a:lnTo>
                    <a:pt x="10423" y="15203"/>
                  </a:lnTo>
                  <a:lnTo>
                    <a:pt x="10377" y="15153"/>
                  </a:lnTo>
                  <a:lnTo>
                    <a:pt x="10332" y="15101"/>
                  </a:lnTo>
                  <a:lnTo>
                    <a:pt x="10288" y="15049"/>
                  </a:lnTo>
                  <a:lnTo>
                    <a:pt x="10244" y="14995"/>
                  </a:lnTo>
                  <a:lnTo>
                    <a:pt x="10202" y="14940"/>
                  </a:lnTo>
                  <a:lnTo>
                    <a:pt x="10162" y="14885"/>
                  </a:lnTo>
                  <a:lnTo>
                    <a:pt x="10123" y="14829"/>
                  </a:lnTo>
                  <a:lnTo>
                    <a:pt x="10084" y="14771"/>
                  </a:lnTo>
                  <a:lnTo>
                    <a:pt x="10048" y="14713"/>
                  </a:lnTo>
                  <a:lnTo>
                    <a:pt x="10013" y="14654"/>
                  </a:lnTo>
                  <a:lnTo>
                    <a:pt x="9979" y="14593"/>
                  </a:lnTo>
                  <a:lnTo>
                    <a:pt x="9946" y="14532"/>
                  </a:lnTo>
                  <a:lnTo>
                    <a:pt x="9915" y="14470"/>
                  </a:lnTo>
                  <a:lnTo>
                    <a:pt x="9886" y="14407"/>
                  </a:lnTo>
                  <a:lnTo>
                    <a:pt x="9858" y="14344"/>
                  </a:lnTo>
                  <a:lnTo>
                    <a:pt x="9832" y="14280"/>
                  </a:lnTo>
                  <a:lnTo>
                    <a:pt x="9807" y="14214"/>
                  </a:lnTo>
                  <a:lnTo>
                    <a:pt x="9783" y="14149"/>
                  </a:lnTo>
                  <a:lnTo>
                    <a:pt x="9761" y="14081"/>
                  </a:lnTo>
                  <a:lnTo>
                    <a:pt x="9741" y="14014"/>
                  </a:lnTo>
                  <a:lnTo>
                    <a:pt x="9723" y="13947"/>
                  </a:lnTo>
                  <a:lnTo>
                    <a:pt x="9706" y="13878"/>
                  </a:lnTo>
                  <a:lnTo>
                    <a:pt x="9691" y="13809"/>
                  </a:lnTo>
                  <a:lnTo>
                    <a:pt x="9678" y="13738"/>
                  </a:lnTo>
                  <a:lnTo>
                    <a:pt x="9666" y="13669"/>
                  </a:lnTo>
                  <a:lnTo>
                    <a:pt x="9656" y="13598"/>
                  </a:lnTo>
                  <a:lnTo>
                    <a:pt x="9648" y="13526"/>
                  </a:lnTo>
                  <a:lnTo>
                    <a:pt x="9641" y="13455"/>
                  </a:lnTo>
                  <a:lnTo>
                    <a:pt x="9637" y="13382"/>
                  </a:lnTo>
                  <a:lnTo>
                    <a:pt x="9634" y="13309"/>
                  </a:lnTo>
                  <a:lnTo>
                    <a:pt x="9633" y="13236"/>
                  </a:lnTo>
                  <a:lnTo>
                    <a:pt x="9633" y="10920"/>
                  </a:lnTo>
                  <a:lnTo>
                    <a:pt x="6061" y="10920"/>
                  </a:lnTo>
                  <a:lnTo>
                    <a:pt x="6061" y="13236"/>
                  </a:lnTo>
                  <a:lnTo>
                    <a:pt x="6060" y="13310"/>
                  </a:lnTo>
                  <a:lnTo>
                    <a:pt x="6057" y="13382"/>
                  </a:lnTo>
                  <a:lnTo>
                    <a:pt x="6053" y="13455"/>
                  </a:lnTo>
                  <a:lnTo>
                    <a:pt x="6046" y="13527"/>
                  </a:lnTo>
                  <a:lnTo>
                    <a:pt x="6038" y="13599"/>
                  </a:lnTo>
                  <a:lnTo>
                    <a:pt x="6028" y="13670"/>
                  </a:lnTo>
                  <a:lnTo>
                    <a:pt x="6016" y="13740"/>
                  </a:lnTo>
                  <a:lnTo>
                    <a:pt x="6003" y="13811"/>
                  </a:lnTo>
                  <a:lnTo>
                    <a:pt x="5988" y="13879"/>
                  </a:lnTo>
                  <a:lnTo>
                    <a:pt x="5971" y="13949"/>
                  </a:lnTo>
                  <a:lnTo>
                    <a:pt x="5952" y="14016"/>
                  </a:lnTo>
                  <a:lnTo>
                    <a:pt x="5932" y="14083"/>
                  </a:lnTo>
                  <a:lnTo>
                    <a:pt x="5911" y="14151"/>
                  </a:lnTo>
                  <a:lnTo>
                    <a:pt x="5887" y="14216"/>
                  </a:lnTo>
                  <a:lnTo>
                    <a:pt x="5862" y="14282"/>
                  </a:lnTo>
                  <a:lnTo>
                    <a:pt x="5836" y="14346"/>
                  </a:lnTo>
                  <a:lnTo>
                    <a:pt x="5808" y="14409"/>
                  </a:lnTo>
                  <a:lnTo>
                    <a:pt x="5779" y="14473"/>
                  </a:lnTo>
                  <a:lnTo>
                    <a:pt x="5748" y="14534"/>
                  </a:lnTo>
                  <a:lnTo>
                    <a:pt x="5715" y="14595"/>
                  </a:lnTo>
                  <a:lnTo>
                    <a:pt x="5681" y="14656"/>
                  </a:lnTo>
                  <a:lnTo>
                    <a:pt x="5646" y="14715"/>
                  </a:lnTo>
                  <a:lnTo>
                    <a:pt x="5610" y="14773"/>
                  </a:lnTo>
                  <a:lnTo>
                    <a:pt x="5571" y="14831"/>
                  </a:lnTo>
                  <a:lnTo>
                    <a:pt x="5532" y="14888"/>
                  </a:lnTo>
                  <a:lnTo>
                    <a:pt x="5492" y="14943"/>
                  </a:lnTo>
                  <a:lnTo>
                    <a:pt x="5450" y="14998"/>
                  </a:lnTo>
                  <a:lnTo>
                    <a:pt x="5406" y="15051"/>
                  </a:lnTo>
                  <a:lnTo>
                    <a:pt x="5362" y="15103"/>
                  </a:lnTo>
                  <a:lnTo>
                    <a:pt x="5317" y="15155"/>
                  </a:lnTo>
                  <a:lnTo>
                    <a:pt x="5271" y="15205"/>
                  </a:lnTo>
                  <a:lnTo>
                    <a:pt x="5222" y="15254"/>
                  </a:lnTo>
                  <a:lnTo>
                    <a:pt x="5221" y="15253"/>
                  </a:lnTo>
                  <a:lnTo>
                    <a:pt x="5172" y="15301"/>
                  </a:lnTo>
                  <a:lnTo>
                    <a:pt x="5122" y="15348"/>
                  </a:lnTo>
                  <a:lnTo>
                    <a:pt x="5070" y="15394"/>
                  </a:lnTo>
                  <a:lnTo>
                    <a:pt x="5017" y="15438"/>
                  </a:lnTo>
                  <a:lnTo>
                    <a:pt x="4964" y="15481"/>
                  </a:lnTo>
                  <a:lnTo>
                    <a:pt x="4909" y="15523"/>
                  </a:lnTo>
                  <a:lnTo>
                    <a:pt x="4854" y="15564"/>
                  </a:lnTo>
                  <a:lnTo>
                    <a:pt x="4797" y="15603"/>
                  </a:lnTo>
                  <a:lnTo>
                    <a:pt x="4739" y="15641"/>
                  </a:lnTo>
                  <a:lnTo>
                    <a:pt x="4681" y="15678"/>
                  </a:lnTo>
                  <a:lnTo>
                    <a:pt x="4622" y="15713"/>
                  </a:lnTo>
                  <a:lnTo>
                    <a:pt x="4561" y="15747"/>
                  </a:lnTo>
                  <a:lnTo>
                    <a:pt x="4500" y="15779"/>
                  </a:lnTo>
                  <a:lnTo>
                    <a:pt x="4438" y="15810"/>
                  </a:lnTo>
                  <a:lnTo>
                    <a:pt x="4375" y="15840"/>
                  </a:lnTo>
                  <a:lnTo>
                    <a:pt x="4312" y="15868"/>
                  </a:lnTo>
                  <a:lnTo>
                    <a:pt x="4247" y="15894"/>
                  </a:lnTo>
                  <a:lnTo>
                    <a:pt x="4182" y="15919"/>
                  </a:lnTo>
                  <a:lnTo>
                    <a:pt x="4115" y="15942"/>
                  </a:lnTo>
                  <a:lnTo>
                    <a:pt x="4049" y="15964"/>
                  </a:lnTo>
                  <a:lnTo>
                    <a:pt x="3982" y="15984"/>
                  </a:lnTo>
                  <a:lnTo>
                    <a:pt x="3914" y="16002"/>
                  </a:lnTo>
                  <a:lnTo>
                    <a:pt x="3846" y="16020"/>
                  </a:lnTo>
                  <a:lnTo>
                    <a:pt x="3776" y="16035"/>
                  </a:lnTo>
                  <a:lnTo>
                    <a:pt x="3707" y="16049"/>
                  </a:lnTo>
                  <a:lnTo>
                    <a:pt x="3636" y="16060"/>
                  </a:lnTo>
                  <a:lnTo>
                    <a:pt x="3565" y="16070"/>
                  </a:lnTo>
                  <a:lnTo>
                    <a:pt x="3494" y="16078"/>
                  </a:lnTo>
                  <a:lnTo>
                    <a:pt x="3421" y="16085"/>
                  </a:lnTo>
                  <a:lnTo>
                    <a:pt x="3350" y="16089"/>
                  </a:lnTo>
                  <a:lnTo>
                    <a:pt x="3276" y="16092"/>
                  </a:lnTo>
                  <a:lnTo>
                    <a:pt x="3203" y="16093"/>
                  </a:lnTo>
                  <a:lnTo>
                    <a:pt x="2859" y="16093"/>
                  </a:lnTo>
                  <a:lnTo>
                    <a:pt x="2785" y="16092"/>
                  </a:lnTo>
                  <a:lnTo>
                    <a:pt x="2712" y="16089"/>
                  </a:lnTo>
                  <a:lnTo>
                    <a:pt x="2639" y="16085"/>
                  </a:lnTo>
                  <a:lnTo>
                    <a:pt x="2568" y="16078"/>
                  </a:lnTo>
                  <a:lnTo>
                    <a:pt x="2496" y="16070"/>
                  </a:lnTo>
                  <a:lnTo>
                    <a:pt x="2425" y="16060"/>
                  </a:lnTo>
                  <a:lnTo>
                    <a:pt x="2356" y="16049"/>
                  </a:lnTo>
                  <a:lnTo>
                    <a:pt x="2285" y="16035"/>
                  </a:lnTo>
                  <a:lnTo>
                    <a:pt x="2216" y="16020"/>
                  </a:lnTo>
                  <a:lnTo>
                    <a:pt x="2147" y="16002"/>
                  </a:lnTo>
                  <a:lnTo>
                    <a:pt x="2080" y="15984"/>
                  </a:lnTo>
                  <a:lnTo>
                    <a:pt x="2012" y="15964"/>
                  </a:lnTo>
                  <a:lnTo>
                    <a:pt x="1945" y="15942"/>
                  </a:lnTo>
                  <a:lnTo>
                    <a:pt x="1880" y="15919"/>
                  </a:lnTo>
                  <a:lnTo>
                    <a:pt x="1814" y="15894"/>
                  </a:lnTo>
                  <a:lnTo>
                    <a:pt x="1750" y="15868"/>
                  </a:lnTo>
                  <a:lnTo>
                    <a:pt x="1686" y="15840"/>
                  </a:lnTo>
                  <a:lnTo>
                    <a:pt x="1624" y="15810"/>
                  </a:lnTo>
                  <a:lnTo>
                    <a:pt x="1562" y="15779"/>
                  </a:lnTo>
                  <a:lnTo>
                    <a:pt x="1500" y="15747"/>
                  </a:lnTo>
                  <a:lnTo>
                    <a:pt x="1440" y="15714"/>
                  </a:lnTo>
                  <a:lnTo>
                    <a:pt x="1381" y="15679"/>
                  </a:lnTo>
                  <a:lnTo>
                    <a:pt x="1322" y="15641"/>
                  </a:lnTo>
                  <a:lnTo>
                    <a:pt x="1265" y="15603"/>
                  </a:lnTo>
                  <a:lnTo>
                    <a:pt x="1208" y="15564"/>
                  </a:lnTo>
                  <a:lnTo>
                    <a:pt x="1153" y="15524"/>
                  </a:lnTo>
                  <a:lnTo>
                    <a:pt x="1099" y="15482"/>
                  </a:lnTo>
                  <a:lnTo>
                    <a:pt x="1044" y="15439"/>
                  </a:lnTo>
                  <a:lnTo>
                    <a:pt x="992" y="15394"/>
                  </a:lnTo>
                  <a:lnTo>
                    <a:pt x="941" y="15349"/>
                  </a:lnTo>
                  <a:lnTo>
                    <a:pt x="891" y="15302"/>
                  </a:lnTo>
                  <a:lnTo>
                    <a:pt x="841" y="15254"/>
                  </a:lnTo>
                  <a:lnTo>
                    <a:pt x="839" y="15252"/>
                  </a:lnTo>
                  <a:lnTo>
                    <a:pt x="791" y="15203"/>
                  </a:lnTo>
                  <a:lnTo>
                    <a:pt x="745" y="15153"/>
                  </a:lnTo>
                  <a:lnTo>
                    <a:pt x="699" y="15101"/>
                  </a:lnTo>
                  <a:lnTo>
                    <a:pt x="654" y="15049"/>
                  </a:lnTo>
                  <a:lnTo>
                    <a:pt x="611" y="14995"/>
                  </a:lnTo>
                  <a:lnTo>
                    <a:pt x="570" y="14940"/>
                  </a:lnTo>
                  <a:lnTo>
                    <a:pt x="529" y="14885"/>
                  </a:lnTo>
                  <a:lnTo>
                    <a:pt x="490" y="14829"/>
                  </a:lnTo>
                  <a:lnTo>
                    <a:pt x="452" y="14771"/>
                  </a:lnTo>
                  <a:lnTo>
                    <a:pt x="415" y="14713"/>
                  </a:lnTo>
                  <a:lnTo>
                    <a:pt x="380" y="14654"/>
                  </a:lnTo>
                  <a:lnTo>
                    <a:pt x="346" y="14593"/>
                  </a:lnTo>
                  <a:lnTo>
                    <a:pt x="314" y="14532"/>
                  </a:lnTo>
                  <a:lnTo>
                    <a:pt x="283" y="14470"/>
                  </a:lnTo>
                  <a:lnTo>
                    <a:pt x="254" y="14407"/>
                  </a:lnTo>
                  <a:lnTo>
                    <a:pt x="225" y="14344"/>
                  </a:lnTo>
                  <a:lnTo>
                    <a:pt x="199" y="14280"/>
                  </a:lnTo>
                  <a:lnTo>
                    <a:pt x="174" y="14214"/>
                  </a:lnTo>
                  <a:lnTo>
                    <a:pt x="151" y="14149"/>
                  </a:lnTo>
                  <a:lnTo>
                    <a:pt x="129" y="14081"/>
                  </a:lnTo>
                  <a:lnTo>
                    <a:pt x="109" y="14014"/>
                  </a:lnTo>
                  <a:lnTo>
                    <a:pt x="91" y="13947"/>
                  </a:lnTo>
                  <a:lnTo>
                    <a:pt x="73" y="13878"/>
                  </a:lnTo>
                  <a:lnTo>
                    <a:pt x="58" y="13809"/>
                  </a:lnTo>
                  <a:lnTo>
                    <a:pt x="44" y="13738"/>
                  </a:lnTo>
                  <a:lnTo>
                    <a:pt x="33" y="13669"/>
                  </a:lnTo>
                  <a:lnTo>
                    <a:pt x="23" y="13598"/>
                  </a:lnTo>
                  <a:lnTo>
                    <a:pt x="15" y="13526"/>
                  </a:lnTo>
                  <a:lnTo>
                    <a:pt x="8" y="13455"/>
                  </a:lnTo>
                  <a:lnTo>
                    <a:pt x="4" y="13382"/>
                  </a:lnTo>
                  <a:lnTo>
                    <a:pt x="1" y="13309"/>
                  </a:lnTo>
                  <a:lnTo>
                    <a:pt x="0" y="13236"/>
                  </a:lnTo>
                  <a:lnTo>
                    <a:pt x="0" y="12891"/>
                  </a:lnTo>
                  <a:lnTo>
                    <a:pt x="1" y="12818"/>
                  </a:lnTo>
                  <a:lnTo>
                    <a:pt x="4" y="12746"/>
                  </a:lnTo>
                  <a:lnTo>
                    <a:pt x="8" y="12673"/>
                  </a:lnTo>
                  <a:lnTo>
                    <a:pt x="15" y="12601"/>
                  </a:lnTo>
                  <a:lnTo>
                    <a:pt x="23" y="12529"/>
                  </a:lnTo>
                  <a:lnTo>
                    <a:pt x="33" y="12458"/>
                  </a:lnTo>
                  <a:lnTo>
                    <a:pt x="44" y="12388"/>
                  </a:lnTo>
                  <a:lnTo>
                    <a:pt x="58" y="12318"/>
                  </a:lnTo>
                  <a:lnTo>
                    <a:pt x="73" y="12249"/>
                  </a:lnTo>
                  <a:lnTo>
                    <a:pt x="91" y="12180"/>
                  </a:lnTo>
                  <a:lnTo>
                    <a:pt x="109" y="12113"/>
                  </a:lnTo>
                  <a:lnTo>
                    <a:pt x="129" y="12046"/>
                  </a:lnTo>
                  <a:lnTo>
                    <a:pt x="151" y="11979"/>
                  </a:lnTo>
                  <a:lnTo>
                    <a:pt x="174" y="11913"/>
                  </a:lnTo>
                  <a:lnTo>
                    <a:pt x="199" y="11847"/>
                  </a:lnTo>
                  <a:lnTo>
                    <a:pt x="225" y="11783"/>
                  </a:lnTo>
                  <a:lnTo>
                    <a:pt x="254" y="11720"/>
                  </a:lnTo>
                  <a:lnTo>
                    <a:pt x="283" y="11657"/>
                  </a:lnTo>
                  <a:lnTo>
                    <a:pt x="314" y="11595"/>
                  </a:lnTo>
                  <a:lnTo>
                    <a:pt x="346" y="11534"/>
                  </a:lnTo>
                  <a:lnTo>
                    <a:pt x="380" y="11473"/>
                  </a:lnTo>
                  <a:lnTo>
                    <a:pt x="416" y="11414"/>
                  </a:lnTo>
                  <a:lnTo>
                    <a:pt x="452" y="11356"/>
                  </a:lnTo>
                  <a:lnTo>
                    <a:pt x="490" y="11298"/>
                  </a:lnTo>
                  <a:lnTo>
                    <a:pt x="529" y="11241"/>
                  </a:lnTo>
                  <a:lnTo>
                    <a:pt x="571" y="11186"/>
                  </a:lnTo>
                  <a:lnTo>
                    <a:pt x="612" y="11131"/>
                  </a:lnTo>
                  <a:lnTo>
                    <a:pt x="655" y="11078"/>
                  </a:lnTo>
                  <a:lnTo>
                    <a:pt x="699" y="11025"/>
                  </a:lnTo>
                  <a:lnTo>
                    <a:pt x="746" y="10973"/>
                  </a:lnTo>
                  <a:lnTo>
                    <a:pt x="792" y="10923"/>
                  </a:lnTo>
                  <a:lnTo>
                    <a:pt x="840" y="10875"/>
                  </a:lnTo>
                  <a:lnTo>
                    <a:pt x="839" y="10873"/>
                  </a:lnTo>
                  <a:lnTo>
                    <a:pt x="888" y="10826"/>
                  </a:lnTo>
                  <a:lnTo>
                    <a:pt x="939" y="10778"/>
                  </a:lnTo>
                  <a:lnTo>
                    <a:pt x="990" y="10733"/>
                  </a:lnTo>
                  <a:lnTo>
                    <a:pt x="1042" y="10689"/>
                  </a:lnTo>
                  <a:lnTo>
                    <a:pt x="1096" y="10646"/>
                  </a:lnTo>
                  <a:lnTo>
                    <a:pt x="1150" y="10603"/>
                  </a:lnTo>
                  <a:lnTo>
                    <a:pt x="1206" y="10563"/>
                  </a:lnTo>
                  <a:lnTo>
                    <a:pt x="1263" y="10524"/>
                  </a:lnTo>
                  <a:lnTo>
                    <a:pt x="1320" y="10486"/>
                  </a:lnTo>
                  <a:lnTo>
                    <a:pt x="1379" y="10449"/>
                  </a:lnTo>
                  <a:lnTo>
                    <a:pt x="1438" y="10414"/>
                  </a:lnTo>
                  <a:lnTo>
                    <a:pt x="1498" y="10381"/>
                  </a:lnTo>
                  <a:lnTo>
                    <a:pt x="1560" y="10348"/>
                  </a:lnTo>
                  <a:lnTo>
                    <a:pt x="1621" y="10318"/>
                  </a:lnTo>
                  <a:lnTo>
                    <a:pt x="1684" y="10287"/>
                  </a:lnTo>
                  <a:lnTo>
                    <a:pt x="1748" y="10259"/>
                  </a:lnTo>
                  <a:lnTo>
                    <a:pt x="1812" y="10233"/>
                  </a:lnTo>
                  <a:lnTo>
                    <a:pt x="1878" y="10208"/>
                  </a:lnTo>
                  <a:lnTo>
                    <a:pt x="1943" y="10185"/>
                  </a:lnTo>
                  <a:lnTo>
                    <a:pt x="2010" y="10164"/>
                  </a:lnTo>
                  <a:lnTo>
                    <a:pt x="2078" y="10144"/>
                  </a:lnTo>
                  <a:lnTo>
                    <a:pt x="2145" y="10125"/>
                  </a:lnTo>
                  <a:lnTo>
                    <a:pt x="2215" y="10107"/>
                  </a:lnTo>
                  <a:lnTo>
                    <a:pt x="2283" y="10092"/>
                  </a:lnTo>
                  <a:lnTo>
                    <a:pt x="2354" y="10079"/>
                  </a:lnTo>
                  <a:lnTo>
                    <a:pt x="2424" y="10067"/>
                  </a:lnTo>
                  <a:lnTo>
                    <a:pt x="2495" y="10057"/>
                  </a:lnTo>
                  <a:lnTo>
                    <a:pt x="2567" y="10049"/>
                  </a:lnTo>
                  <a:lnTo>
                    <a:pt x="2639" y="10043"/>
                  </a:lnTo>
                  <a:lnTo>
                    <a:pt x="2712" y="10038"/>
                  </a:lnTo>
                  <a:lnTo>
                    <a:pt x="2784" y="10035"/>
                  </a:lnTo>
                  <a:lnTo>
                    <a:pt x="2859" y="10034"/>
                  </a:lnTo>
                  <a:lnTo>
                    <a:pt x="5032" y="10034"/>
                  </a:lnTo>
                  <a:lnTo>
                    <a:pt x="5032" y="6059"/>
                  </a:lnTo>
                  <a:lnTo>
                    <a:pt x="2859" y="6059"/>
                  </a:lnTo>
                  <a:lnTo>
                    <a:pt x="2785" y="6058"/>
                  </a:lnTo>
                  <a:lnTo>
                    <a:pt x="2712" y="6055"/>
                  </a:lnTo>
                  <a:lnTo>
                    <a:pt x="2639" y="6050"/>
                  </a:lnTo>
                  <a:lnTo>
                    <a:pt x="2568" y="6044"/>
                  </a:lnTo>
                  <a:lnTo>
                    <a:pt x="2496" y="6036"/>
                  </a:lnTo>
                  <a:lnTo>
                    <a:pt x="2425" y="6026"/>
                  </a:lnTo>
                  <a:lnTo>
                    <a:pt x="2356" y="6014"/>
                  </a:lnTo>
                  <a:lnTo>
                    <a:pt x="2285" y="6001"/>
                  </a:lnTo>
                  <a:lnTo>
                    <a:pt x="2216" y="5986"/>
                  </a:lnTo>
                  <a:lnTo>
                    <a:pt x="2147" y="5968"/>
                  </a:lnTo>
                  <a:lnTo>
                    <a:pt x="2080" y="5950"/>
                  </a:lnTo>
                  <a:lnTo>
                    <a:pt x="2012" y="5930"/>
                  </a:lnTo>
                  <a:lnTo>
                    <a:pt x="1945" y="5908"/>
                  </a:lnTo>
                  <a:lnTo>
                    <a:pt x="1880" y="5885"/>
                  </a:lnTo>
                  <a:lnTo>
                    <a:pt x="1814" y="5860"/>
                  </a:lnTo>
                  <a:lnTo>
                    <a:pt x="1750" y="5834"/>
                  </a:lnTo>
                  <a:lnTo>
                    <a:pt x="1686" y="5806"/>
                  </a:lnTo>
                  <a:lnTo>
                    <a:pt x="1624" y="5776"/>
                  </a:lnTo>
                  <a:lnTo>
                    <a:pt x="1562" y="5745"/>
                  </a:lnTo>
                  <a:lnTo>
                    <a:pt x="1500" y="5713"/>
                  </a:lnTo>
                  <a:lnTo>
                    <a:pt x="1440" y="5679"/>
                  </a:lnTo>
                  <a:lnTo>
                    <a:pt x="1381" y="5644"/>
                  </a:lnTo>
                  <a:lnTo>
                    <a:pt x="1322" y="5607"/>
                  </a:lnTo>
                  <a:lnTo>
                    <a:pt x="1265" y="5569"/>
                  </a:lnTo>
                  <a:lnTo>
                    <a:pt x="1208" y="5530"/>
                  </a:lnTo>
                  <a:lnTo>
                    <a:pt x="1153" y="5490"/>
                  </a:lnTo>
                  <a:lnTo>
                    <a:pt x="1099" y="5447"/>
                  </a:lnTo>
                  <a:lnTo>
                    <a:pt x="1044" y="5404"/>
                  </a:lnTo>
                  <a:lnTo>
                    <a:pt x="992" y="5360"/>
                  </a:lnTo>
                  <a:lnTo>
                    <a:pt x="941" y="5315"/>
                  </a:lnTo>
                  <a:lnTo>
                    <a:pt x="891" y="5267"/>
                  </a:lnTo>
                  <a:lnTo>
                    <a:pt x="841" y="5220"/>
                  </a:lnTo>
                  <a:lnTo>
                    <a:pt x="839" y="5218"/>
                  </a:lnTo>
                  <a:lnTo>
                    <a:pt x="791" y="5169"/>
                  </a:lnTo>
                  <a:lnTo>
                    <a:pt x="745" y="5119"/>
                  </a:lnTo>
                  <a:lnTo>
                    <a:pt x="699" y="5067"/>
                  </a:lnTo>
                  <a:lnTo>
                    <a:pt x="654" y="5014"/>
                  </a:lnTo>
                  <a:lnTo>
                    <a:pt x="611" y="4961"/>
                  </a:lnTo>
                  <a:lnTo>
                    <a:pt x="570" y="4906"/>
                  </a:lnTo>
                  <a:lnTo>
                    <a:pt x="529" y="4851"/>
                  </a:lnTo>
                  <a:lnTo>
                    <a:pt x="490" y="4795"/>
                  </a:lnTo>
                  <a:lnTo>
                    <a:pt x="452" y="4736"/>
                  </a:lnTo>
                  <a:lnTo>
                    <a:pt x="415" y="4679"/>
                  </a:lnTo>
                  <a:lnTo>
                    <a:pt x="380" y="4619"/>
                  </a:lnTo>
                  <a:lnTo>
                    <a:pt x="346" y="4558"/>
                  </a:lnTo>
                  <a:lnTo>
                    <a:pt x="314" y="4498"/>
                  </a:lnTo>
                  <a:lnTo>
                    <a:pt x="283" y="4436"/>
                  </a:lnTo>
                  <a:lnTo>
                    <a:pt x="254" y="4373"/>
                  </a:lnTo>
                  <a:lnTo>
                    <a:pt x="225" y="4309"/>
                  </a:lnTo>
                  <a:lnTo>
                    <a:pt x="199" y="4246"/>
                  </a:lnTo>
                  <a:lnTo>
                    <a:pt x="174" y="4180"/>
                  </a:lnTo>
                  <a:lnTo>
                    <a:pt x="151" y="4114"/>
                  </a:lnTo>
                  <a:lnTo>
                    <a:pt x="129" y="4047"/>
                  </a:lnTo>
                  <a:lnTo>
                    <a:pt x="109" y="3980"/>
                  </a:lnTo>
                  <a:lnTo>
                    <a:pt x="91" y="3913"/>
                  </a:lnTo>
                  <a:lnTo>
                    <a:pt x="73" y="3844"/>
                  </a:lnTo>
                  <a:lnTo>
                    <a:pt x="58" y="3775"/>
                  </a:lnTo>
                  <a:lnTo>
                    <a:pt x="44" y="3704"/>
                  </a:lnTo>
                  <a:lnTo>
                    <a:pt x="33" y="3634"/>
                  </a:lnTo>
                  <a:lnTo>
                    <a:pt x="23" y="3564"/>
                  </a:lnTo>
                  <a:lnTo>
                    <a:pt x="15" y="3492"/>
                  </a:lnTo>
                  <a:lnTo>
                    <a:pt x="8" y="3420"/>
                  </a:lnTo>
                  <a:lnTo>
                    <a:pt x="4" y="3347"/>
                  </a:lnTo>
                  <a:lnTo>
                    <a:pt x="1" y="3275"/>
                  </a:lnTo>
                  <a:lnTo>
                    <a:pt x="0" y="3202"/>
                  </a:lnTo>
                  <a:lnTo>
                    <a:pt x="0" y="2857"/>
                  </a:lnTo>
                  <a:lnTo>
                    <a:pt x="1" y="2784"/>
                  </a:lnTo>
                  <a:lnTo>
                    <a:pt x="4" y="2711"/>
                  </a:lnTo>
                  <a:lnTo>
                    <a:pt x="8" y="2638"/>
                  </a:lnTo>
                  <a:lnTo>
                    <a:pt x="15" y="2567"/>
                  </a:lnTo>
                  <a:lnTo>
                    <a:pt x="23" y="2495"/>
                  </a:lnTo>
                  <a:lnTo>
                    <a:pt x="33" y="2424"/>
                  </a:lnTo>
                  <a:lnTo>
                    <a:pt x="44" y="2354"/>
                  </a:lnTo>
                  <a:lnTo>
                    <a:pt x="58" y="2284"/>
                  </a:lnTo>
                  <a:lnTo>
                    <a:pt x="73" y="2215"/>
                  </a:lnTo>
                  <a:lnTo>
                    <a:pt x="91" y="2146"/>
                  </a:lnTo>
                  <a:lnTo>
                    <a:pt x="109" y="2078"/>
                  </a:lnTo>
                  <a:lnTo>
                    <a:pt x="129" y="2011"/>
                  </a:lnTo>
                  <a:lnTo>
                    <a:pt x="151" y="1944"/>
                  </a:lnTo>
                  <a:lnTo>
                    <a:pt x="174" y="1879"/>
                  </a:lnTo>
                  <a:lnTo>
                    <a:pt x="199" y="1813"/>
                  </a:lnTo>
                  <a:lnTo>
                    <a:pt x="225" y="1749"/>
                  </a:lnTo>
                  <a:lnTo>
                    <a:pt x="254" y="1686"/>
                  </a:lnTo>
                  <a:lnTo>
                    <a:pt x="283" y="1622"/>
                  </a:lnTo>
                  <a:lnTo>
                    <a:pt x="314" y="1561"/>
                  </a:lnTo>
                  <a:lnTo>
                    <a:pt x="346" y="1500"/>
                  </a:lnTo>
                  <a:lnTo>
                    <a:pt x="380" y="1439"/>
                  </a:lnTo>
                  <a:lnTo>
                    <a:pt x="416" y="1380"/>
                  </a:lnTo>
                  <a:lnTo>
                    <a:pt x="452" y="1322"/>
                  </a:lnTo>
                  <a:lnTo>
                    <a:pt x="490" y="1263"/>
                  </a:lnTo>
                  <a:lnTo>
                    <a:pt x="529" y="1207"/>
                  </a:lnTo>
                  <a:lnTo>
                    <a:pt x="571" y="1152"/>
                  </a:lnTo>
                  <a:lnTo>
                    <a:pt x="612" y="1097"/>
                  </a:lnTo>
                  <a:lnTo>
                    <a:pt x="655" y="1044"/>
                  </a:lnTo>
                  <a:lnTo>
                    <a:pt x="699" y="991"/>
                  </a:lnTo>
                  <a:lnTo>
                    <a:pt x="746" y="939"/>
                  </a:lnTo>
                  <a:lnTo>
                    <a:pt x="792" y="889"/>
                  </a:lnTo>
                  <a:lnTo>
                    <a:pt x="840" y="840"/>
                  </a:lnTo>
                  <a:lnTo>
                    <a:pt x="839" y="839"/>
                  </a:lnTo>
                  <a:lnTo>
                    <a:pt x="888" y="791"/>
                  </a:lnTo>
                  <a:lnTo>
                    <a:pt x="939" y="744"/>
                  </a:lnTo>
                  <a:lnTo>
                    <a:pt x="990" y="699"/>
                  </a:lnTo>
                  <a:lnTo>
                    <a:pt x="1042" y="655"/>
                  </a:lnTo>
                  <a:lnTo>
                    <a:pt x="1096" y="612"/>
                  </a:lnTo>
                  <a:lnTo>
                    <a:pt x="1150" y="569"/>
                  </a:lnTo>
                  <a:lnTo>
                    <a:pt x="1206" y="529"/>
                  </a:lnTo>
                  <a:lnTo>
                    <a:pt x="1263" y="490"/>
                  </a:lnTo>
                  <a:lnTo>
                    <a:pt x="1320" y="452"/>
                  </a:lnTo>
                  <a:lnTo>
                    <a:pt x="1379" y="415"/>
                  </a:lnTo>
                  <a:lnTo>
                    <a:pt x="1438" y="380"/>
                  </a:lnTo>
                  <a:lnTo>
                    <a:pt x="1498" y="346"/>
                  </a:lnTo>
                  <a:lnTo>
                    <a:pt x="1560" y="314"/>
                  </a:lnTo>
                  <a:lnTo>
                    <a:pt x="1621" y="283"/>
                  </a:lnTo>
                  <a:lnTo>
                    <a:pt x="1684" y="253"/>
                  </a:lnTo>
                  <a:lnTo>
                    <a:pt x="1748" y="225"/>
                  </a:lnTo>
                  <a:lnTo>
                    <a:pt x="1812" y="199"/>
                  </a:lnTo>
                  <a:lnTo>
                    <a:pt x="1878" y="174"/>
                  </a:lnTo>
                  <a:lnTo>
                    <a:pt x="1943" y="151"/>
                  </a:lnTo>
                  <a:lnTo>
                    <a:pt x="2010" y="129"/>
                  </a:lnTo>
                  <a:lnTo>
                    <a:pt x="2078" y="109"/>
                  </a:lnTo>
                  <a:lnTo>
                    <a:pt x="2145" y="91"/>
                  </a:lnTo>
                  <a:lnTo>
                    <a:pt x="2215" y="73"/>
                  </a:lnTo>
                  <a:lnTo>
                    <a:pt x="2283" y="58"/>
                  </a:lnTo>
                  <a:lnTo>
                    <a:pt x="2354" y="44"/>
                  </a:lnTo>
                  <a:lnTo>
                    <a:pt x="2424" y="33"/>
                  </a:lnTo>
                  <a:lnTo>
                    <a:pt x="2495" y="23"/>
                  </a:lnTo>
                  <a:lnTo>
                    <a:pt x="2567" y="15"/>
                  </a:lnTo>
                  <a:lnTo>
                    <a:pt x="2639" y="8"/>
                  </a:lnTo>
                  <a:lnTo>
                    <a:pt x="2712" y="4"/>
                  </a:lnTo>
                  <a:lnTo>
                    <a:pt x="2784" y="1"/>
                  </a:lnTo>
                  <a:lnTo>
                    <a:pt x="2859" y="0"/>
                  </a:lnTo>
                  <a:close/>
                  <a:moveTo>
                    <a:pt x="3203" y="1060"/>
                  </a:moveTo>
                  <a:lnTo>
                    <a:pt x="2859" y="1060"/>
                  </a:lnTo>
                  <a:lnTo>
                    <a:pt x="2812" y="1060"/>
                  </a:lnTo>
                  <a:lnTo>
                    <a:pt x="2766" y="1062"/>
                  </a:lnTo>
                  <a:lnTo>
                    <a:pt x="2721" y="1065"/>
                  </a:lnTo>
                  <a:lnTo>
                    <a:pt x="2676" y="1069"/>
                  </a:lnTo>
                  <a:lnTo>
                    <a:pt x="2630" y="1074"/>
                  </a:lnTo>
                  <a:lnTo>
                    <a:pt x="2586" y="1080"/>
                  </a:lnTo>
                  <a:lnTo>
                    <a:pt x="2541" y="1088"/>
                  </a:lnTo>
                  <a:lnTo>
                    <a:pt x="2497" y="1096"/>
                  </a:lnTo>
                  <a:lnTo>
                    <a:pt x="2454" y="1106"/>
                  </a:lnTo>
                  <a:lnTo>
                    <a:pt x="2411" y="1116"/>
                  </a:lnTo>
                  <a:lnTo>
                    <a:pt x="2368" y="1129"/>
                  </a:lnTo>
                  <a:lnTo>
                    <a:pt x="2325" y="1142"/>
                  </a:lnTo>
                  <a:lnTo>
                    <a:pt x="2283" y="1155"/>
                  </a:lnTo>
                  <a:lnTo>
                    <a:pt x="2242" y="1170"/>
                  </a:lnTo>
                  <a:lnTo>
                    <a:pt x="2201" y="1185"/>
                  </a:lnTo>
                  <a:lnTo>
                    <a:pt x="2160" y="1202"/>
                  </a:lnTo>
                  <a:lnTo>
                    <a:pt x="2120" y="1220"/>
                  </a:lnTo>
                  <a:lnTo>
                    <a:pt x="2081" y="1238"/>
                  </a:lnTo>
                  <a:lnTo>
                    <a:pt x="2042" y="1257"/>
                  </a:lnTo>
                  <a:lnTo>
                    <a:pt x="2003" y="1277"/>
                  </a:lnTo>
                  <a:lnTo>
                    <a:pt x="1965" y="1300"/>
                  </a:lnTo>
                  <a:lnTo>
                    <a:pt x="1928" y="1322"/>
                  </a:lnTo>
                  <a:lnTo>
                    <a:pt x="1892" y="1344"/>
                  </a:lnTo>
                  <a:lnTo>
                    <a:pt x="1855" y="1368"/>
                  </a:lnTo>
                  <a:lnTo>
                    <a:pt x="1819" y="1393"/>
                  </a:lnTo>
                  <a:lnTo>
                    <a:pt x="1784" y="1418"/>
                  </a:lnTo>
                  <a:lnTo>
                    <a:pt x="1750" y="1445"/>
                  </a:lnTo>
                  <a:lnTo>
                    <a:pt x="1717" y="1472"/>
                  </a:lnTo>
                  <a:lnTo>
                    <a:pt x="1683" y="1500"/>
                  </a:lnTo>
                  <a:lnTo>
                    <a:pt x="1651" y="1529"/>
                  </a:lnTo>
                  <a:lnTo>
                    <a:pt x="1620" y="1558"/>
                  </a:lnTo>
                  <a:lnTo>
                    <a:pt x="1589" y="1588"/>
                  </a:lnTo>
                  <a:lnTo>
                    <a:pt x="1587" y="1588"/>
                  </a:lnTo>
                  <a:lnTo>
                    <a:pt x="1557" y="1618"/>
                  </a:lnTo>
                  <a:lnTo>
                    <a:pt x="1527" y="1651"/>
                  </a:lnTo>
                  <a:lnTo>
                    <a:pt x="1498" y="1683"/>
                  </a:lnTo>
                  <a:lnTo>
                    <a:pt x="1471" y="1716"/>
                  </a:lnTo>
                  <a:lnTo>
                    <a:pt x="1444" y="1749"/>
                  </a:lnTo>
                  <a:lnTo>
                    <a:pt x="1418" y="1783"/>
                  </a:lnTo>
                  <a:lnTo>
                    <a:pt x="1393" y="1819"/>
                  </a:lnTo>
                  <a:lnTo>
                    <a:pt x="1367" y="1854"/>
                  </a:lnTo>
                  <a:lnTo>
                    <a:pt x="1343" y="1890"/>
                  </a:lnTo>
                  <a:lnTo>
                    <a:pt x="1321" y="1926"/>
                  </a:lnTo>
                  <a:lnTo>
                    <a:pt x="1299" y="1963"/>
                  </a:lnTo>
                  <a:lnTo>
                    <a:pt x="1278" y="2002"/>
                  </a:lnTo>
                  <a:lnTo>
                    <a:pt x="1257" y="2040"/>
                  </a:lnTo>
                  <a:lnTo>
                    <a:pt x="1238" y="2079"/>
                  </a:lnTo>
                  <a:lnTo>
                    <a:pt x="1220" y="2118"/>
                  </a:lnTo>
                  <a:lnTo>
                    <a:pt x="1201" y="2158"/>
                  </a:lnTo>
                  <a:lnTo>
                    <a:pt x="1185" y="2199"/>
                  </a:lnTo>
                  <a:lnTo>
                    <a:pt x="1169" y="2240"/>
                  </a:lnTo>
                  <a:lnTo>
                    <a:pt x="1155" y="2281"/>
                  </a:lnTo>
                  <a:lnTo>
                    <a:pt x="1141" y="2323"/>
                  </a:lnTo>
                  <a:lnTo>
                    <a:pt x="1128" y="2366"/>
                  </a:lnTo>
                  <a:lnTo>
                    <a:pt x="1117" y="2409"/>
                  </a:lnTo>
                  <a:lnTo>
                    <a:pt x="1107" y="2452"/>
                  </a:lnTo>
                  <a:lnTo>
                    <a:pt x="1097" y="2495"/>
                  </a:lnTo>
                  <a:lnTo>
                    <a:pt x="1089" y="2540"/>
                  </a:lnTo>
                  <a:lnTo>
                    <a:pt x="1081" y="2584"/>
                  </a:lnTo>
                  <a:lnTo>
                    <a:pt x="1075" y="2629"/>
                  </a:lnTo>
                  <a:lnTo>
                    <a:pt x="1070" y="2673"/>
                  </a:lnTo>
                  <a:lnTo>
                    <a:pt x="1066" y="2719"/>
                  </a:lnTo>
                  <a:lnTo>
                    <a:pt x="1063" y="2765"/>
                  </a:lnTo>
                  <a:lnTo>
                    <a:pt x="1061" y="2810"/>
                  </a:lnTo>
                  <a:lnTo>
                    <a:pt x="1061" y="2857"/>
                  </a:lnTo>
                  <a:lnTo>
                    <a:pt x="1061" y="3202"/>
                  </a:lnTo>
                  <a:lnTo>
                    <a:pt x="1061" y="3248"/>
                  </a:lnTo>
                  <a:lnTo>
                    <a:pt x="1063" y="3294"/>
                  </a:lnTo>
                  <a:lnTo>
                    <a:pt x="1066" y="3339"/>
                  </a:lnTo>
                  <a:lnTo>
                    <a:pt x="1070" y="3386"/>
                  </a:lnTo>
                  <a:lnTo>
                    <a:pt x="1075" y="3430"/>
                  </a:lnTo>
                  <a:lnTo>
                    <a:pt x="1081" y="3475"/>
                  </a:lnTo>
                  <a:lnTo>
                    <a:pt x="1089" y="3519"/>
                  </a:lnTo>
                  <a:lnTo>
                    <a:pt x="1097" y="3564"/>
                  </a:lnTo>
                  <a:lnTo>
                    <a:pt x="1107" y="3607"/>
                  </a:lnTo>
                  <a:lnTo>
                    <a:pt x="1117" y="3650"/>
                  </a:lnTo>
                  <a:lnTo>
                    <a:pt x="1128" y="3693"/>
                  </a:lnTo>
                  <a:lnTo>
                    <a:pt x="1141" y="3736"/>
                  </a:lnTo>
                  <a:lnTo>
                    <a:pt x="1155" y="3778"/>
                  </a:lnTo>
                  <a:lnTo>
                    <a:pt x="1169" y="3819"/>
                  </a:lnTo>
                  <a:lnTo>
                    <a:pt x="1185" y="3859"/>
                  </a:lnTo>
                  <a:lnTo>
                    <a:pt x="1201" y="3901"/>
                  </a:lnTo>
                  <a:lnTo>
                    <a:pt x="1220" y="3940"/>
                  </a:lnTo>
                  <a:lnTo>
                    <a:pt x="1238" y="3980"/>
                  </a:lnTo>
                  <a:lnTo>
                    <a:pt x="1257" y="4018"/>
                  </a:lnTo>
                  <a:lnTo>
                    <a:pt x="1278" y="4057"/>
                  </a:lnTo>
                  <a:lnTo>
                    <a:pt x="1299" y="4096"/>
                  </a:lnTo>
                  <a:lnTo>
                    <a:pt x="1321" y="4133"/>
                  </a:lnTo>
                  <a:lnTo>
                    <a:pt x="1343" y="4169"/>
                  </a:lnTo>
                  <a:lnTo>
                    <a:pt x="1367" y="4205"/>
                  </a:lnTo>
                  <a:lnTo>
                    <a:pt x="1393" y="4241"/>
                  </a:lnTo>
                  <a:lnTo>
                    <a:pt x="1418" y="4276"/>
                  </a:lnTo>
                  <a:lnTo>
                    <a:pt x="1444" y="4310"/>
                  </a:lnTo>
                  <a:lnTo>
                    <a:pt x="1471" y="4343"/>
                  </a:lnTo>
                  <a:lnTo>
                    <a:pt x="1498" y="4376"/>
                  </a:lnTo>
                  <a:lnTo>
                    <a:pt x="1527" y="4408"/>
                  </a:lnTo>
                  <a:lnTo>
                    <a:pt x="1557" y="4440"/>
                  </a:lnTo>
                  <a:lnTo>
                    <a:pt x="1587" y="4471"/>
                  </a:lnTo>
                  <a:lnTo>
                    <a:pt x="1589" y="4473"/>
                  </a:lnTo>
                  <a:lnTo>
                    <a:pt x="1619" y="4503"/>
                  </a:lnTo>
                  <a:lnTo>
                    <a:pt x="1651" y="4532"/>
                  </a:lnTo>
                  <a:lnTo>
                    <a:pt x="1683" y="4560"/>
                  </a:lnTo>
                  <a:lnTo>
                    <a:pt x="1717" y="4589"/>
                  </a:lnTo>
                  <a:lnTo>
                    <a:pt x="1750" y="4616"/>
                  </a:lnTo>
                  <a:lnTo>
                    <a:pt x="1784" y="4642"/>
                  </a:lnTo>
                  <a:lnTo>
                    <a:pt x="1819" y="4667"/>
                  </a:lnTo>
                  <a:lnTo>
                    <a:pt x="1854" y="4692"/>
                  </a:lnTo>
                  <a:lnTo>
                    <a:pt x="1891" y="4716"/>
                  </a:lnTo>
                  <a:lnTo>
                    <a:pt x="1927" y="4738"/>
                  </a:lnTo>
                  <a:lnTo>
                    <a:pt x="1964" y="4761"/>
                  </a:lnTo>
                  <a:lnTo>
                    <a:pt x="2002" y="4782"/>
                  </a:lnTo>
                  <a:lnTo>
                    <a:pt x="2041" y="4803"/>
                  </a:lnTo>
                  <a:lnTo>
                    <a:pt x="2080" y="4822"/>
                  </a:lnTo>
                  <a:lnTo>
                    <a:pt x="2119" y="4840"/>
                  </a:lnTo>
                  <a:lnTo>
                    <a:pt x="2159" y="4858"/>
                  </a:lnTo>
                  <a:lnTo>
                    <a:pt x="2200" y="4874"/>
                  </a:lnTo>
                  <a:lnTo>
                    <a:pt x="2241" y="4889"/>
                  </a:lnTo>
                  <a:lnTo>
                    <a:pt x="2282" y="4904"/>
                  </a:lnTo>
                  <a:lnTo>
                    <a:pt x="2324" y="4918"/>
                  </a:lnTo>
                  <a:lnTo>
                    <a:pt x="2367" y="4930"/>
                  </a:lnTo>
                  <a:lnTo>
                    <a:pt x="2410" y="4943"/>
                  </a:lnTo>
                  <a:lnTo>
                    <a:pt x="2453" y="4953"/>
                  </a:lnTo>
                  <a:lnTo>
                    <a:pt x="2496" y="4963"/>
                  </a:lnTo>
                  <a:lnTo>
                    <a:pt x="2541" y="4971"/>
                  </a:lnTo>
                  <a:lnTo>
                    <a:pt x="2585" y="4979"/>
                  </a:lnTo>
                  <a:lnTo>
                    <a:pt x="2630" y="4985"/>
                  </a:lnTo>
                  <a:lnTo>
                    <a:pt x="2675" y="4990"/>
                  </a:lnTo>
                  <a:lnTo>
                    <a:pt x="2720" y="4994"/>
                  </a:lnTo>
                  <a:lnTo>
                    <a:pt x="2766" y="4997"/>
                  </a:lnTo>
                  <a:lnTo>
                    <a:pt x="2812" y="4999"/>
                  </a:lnTo>
                  <a:lnTo>
                    <a:pt x="2859" y="4999"/>
                  </a:lnTo>
                  <a:lnTo>
                    <a:pt x="5001" y="4999"/>
                  </a:lnTo>
                  <a:lnTo>
                    <a:pt x="5001" y="2857"/>
                  </a:lnTo>
                  <a:lnTo>
                    <a:pt x="5001" y="2810"/>
                  </a:lnTo>
                  <a:lnTo>
                    <a:pt x="4999" y="2765"/>
                  </a:lnTo>
                  <a:lnTo>
                    <a:pt x="4996" y="2720"/>
                  </a:lnTo>
                  <a:lnTo>
                    <a:pt x="4992" y="2674"/>
                  </a:lnTo>
                  <a:lnTo>
                    <a:pt x="4987" y="2629"/>
                  </a:lnTo>
                  <a:lnTo>
                    <a:pt x="4981" y="2585"/>
                  </a:lnTo>
                  <a:lnTo>
                    <a:pt x="4973" y="2541"/>
                  </a:lnTo>
                  <a:lnTo>
                    <a:pt x="4965" y="2496"/>
                  </a:lnTo>
                  <a:lnTo>
                    <a:pt x="4955" y="2452"/>
                  </a:lnTo>
                  <a:lnTo>
                    <a:pt x="4944" y="2410"/>
                  </a:lnTo>
                  <a:lnTo>
                    <a:pt x="4932" y="2367"/>
                  </a:lnTo>
                  <a:lnTo>
                    <a:pt x="4919" y="2324"/>
                  </a:lnTo>
                  <a:lnTo>
                    <a:pt x="4906" y="2282"/>
                  </a:lnTo>
                  <a:lnTo>
                    <a:pt x="4891" y="2241"/>
                  </a:lnTo>
                  <a:lnTo>
                    <a:pt x="4875" y="2200"/>
                  </a:lnTo>
                  <a:lnTo>
                    <a:pt x="4859" y="2159"/>
                  </a:lnTo>
                  <a:lnTo>
                    <a:pt x="4841" y="2119"/>
                  </a:lnTo>
                  <a:lnTo>
                    <a:pt x="4823" y="2080"/>
                  </a:lnTo>
                  <a:lnTo>
                    <a:pt x="4804" y="2041"/>
                  </a:lnTo>
                  <a:lnTo>
                    <a:pt x="4783" y="2003"/>
                  </a:lnTo>
                  <a:lnTo>
                    <a:pt x="4761" y="1964"/>
                  </a:lnTo>
                  <a:lnTo>
                    <a:pt x="4739" y="1927"/>
                  </a:lnTo>
                  <a:lnTo>
                    <a:pt x="4716" y="1891"/>
                  </a:lnTo>
                  <a:lnTo>
                    <a:pt x="4693" y="1855"/>
                  </a:lnTo>
                  <a:lnTo>
                    <a:pt x="4668" y="1819"/>
                  </a:lnTo>
                  <a:lnTo>
                    <a:pt x="4643" y="1784"/>
                  </a:lnTo>
                  <a:lnTo>
                    <a:pt x="4616" y="1749"/>
                  </a:lnTo>
                  <a:lnTo>
                    <a:pt x="4588" y="1716"/>
                  </a:lnTo>
                  <a:lnTo>
                    <a:pt x="4561" y="1683"/>
                  </a:lnTo>
                  <a:lnTo>
                    <a:pt x="4532" y="1651"/>
                  </a:lnTo>
                  <a:lnTo>
                    <a:pt x="4503" y="1619"/>
                  </a:lnTo>
                  <a:lnTo>
                    <a:pt x="4473" y="1588"/>
                  </a:lnTo>
                  <a:lnTo>
                    <a:pt x="4441" y="1558"/>
                  </a:lnTo>
                  <a:lnTo>
                    <a:pt x="4410" y="1529"/>
                  </a:lnTo>
                  <a:lnTo>
                    <a:pt x="4378" y="1500"/>
                  </a:lnTo>
                  <a:lnTo>
                    <a:pt x="4345" y="1472"/>
                  </a:lnTo>
                  <a:lnTo>
                    <a:pt x="4312" y="1445"/>
                  </a:lnTo>
                  <a:lnTo>
                    <a:pt x="4276" y="1418"/>
                  </a:lnTo>
                  <a:lnTo>
                    <a:pt x="4242" y="1393"/>
                  </a:lnTo>
                  <a:lnTo>
                    <a:pt x="4206" y="1368"/>
                  </a:lnTo>
                  <a:lnTo>
                    <a:pt x="4170" y="1344"/>
                  </a:lnTo>
                  <a:lnTo>
                    <a:pt x="4134" y="1322"/>
                  </a:lnTo>
                  <a:lnTo>
                    <a:pt x="4096" y="1300"/>
                  </a:lnTo>
                  <a:lnTo>
                    <a:pt x="4058" y="1277"/>
                  </a:lnTo>
                  <a:lnTo>
                    <a:pt x="4020" y="1257"/>
                  </a:lnTo>
                  <a:lnTo>
                    <a:pt x="3981" y="1238"/>
                  </a:lnTo>
                  <a:lnTo>
                    <a:pt x="3941" y="1220"/>
                  </a:lnTo>
                  <a:lnTo>
                    <a:pt x="3901" y="1202"/>
                  </a:lnTo>
                  <a:lnTo>
                    <a:pt x="3861" y="1185"/>
                  </a:lnTo>
                  <a:lnTo>
                    <a:pt x="3820" y="1170"/>
                  </a:lnTo>
                  <a:lnTo>
                    <a:pt x="3777" y="1155"/>
                  </a:lnTo>
                  <a:lnTo>
                    <a:pt x="3736" y="1142"/>
                  </a:lnTo>
                  <a:lnTo>
                    <a:pt x="3694" y="1129"/>
                  </a:lnTo>
                  <a:lnTo>
                    <a:pt x="3651" y="1116"/>
                  </a:lnTo>
                  <a:lnTo>
                    <a:pt x="3607" y="1106"/>
                  </a:lnTo>
                  <a:lnTo>
                    <a:pt x="3564" y="1096"/>
                  </a:lnTo>
                  <a:lnTo>
                    <a:pt x="3520" y="1088"/>
                  </a:lnTo>
                  <a:lnTo>
                    <a:pt x="3475" y="1080"/>
                  </a:lnTo>
                  <a:lnTo>
                    <a:pt x="3431" y="1074"/>
                  </a:lnTo>
                  <a:lnTo>
                    <a:pt x="3386" y="1069"/>
                  </a:lnTo>
                  <a:lnTo>
                    <a:pt x="3341" y="1065"/>
                  </a:lnTo>
                  <a:lnTo>
                    <a:pt x="3295" y="1062"/>
                  </a:lnTo>
                  <a:lnTo>
                    <a:pt x="3249" y="1060"/>
                  </a:lnTo>
                  <a:lnTo>
                    <a:pt x="3203" y="1060"/>
                  </a:lnTo>
                  <a:close/>
                  <a:moveTo>
                    <a:pt x="12835" y="1060"/>
                  </a:moveTo>
                  <a:lnTo>
                    <a:pt x="12491" y="1060"/>
                  </a:lnTo>
                  <a:lnTo>
                    <a:pt x="12445" y="1060"/>
                  </a:lnTo>
                  <a:lnTo>
                    <a:pt x="12399" y="1062"/>
                  </a:lnTo>
                  <a:lnTo>
                    <a:pt x="12353" y="1065"/>
                  </a:lnTo>
                  <a:lnTo>
                    <a:pt x="12308" y="1069"/>
                  </a:lnTo>
                  <a:lnTo>
                    <a:pt x="12263" y="1074"/>
                  </a:lnTo>
                  <a:lnTo>
                    <a:pt x="12219" y="1080"/>
                  </a:lnTo>
                  <a:lnTo>
                    <a:pt x="12174" y="1088"/>
                  </a:lnTo>
                  <a:lnTo>
                    <a:pt x="12130" y="1096"/>
                  </a:lnTo>
                  <a:lnTo>
                    <a:pt x="12087" y="1106"/>
                  </a:lnTo>
                  <a:lnTo>
                    <a:pt x="12043" y="1116"/>
                  </a:lnTo>
                  <a:lnTo>
                    <a:pt x="12000" y="1129"/>
                  </a:lnTo>
                  <a:lnTo>
                    <a:pt x="11958" y="1142"/>
                  </a:lnTo>
                  <a:lnTo>
                    <a:pt x="11916" y="1155"/>
                  </a:lnTo>
                  <a:lnTo>
                    <a:pt x="11874" y="1170"/>
                  </a:lnTo>
                  <a:lnTo>
                    <a:pt x="11833" y="1185"/>
                  </a:lnTo>
                  <a:lnTo>
                    <a:pt x="11793" y="1202"/>
                  </a:lnTo>
                  <a:lnTo>
                    <a:pt x="11753" y="1220"/>
                  </a:lnTo>
                  <a:lnTo>
                    <a:pt x="11713" y="1238"/>
                  </a:lnTo>
                  <a:lnTo>
                    <a:pt x="11674" y="1257"/>
                  </a:lnTo>
                  <a:lnTo>
                    <a:pt x="11636" y="1277"/>
                  </a:lnTo>
                  <a:lnTo>
                    <a:pt x="11598" y="1300"/>
                  </a:lnTo>
                  <a:lnTo>
                    <a:pt x="11560" y="1322"/>
                  </a:lnTo>
                  <a:lnTo>
                    <a:pt x="11524" y="1344"/>
                  </a:lnTo>
                  <a:lnTo>
                    <a:pt x="11488" y="1368"/>
                  </a:lnTo>
                  <a:lnTo>
                    <a:pt x="11452" y="1393"/>
                  </a:lnTo>
                  <a:lnTo>
                    <a:pt x="11418" y="1418"/>
                  </a:lnTo>
                  <a:lnTo>
                    <a:pt x="11382" y="1445"/>
                  </a:lnTo>
                  <a:lnTo>
                    <a:pt x="11349" y="1472"/>
                  </a:lnTo>
                  <a:lnTo>
                    <a:pt x="11316" y="1500"/>
                  </a:lnTo>
                  <a:lnTo>
                    <a:pt x="11284" y="1529"/>
                  </a:lnTo>
                  <a:lnTo>
                    <a:pt x="11253" y="1558"/>
                  </a:lnTo>
                  <a:lnTo>
                    <a:pt x="11221" y="1588"/>
                  </a:lnTo>
                  <a:lnTo>
                    <a:pt x="11219" y="1588"/>
                  </a:lnTo>
                  <a:lnTo>
                    <a:pt x="11189" y="1618"/>
                  </a:lnTo>
                  <a:lnTo>
                    <a:pt x="11160" y="1651"/>
                  </a:lnTo>
                  <a:lnTo>
                    <a:pt x="11132" y="1683"/>
                  </a:lnTo>
                  <a:lnTo>
                    <a:pt x="11104" y="1716"/>
                  </a:lnTo>
                  <a:lnTo>
                    <a:pt x="11076" y="1749"/>
                  </a:lnTo>
                  <a:lnTo>
                    <a:pt x="11050" y="1783"/>
                  </a:lnTo>
                  <a:lnTo>
                    <a:pt x="11025" y="1819"/>
                  </a:lnTo>
                  <a:lnTo>
                    <a:pt x="11000" y="1854"/>
                  </a:lnTo>
                  <a:lnTo>
                    <a:pt x="10976" y="1890"/>
                  </a:lnTo>
                  <a:lnTo>
                    <a:pt x="10954" y="1926"/>
                  </a:lnTo>
                  <a:lnTo>
                    <a:pt x="10932" y="1963"/>
                  </a:lnTo>
                  <a:lnTo>
                    <a:pt x="10910" y="2002"/>
                  </a:lnTo>
                  <a:lnTo>
                    <a:pt x="10889" y="2040"/>
                  </a:lnTo>
                  <a:lnTo>
                    <a:pt x="10870" y="2079"/>
                  </a:lnTo>
                  <a:lnTo>
                    <a:pt x="10852" y="2118"/>
                  </a:lnTo>
                  <a:lnTo>
                    <a:pt x="10834" y="2158"/>
                  </a:lnTo>
                  <a:lnTo>
                    <a:pt x="10818" y="2199"/>
                  </a:lnTo>
                  <a:lnTo>
                    <a:pt x="10802" y="2240"/>
                  </a:lnTo>
                  <a:lnTo>
                    <a:pt x="10788" y="2281"/>
                  </a:lnTo>
                  <a:lnTo>
                    <a:pt x="10774" y="2323"/>
                  </a:lnTo>
                  <a:lnTo>
                    <a:pt x="10762" y="2366"/>
                  </a:lnTo>
                  <a:lnTo>
                    <a:pt x="10749" y="2409"/>
                  </a:lnTo>
                  <a:lnTo>
                    <a:pt x="10739" y="2452"/>
                  </a:lnTo>
                  <a:lnTo>
                    <a:pt x="10729" y="2495"/>
                  </a:lnTo>
                  <a:lnTo>
                    <a:pt x="10721" y="2540"/>
                  </a:lnTo>
                  <a:lnTo>
                    <a:pt x="10713" y="2584"/>
                  </a:lnTo>
                  <a:lnTo>
                    <a:pt x="10707" y="2629"/>
                  </a:lnTo>
                  <a:lnTo>
                    <a:pt x="10702" y="2673"/>
                  </a:lnTo>
                  <a:lnTo>
                    <a:pt x="10698" y="2719"/>
                  </a:lnTo>
                  <a:lnTo>
                    <a:pt x="10695" y="2765"/>
                  </a:lnTo>
                  <a:lnTo>
                    <a:pt x="10693" y="2810"/>
                  </a:lnTo>
                  <a:lnTo>
                    <a:pt x="10693" y="2857"/>
                  </a:lnTo>
                  <a:lnTo>
                    <a:pt x="10693" y="4999"/>
                  </a:lnTo>
                  <a:lnTo>
                    <a:pt x="10750" y="4999"/>
                  </a:lnTo>
                  <a:lnTo>
                    <a:pt x="12835" y="4999"/>
                  </a:lnTo>
                  <a:lnTo>
                    <a:pt x="12882" y="4999"/>
                  </a:lnTo>
                  <a:lnTo>
                    <a:pt x="12928" y="4997"/>
                  </a:lnTo>
                  <a:lnTo>
                    <a:pt x="12974" y="4994"/>
                  </a:lnTo>
                  <a:lnTo>
                    <a:pt x="13019" y="4990"/>
                  </a:lnTo>
                  <a:lnTo>
                    <a:pt x="13064" y="4985"/>
                  </a:lnTo>
                  <a:lnTo>
                    <a:pt x="13109" y="4979"/>
                  </a:lnTo>
                  <a:lnTo>
                    <a:pt x="13153" y="4971"/>
                  </a:lnTo>
                  <a:lnTo>
                    <a:pt x="13198" y="4963"/>
                  </a:lnTo>
                  <a:lnTo>
                    <a:pt x="13241" y="4953"/>
                  </a:lnTo>
                  <a:lnTo>
                    <a:pt x="13284" y="4943"/>
                  </a:lnTo>
                  <a:lnTo>
                    <a:pt x="13327" y="4930"/>
                  </a:lnTo>
                  <a:lnTo>
                    <a:pt x="13370" y="4918"/>
                  </a:lnTo>
                  <a:lnTo>
                    <a:pt x="13412" y="4904"/>
                  </a:lnTo>
                  <a:lnTo>
                    <a:pt x="13453" y="4889"/>
                  </a:lnTo>
                  <a:lnTo>
                    <a:pt x="13494" y="4874"/>
                  </a:lnTo>
                  <a:lnTo>
                    <a:pt x="13535" y="4858"/>
                  </a:lnTo>
                  <a:lnTo>
                    <a:pt x="13575" y="4840"/>
                  </a:lnTo>
                  <a:lnTo>
                    <a:pt x="13614" y="4822"/>
                  </a:lnTo>
                  <a:lnTo>
                    <a:pt x="13653" y="4803"/>
                  </a:lnTo>
                  <a:lnTo>
                    <a:pt x="13692" y="4782"/>
                  </a:lnTo>
                  <a:lnTo>
                    <a:pt x="13730" y="4761"/>
                  </a:lnTo>
                  <a:lnTo>
                    <a:pt x="13767" y="4738"/>
                  </a:lnTo>
                  <a:lnTo>
                    <a:pt x="13803" y="4716"/>
                  </a:lnTo>
                  <a:lnTo>
                    <a:pt x="13840" y="4692"/>
                  </a:lnTo>
                  <a:lnTo>
                    <a:pt x="13875" y="4667"/>
                  </a:lnTo>
                  <a:lnTo>
                    <a:pt x="13910" y="4642"/>
                  </a:lnTo>
                  <a:lnTo>
                    <a:pt x="13944" y="4616"/>
                  </a:lnTo>
                  <a:lnTo>
                    <a:pt x="13977" y="4589"/>
                  </a:lnTo>
                  <a:lnTo>
                    <a:pt x="14011" y="4560"/>
                  </a:lnTo>
                  <a:lnTo>
                    <a:pt x="14043" y="4532"/>
                  </a:lnTo>
                  <a:lnTo>
                    <a:pt x="14075" y="4503"/>
                  </a:lnTo>
                  <a:lnTo>
                    <a:pt x="14105" y="4473"/>
                  </a:lnTo>
                  <a:lnTo>
                    <a:pt x="14105" y="4471"/>
                  </a:lnTo>
                  <a:lnTo>
                    <a:pt x="14135" y="4440"/>
                  </a:lnTo>
                  <a:lnTo>
                    <a:pt x="14165" y="4408"/>
                  </a:lnTo>
                  <a:lnTo>
                    <a:pt x="14194" y="4375"/>
                  </a:lnTo>
                  <a:lnTo>
                    <a:pt x="14222" y="4343"/>
                  </a:lnTo>
                  <a:lnTo>
                    <a:pt x="14248" y="4309"/>
                  </a:lnTo>
                  <a:lnTo>
                    <a:pt x="14275" y="4275"/>
                  </a:lnTo>
                  <a:lnTo>
                    <a:pt x="14300" y="4239"/>
                  </a:lnTo>
                  <a:lnTo>
                    <a:pt x="14326" y="4204"/>
                  </a:lnTo>
                  <a:lnTo>
                    <a:pt x="14350" y="4168"/>
                  </a:lnTo>
                  <a:lnTo>
                    <a:pt x="14372" y="4132"/>
                  </a:lnTo>
                  <a:lnTo>
                    <a:pt x="14394" y="4095"/>
                  </a:lnTo>
                  <a:lnTo>
                    <a:pt x="14416" y="4056"/>
                  </a:lnTo>
                  <a:lnTo>
                    <a:pt x="14436" y="4018"/>
                  </a:lnTo>
                  <a:lnTo>
                    <a:pt x="14455" y="3979"/>
                  </a:lnTo>
                  <a:lnTo>
                    <a:pt x="14473" y="3940"/>
                  </a:lnTo>
                  <a:lnTo>
                    <a:pt x="14492" y="3900"/>
                  </a:lnTo>
                  <a:lnTo>
                    <a:pt x="14509" y="3858"/>
                  </a:lnTo>
                  <a:lnTo>
                    <a:pt x="14524" y="3818"/>
                  </a:lnTo>
                  <a:lnTo>
                    <a:pt x="14539" y="3777"/>
                  </a:lnTo>
                  <a:lnTo>
                    <a:pt x="14552" y="3735"/>
                  </a:lnTo>
                  <a:lnTo>
                    <a:pt x="14565" y="3692"/>
                  </a:lnTo>
                  <a:lnTo>
                    <a:pt x="14577" y="3649"/>
                  </a:lnTo>
                  <a:lnTo>
                    <a:pt x="14587" y="3606"/>
                  </a:lnTo>
                  <a:lnTo>
                    <a:pt x="14597" y="3563"/>
                  </a:lnTo>
                  <a:lnTo>
                    <a:pt x="14605" y="3518"/>
                  </a:lnTo>
                  <a:lnTo>
                    <a:pt x="14613" y="3474"/>
                  </a:lnTo>
                  <a:lnTo>
                    <a:pt x="14619" y="3430"/>
                  </a:lnTo>
                  <a:lnTo>
                    <a:pt x="14624" y="3385"/>
                  </a:lnTo>
                  <a:lnTo>
                    <a:pt x="14628" y="3339"/>
                  </a:lnTo>
                  <a:lnTo>
                    <a:pt x="14631" y="3294"/>
                  </a:lnTo>
                  <a:lnTo>
                    <a:pt x="14633" y="3248"/>
                  </a:lnTo>
                  <a:lnTo>
                    <a:pt x="14633" y="3202"/>
                  </a:lnTo>
                  <a:lnTo>
                    <a:pt x="14633" y="2857"/>
                  </a:lnTo>
                  <a:lnTo>
                    <a:pt x="14633" y="2810"/>
                  </a:lnTo>
                  <a:lnTo>
                    <a:pt x="14631" y="2765"/>
                  </a:lnTo>
                  <a:lnTo>
                    <a:pt x="14628" y="2720"/>
                  </a:lnTo>
                  <a:lnTo>
                    <a:pt x="14624" y="2674"/>
                  </a:lnTo>
                  <a:lnTo>
                    <a:pt x="14619" y="2629"/>
                  </a:lnTo>
                  <a:lnTo>
                    <a:pt x="14613" y="2585"/>
                  </a:lnTo>
                  <a:lnTo>
                    <a:pt x="14605" y="2541"/>
                  </a:lnTo>
                  <a:lnTo>
                    <a:pt x="14597" y="2496"/>
                  </a:lnTo>
                  <a:lnTo>
                    <a:pt x="14587" y="2452"/>
                  </a:lnTo>
                  <a:lnTo>
                    <a:pt x="14577" y="2410"/>
                  </a:lnTo>
                  <a:lnTo>
                    <a:pt x="14565" y="2367"/>
                  </a:lnTo>
                  <a:lnTo>
                    <a:pt x="14552" y="2324"/>
                  </a:lnTo>
                  <a:lnTo>
                    <a:pt x="14539" y="2282"/>
                  </a:lnTo>
                  <a:lnTo>
                    <a:pt x="14524" y="2241"/>
                  </a:lnTo>
                  <a:lnTo>
                    <a:pt x="14509" y="2200"/>
                  </a:lnTo>
                  <a:lnTo>
                    <a:pt x="14492" y="2159"/>
                  </a:lnTo>
                  <a:lnTo>
                    <a:pt x="14473" y="2119"/>
                  </a:lnTo>
                  <a:lnTo>
                    <a:pt x="14455" y="2080"/>
                  </a:lnTo>
                  <a:lnTo>
                    <a:pt x="14436" y="2041"/>
                  </a:lnTo>
                  <a:lnTo>
                    <a:pt x="14416" y="2003"/>
                  </a:lnTo>
                  <a:lnTo>
                    <a:pt x="14394" y="1964"/>
                  </a:lnTo>
                  <a:lnTo>
                    <a:pt x="14372" y="1927"/>
                  </a:lnTo>
                  <a:lnTo>
                    <a:pt x="14350" y="1891"/>
                  </a:lnTo>
                  <a:lnTo>
                    <a:pt x="14326" y="1855"/>
                  </a:lnTo>
                  <a:lnTo>
                    <a:pt x="14300" y="1819"/>
                  </a:lnTo>
                  <a:lnTo>
                    <a:pt x="14275" y="1784"/>
                  </a:lnTo>
                  <a:lnTo>
                    <a:pt x="14248" y="1749"/>
                  </a:lnTo>
                  <a:lnTo>
                    <a:pt x="14222" y="1716"/>
                  </a:lnTo>
                  <a:lnTo>
                    <a:pt x="14194" y="1683"/>
                  </a:lnTo>
                  <a:lnTo>
                    <a:pt x="14165" y="1651"/>
                  </a:lnTo>
                  <a:lnTo>
                    <a:pt x="14135" y="1619"/>
                  </a:lnTo>
                  <a:lnTo>
                    <a:pt x="14105" y="1588"/>
                  </a:lnTo>
                  <a:lnTo>
                    <a:pt x="14074" y="1558"/>
                  </a:lnTo>
                  <a:lnTo>
                    <a:pt x="14043" y="1529"/>
                  </a:lnTo>
                  <a:lnTo>
                    <a:pt x="14011" y="1500"/>
                  </a:lnTo>
                  <a:lnTo>
                    <a:pt x="13977" y="1472"/>
                  </a:lnTo>
                  <a:lnTo>
                    <a:pt x="13944" y="1445"/>
                  </a:lnTo>
                  <a:lnTo>
                    <a:pt x="13909" y="1418"/>
                  </a:lnTo>
                  <a:lnTo>
                    <a:pt x="13875" y="1393"/>
                  </a:lnTo>
                  <a:lnTo>
                    <a:pt x="13839" y="1368"/>
                  </a:lnTo>
                  <a:lnTo>
                    <a:pt x="13802" y="1344"/>
                  </a:lnTo>
                  <a:lnTo>
                    <a:pt x="13766" y="1322"/>
                  </a:lnTo>
                  <a:lnTo>
                    <a:pt x="13729" y="1300"/>
                  </a:lnTo>
                  <a:lnTo>
                    <a:pt x="13691" y="1277"/>
                  </a:lnTo>
                  <a:lnTo>
                    <a:pt x="13652" y="1257"/>
                  </a:lnTo>
                  <a:lnTo>
                    <a:pt x="13613" y="1238"/>
                  </a:lnTo>
                  <a:lnTo>
                    <a:pt x="13574" y="1220"/>
                  </a:lnTo>
                  <a:lnTo>
                    <a:pt x="13534" y="1202"/>
                  </a:lnTo>
                  <a:lnTo>
                    <a:pt x="13493" y="1185"/>
                  </a:lnTo>
                  <a:lnTo>
                    <a:pt x="13452" y="1170"/>
                  </a:lnTo>
                  <a:lnTo>
                    <a:pt x="13411" y="1155"/>
                  </a:lnTo>
                  <a:lnTo>
                    <a:pt x="13369" y="1142"/>
                  </a:lnTo>
                  <a:lnTo>
                    <a:pt x="13326" y="1129"/>
                  </a:lnTo>
                  <a:lnTo>
                    <a:pt x="13283" y="1116"/>
                  </a:lnTo>
                  <a:lnTo>
                    <a:pt x="13240" y="1106"/>
                  </a:lnTo>
                  <a:lnTo>
                    <a:pt x="13197" y="1096"/>
                  </a:lnTo>
                  <a:lnTo>
                    <a:pt x="13152" y="1088"/>
                  </a:lnTo>
                  <a:lnTo>
                    <a:pt x="13108" y="1080"/>
                  </a:lnTo>
                  <a:lnTo>
                    <a:pt x="13064" y="1074"/>
                  </a:lnTo>
                  <a:lnTo>
                    <a:pt x="13018" y="1069"/>
                  </a:lnTo>
                  <a:lnTo>
                    <a:pt x="12973" y="1065"/>
                  </a:lnTo>
                  <a:lnTo>
                    <a:pt x="12928" y="1062"/>
                  </a:lnTo>
                  <a:lnTo>
                    <a:pt x="12882" y="1060"/>
                  </a:lnTo>
                  <a:lnTo>
                    <a:pt x="12835" y="1060"/>
                  </a:lnTo>
                  <a:close/>
                  <a:moveTo>
                    <a:pt x="12491" y="15033"/>
                  </a:moveTo>
                  <a:lnTo>
                    <a:pt x="12835" y="15033"/>
                  </a:lnTo>
                  <a:lnTo>
                    <a:pt x="12882" y="15033"/>
                  </a:lnTo>
                  <a:lnTo>
                    <a:pt x="12928" y="15031"/>
                  </a:lnTo>
                  <a:lnTo>
                    <a:pt x="12974" y="15028"/>
                  </a:lnTo>
                  <a:lnTo>
                    <a:pt x="13019" y="15024"/>
                  </a:lnTo>
                  <a:lnTo>
                    <a:pt x="13064" y="15019"/>
                  </a:lnTo>
                  <a:lnTo>
                    <a:pt x="13109" y="15013"/>
                  </a:lnTo>
                  <a:lnTo>
                    <a:pt x="13153" y="15005"/>
                  </a:lnTo>
                  <a:lnTo>
                    <a:pt x="13198" y="14997"/>
                  </a:lnTo>
                  <a:lnTo>
                    <a:pt x="13241" y="14987"/>
                  </a:lnTo>
                  <a:lnTo>
                    <a:pt x="13284" y="14977"/>
                  </a:lnTo>
                  <a:lnTo>
                    <a:pt x="13327" y="14965"/>
                  </a:lnTo>
                  <a:lnTo>
                    <a:pt x="13370" y="14952"/>
                  </a:lnTo>
                  <a:lnTo>
                    <a:pt x="13412" y="14938"/>
                  </a:lnTo>
                  <a:lnTo>
                    <a:pt x="13453" y="14924"/>
                  </a:lnTo>
                  <a:lnTo>
                    <a:pt x="13494" y="14908"/>
                  </a:lnTo>
                  <a:lnTo>
                    <a:pt x="13535" y="14892"/>
                  </a:lnTo>
                  <a:lnTo>
                    <a:pt x="13575" y="14874"/>
                  </a:lnTo>
                  <a:lnTo>
                    <a:pt x="13614" y="14856"/>
                  </a:lnTo>
                  <a:lnTo>
                    <a:pt x="13653" y="14837"/>
                  </a:lnTo>
                  <a:lnTo>
                    <a:pt x="13692" y="14816"/>
                  </a:lnTo>
                  <a:lnTo>
                    <a:pt x="13730" y="14794"/>
                  </a:lnTo>
                  <a:lnTo>
                    <a:pt x="13767" y="14772"/>
                  </a:lnTo>
                  <a:lnTo>
                    <a:pt x="13803" y="14750"/>
                  </a:lnTo>
                  <a:lnTo>
                    <a:pt x="13840" y="14726"/>
                  </a:lnTo>
                  <a:lnTo>
                    <a:pt x="13875" y="14701"/>
                  </a:lnTo>
                  <a:lnTo>
                    <a:pt x="13910" y="14676"/>
                  </a:lnTo>
                  <a:lnTo>
                    <a:pt x="13944" y="14650"/>
                  </a:lnTo>
                  <a:lnTo>
                    <a:pt x="13977" y="14623"/>
                  </a:lnTo>
                  <a:lnTo>
                    <a:pt x="14011" y="14595"/>
                  </a:lnTo>
                  <a:lnTo>
                    <a:pt x="14043" y="14566"/>
                  </a:lnTo>
                  <a:lnTo>
                    <a:pt x="14075" y="14537"/>
                  </a:lnTo>
                  <a:lnTo>
                    <a:pt x="14105" y="14507"/>
                  </a:lnTo>
                  <a:lnTo>
                    <a:pt x="14105" y="14505"/>
                  </a:lnTo>
                  <a:lnTo>
                    <a:pt x="14135" y="14474"/>
                  </a:lnTo>
                  <a:lnTo>
                    <a:pt x="14165" y="14442"/>
                  </a:lnTo>
                  <a:lnTo>
                    <a:pt x="14194" y="14410"/>
                  </a:lnTo>
                  <a:lnTo>
                    <a:pt x="14222" y="14377"/>
                  </a:lnTo>
                  <a:lnTo>
                    <a:pt x="14248" y="14344"/>
                  </a:lnTo>
                  <a:lnTo>
                    <a:pt x="14275" y="14310"/>
                  </a:lnTo>
                  <a:lnTo>
                    <a:pt x="14300" y="14274"/>
                  </a:lnTo>
                  <a:lnTo>
                    <a:pt x="14326" y="14238"/>
                  </a:lnTo>
                  <a:lnTo>
                    <a:pt x="14350" y="14202"/>
                  </a:lnTo>
                  <a:lnTo>
                    <a:pt x="14372" y="14166"/>
                  </a:lnTo>
                  <a:lnTo>
                    <a:pt x="14394" y="14129"/>
                  </a:lnTo>
                  <a:lnTo>
                    <a:pt x="14416" y="14090"/>
                  </a:lnTo>
                  <a:lnTo>
                    <a:pt x="14436" y="14052"/>
                  </a:lnTo>
                  <a:lnTo>
                    <a:pt x="14455" y="14013"/>
                  </a:lnTo>
                  <a:lnTo>
                    <a:pt x="14473" y="13974"/>
                  </a:lnTo>
                  <a:lnTo>
                    <a:pt x="14492" y="13934"/>
                  </a:lnTo>
                  <a:lnTo>
                    <a:pt x="14509" y="13893"/>
                  </a:lnTo>
                  <a:lnTo>
                    <a:pt x="14524" y="13852"/>
                  </a:lnTo>
                  <a:lnTo>
                    <a:pt x="14539" y="13811"/>
                  </a:lnTo>
                  <a:lnTo>
                    <a:pt x="14552" y="13769"/>
                  </a:lnTo>
                  <a:lnTo>
                    <a:pt x="14565" y="13726"/>
                  </a:lnTo>
                  <a:lnTo>
                    <a:pt x="14577" y="13684"/>
                  </a:lnTo>
                  <a:lnTo>
                    <a:pt x="14587" y="13641"/>
                  </a:lnTo>
                  <a:lnTo>
                    <a:pt x="14597" y="13597"/>
                  </a:lnTo>
                  <a:lnTo>
                    <a:pt x="14605" y="13553"/>
                  </a:lnTo>
                  <a:lnTo>
                    <a:pt x="14613" y="13508"/>
                  </a:lnTo>
                  <a:lnTo>
                    <a:pt x="14619" y="13464"/>
                  </a:lnTo>
                  <a:lnTo>
                    <a:pt x="14624" y="13419"/>
                  </a:lnTo>
                  <a:lnTo>
                    <a:pt x="14628" y="13373"/>
                  </a:lnTo>
                  <a:lnTo>
                    <a:pt x="14631" y="13328"/>
                  </a:lnTo>
                  <a:lnTo>
                    <a:pt x="14633" y="13283"/>
                  </a:lnTo>
                  <a:lnTo>
                    <a:pt x="14633" y="13236"/>
                  </a:lnTo>
                  <a:lnTo>
                    <a:pt x="14633" y="12891"/>
                  </a:lnTo>
                  <a:lnTo>
                    <a:pt x="14633" y="12845"/>
                  </a:lnTo>
                  <a:lnTo>
                    <a:pt x="14631" y="12799"/>
                  </a:lnTo>
                  <a:lnTo>
                    <a:pt x="14628" y="12754"/>
                  </a:lnTo>
                  <a:lnTo>
                    <a:pt x="14624" y="12708"/>
                  </a:lnTo>
                  <a:lnTo>
                    <a:pt x="14619" y="12663"/>
                  </a:lnTo>
                  <a:lnTo>
                    <a:pt x="14613" y="12619"/>
                  </a:lnTo>
                  <a:lnTo>
                    <a:pt x="14605" y="12575"/>
                  </a:lnTo>
                  <a:lnTo>
                    <a:pt x="14597" y="12530"/>
                  </a:lnTo>
                  <a:lnTo>
                    <a:pt x="14587" y="12487"/>
                  </a:lnTo>
                  <a:lnTo>
                    <a:pt x="14577" y="12444"/>
                  </a:lnTo>
                  <a:lnTo>
                    <a:pt x="14565" y="12401"/>
                  </a:lnTo>
                  <a:lnTo>
                    <a:pt x="14552" y="12358"/>
                  </a:lnTo>
                  <a:lnTo>
                    <a:pt x="14539" y="12317"/>
                  </a:lnTo>
                  <a:lnTo>
                    <a:pt x="14524" y="12275"/>
                  </a:lnTo>
                  <a:lnTo>
                    <a:pt x="14509" y="12235"/>
                  </a:lnTo>
                  <a:lnTo>
                    <a:pt x="14492" y="12193"/>
                  </a:lnTo>
                  <a:lnTo>
                    <a:pt x="14473" y="12153"/>
                  </a:lnTo>
                  <a:lnTo>
                    <a:pt x="14455" y="12114"/>
                  </a:lnTo>
                  <a:lnTo>
                    <a:pt x="14436" y="12076"/>
                  </a:lnTo>
                  <a:lnTo>
                    <a:pt x="14416" y="12037"/>
                  </a:lnTo>
                  <a:lnTo>
                    <a:pt x="14394" y="11998"/>
                  </a:lnTo>
                  <a:lnTo>
                    <a:pt x="14372" y="11961"/>
                  </a:lnTo>
                  <a:lnTo>
                    <a:pt x="14350" y="11925"/>
                  </a:lnTo>
                  <a:lnTo>
                    <a:pt x="14326" y="11889"/>
                  </a:lnTo>
                  <a:lnTo>
                    <a:pt x="14300" y="11854"/>
                  </a:lnTo>
                  <a:lnTo>
                    <a:pt x="14275" y="11818"/>
                  </a:lnTo>
                  <a:lnTo>
                    <a:pt x="14248" y="11784"/>
                  </a:lnTo>
                  <a:lnTo>
                    <a:pt x="14222" y="11750"/>
                  </a:lnTo>
                  <a:lnTo>
                    <a:pt x="14194" y="11718"/>
                  </a:lnTo>
                  <a:lnTo>
                    <a:pt x="14165" y="11685"/>
                  </a:lnTo>
                  <a:lnTo>
                    <a:pt x="14135" y="11653"/>
                  </a:lnTo>
                  <a:lnTo>
                    <a:pt x="14105" y="11622"/>
                  </a:lnTo>
                  <a:lnTo>
                    <a:pt x="14074" y="11592"/>
                  </a:lnTo>
                  <a:lnTo>
                    <a:pt x="14043" y="11563"/>
                  </a:lnTo>
                  <a:lnTo>
                    <a:pt x="14011" y="11534"/>
                  </a:lnTo>
                  <a:lnTo>
                    <a:pt x="13977" y="11506"/>
                  </a:lnTo>
                  <a:lnTo>
                    <a:pt x="13944" y="11479"/>
                  </a:lnTo>
                  <a:lnTo>
                    <a:pt x="13909" y="11452"/>
                  </a:lnTo>
                  <a:lnTo>
                    <a:pt x="13875" y="11427"/>
                  </a:lnTo>
                  <a:lnTo>
                    <a:pt x="13839" y="11403"/>
                  </a:lnTo>
                  <a:lnTo>
                    <a:pt x="13802" y="11379"/>
                  </a:lnTo>
                  <a:lnTo>
                    <a:pt x="13766" y="11356"/>
                  </a:lnTo>
                  <a:lnTo>
                    <a:pt x="13729" y="11333"/>
                  </a:lnTo>
                  <a:lnTo>
                    <a:pt x="13691" y="11312"/>
                  </a:lnTo>
                  <a:lnTo>
                    <a:pt x="13652" y="11291"/>
                  </a:lnTo>
                  <a:lnTo>
                    <a:pt x="13613" y="11272"/>
                  </a:lnTo>
                  <a:lnTo>
                    <a:pt x="13574" y="11254"/>
                  </a:lnTo>
                  <a:lnTo>
                    <a:pt x="13534" y="11236"/>
                  </a:lnTo>
                  <a:lnTo>
                    <a:pt x="13493" y="11220"/>
                  </a:lnTo>
                  <a:lnTo>
                    <a:pt x="13452" y="11204"/>
                  </a:lnTo>
                  <a:lnTo>
                    <a:pt x="13411" y="11189"/>
                  </a:lnTo>
                  <a:lnTo>
                    <a:pt x="13369" y="11176"/>
                  </a:lnTo>
                  <a:lnTo>
                    <a:pt x="13326" y="11163"/>
                  </a:lnTo>
                  <a:lnTo>
                    <a:pt x="13283" y="11151"/>
                  </a:lnTo>
                  <a:lnTo>
                    <a:pt x="13240" y="11140"/>
                  </a:lnTo>
                  <a:lnTo>
                    <a:pt x="13197" y="11130"/>
                  </a:lnTo>
                  <a:lnTo>
                    <a:pt x="13152" y="11122"/>
                  </a:lnTo>
                  <a:lnTo>
                    <a:pt x="13108" y="11114"/>
                  </a:lnTo>
                  <a:lnTo>
                    <a:pt x="13064" y="11108"/>
                  </a:lnTo>
                  <a:lnTo>
                    <a:pt x="13018" y="11103"/>
                  </a:lnTo>
                  <a:lnTo>
                    <a:pt x="12973" y="11099"/>
                  </a:lnTo>
                  <a:lnTo>
                    <a:pt x="12928" y="11096"/>
                  </a:lnTo>
                  <a:lnTo>
                    <a:pt x="12882" y="11094"/>
                  </a:lnTo>
                  <a:lnTo>
                    <a:pt x="12835" y="11094"/>
                  </a:lnTo>
                  <a:lnTo>
                    <a:pt x="10693" y="11094"/>
                  </a:lnTo>
                  <a:lnTo>
                    <a:pt x="10693" y="13236"/>
                  </a:lnTo>
                  <a:lnTo>
                    <a:pt x="10693" y="13283"/>
                  </a:lnTo>
                  <a:lnTo>
                    <a:pt x="10695" y="13328"/>
                  </a:lnTo>
                  <a:lnTo>
                    <a:pt x="10698" y="13374"/>
                  </a:lnTo>
                  <a:lnTo>
                    <a:pt x="10702" y="13420"/>
                  </a:lnTo>
                  <a:lnTo>
                    <a:pt x="10707" y="13464"/>
                  </a:lnTo>
                  <a:lnTo>
                    <a:pt x="10713" y="13509"/>
                  </a:lnTo>
                  <a:lnTo>
                    <a:pt x="10721" y="13553"/>
                  </a:lnTo>
                  <a:lnTo>
                    <a:pt x="10729" y="13598"/>
                  </a:lnTo>
                  <a:lnTo>
                    <a:pt x="10739" y="13641"/>
                  </a:lnTo>
                  <a:lnTo>
                    <a:pt x="10749" y="13684"/>
                  </a:lnTo>
                  <a:lnTo>
                    <a:pt x="10762" y="13727"/>
                  </a:lnTo>
                  <a:lnTo>
                    <a:pt x="10774" y="13770"/>
                  </a:lnTo>
                  <a:lnTo>
                    <a:pt x="10788" y="13812"/>
                  </a:lnTo>
                  <a:lnTo>
                    <a:pt x="10802" y="13853"/>
                  </a:lnTo>
                  <a:lnTo>
                    <a:pt x="10818" y="13894"/>
                  </a:lnTo>
                  <a:lnTo>
                    <a:pt x="10834" y="13935"/>
                  </a:lnTo>
                  <a:lnTo>
                    <a:pt x="10852" y="13975"/>
                  </a:lnTo>
                  <a:lnTo>
                    <a:pt x="10870" y="14014"/>
                  </a:lnTo>
                  <a:lnTo>
                    <a:pt x="10889" y="14053"/>
                  </a:lnTo>
                  <a:lnTo>
                    <a:pt x="10910" y="14091"/>
                  </a:lnTo>
                  <a:lnTo>
                    <a:pt x="10932" y="14130"/>
                  </a:lnTo>
                  <a:lnTo>
                    <a:pt x="10954" y="14167"/>
                  </a:lnTo>
                  <a:lnTo>
                    <a:pt x="10976" y="14203"/>
                  </a:lnTo>
                  <a:lnTo>
                    <a:pt x="11000" y="14239"/>
                  </a:lnTo>
                  <a:lnTo>
                    <a:pt x="11025" y="14274"/>
                  </a:lnTo>
                  <a:lnTo>
                    <a:pt x="11050" y="14310"/>
                  </a:lnTo>
                  <a:lnTo>
                    <a:pt x="11076" y="14344"/>
                  </a:lnTo>
                  <a:lnTo>
                    <a:pt x="11104" y="14377"/>
                  </a:lnTo>
                  <a:lnTo>
                    <a:pt x="11132" y="14410"/>
                  </a:lnTo>
                  <a:lnTo>
                    <a:pt x="11160" y="14442"/>
                  </a:lnTo>
                  <a:lnTo>
                    <a:pt x="11189" y="14475"/>
                  </a:lnTo>
                  <a:lnTo>
                    <a:pt x="11219" y="14505"/>
                  </a:lnTo>
                  <a:lnTo>
                    <a:pt x="11221" y="14507"/>
                  </a:lnTo>
                  <a:lnTo>
                    <a:pt x="11253" y="14537"/>
                  </a:lnTo>
                  <a:lnTo>
                    <a:pt x="11284" y="14566"/>
                  </a:lnTo>
                  <a:lnTo>
                    <a:pt x="11316" y="14595"/>
                  </a:lnTo>
                  <a:lnTo>
                    <a:pt x="11349" y="14623"/>
                  </a:lnTo>
                  <a:lnTo>
                    <a:pt x="11382" y="14650"/>
                  </a:lnTo>
                  <a:lnTo>
                    <a:pt x="11417" y="14676"/>
                  </a:lnTo>
                  <a:lnTo>
                    <a:pt x="11452" y="14701"/>
                  </a:lnTo>
                  <a:lnTo>
                    <a:pt x="11487" y="14726"/>
                  </a:lnTo>
                  <a:lnTo>
                    <a:pt x="11523" y="14750"/>
                  </a:lnTo>
                  <a:lnTo>
                    <a:pt x="11559" y="14772"/>
                  </a:lnTo>
                  <a:lnTo>
                    <a:pt x="11597" y="14794"/>
                  </a:lnTo>
                  <a:lnTo>
                    <a:pt x="11635" y="14816"/>
                  </a:lnTo>
                  <a:lnTo>
                    <a:pt x="11674" y="14837"/>
                  </a:lnTo>
                  <a:lnTo>
                    <a:pt x="11712" y="14856"/>
                  </a:lnTo>
                  <a:lnTo>
                    <a:pt x="11753" y="14874"/>
                  </a:lnTo>
                  <a:lnTo>
                    <a:pt x="11792" y="14892"/>
                  </a:lnTo>
                  <a:lnTo>
                    <a:pt x="11833" y="14908"/>
                  </a:lnTo>
                  <a:lnTo>
                    <a:pt x="11873" y="14924"/>
                  </a:lnTo>
                  <a:lnTo>
                    <a:pt x="11915" y="14938"/>
                  </a:lnTo>
                  <a:lnTo>
                    <a:pt x="11957" y="14952"/>
                  </a:lnTo>
                  <a:lnTo>
                    <a:pt x="11999" y="14965"/>
                  </a:lnTo>
                  <a:lnTo>
                    <a:pt x="12042" y="14977"/>
                  </a:lnTo>
                  <a:lnTo>
                    <a:pt x="12086" y="14987"/>
                  </a:lnTo>
                  <a:lnTo>
                    <a:pt x="12129" y="14997"/>
                  </a:lnTo>
                  <a:lnTo>
                    <a:pt x="12173" y="15005"/>
                  </a:lnTo>
                  <a:lnTo>
                    <a:pt x="12218" y="15013"/>
                  </a:lnTo>
                  <a:lnTo>
                    <a:pt x="12263" y="15019"/>
                  </a:lnTo>
                  <a:lnTo>
                    <a:pt x="12307" y="15024"/>
                  </a:lnTo>
                  <a:lnTo>
                    <a:pt x="12353" y="15028"/>
                  </a:lnTo>
                  <a:lnTo>
                    <a:pt x="12399" y="15031"/>
                  </a:lnTo>
                  <a:lnTo>
                    <a:pt x="12445" y="15033"/>
                  </a:lnTo>
                  <a:lnTo>
                    <a:pt x="12491" y="15033"/>
                  </a:lnTo>
                  <a:close/>
                  <a:moveTo>
                    <a:pt x="9690" y="6059"/>
                  </a:moveTo>
                  <a:lnTo>
                    <a:pt x="9633" y="6059"/>
                  </a:lnTo>
                  <a:lnTo>
                    <a:pt x="6093" y="6059"/>
                  </a:lnTo>
                  <a:lnTo>
                    <a:pt x="6093" y="9860"/>
                  </a:lnTo>
                  <a:lnTo>
                    <a:pt x="9690" y="9860"/>
                  </a:lnTo>
                  <a:lnTo>
                    <a:pt x="9690" y="605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9F9E703D-07B6-4ADB-9BE7-A906FE83CA97}"/>
              </a:ext>
            </a:extLst>
          </p:cNvPr>
          <p:cNvGrpSpPr/>
          <p:nvPr/>
        </p:nvGrpSpPr>
        <p:grpSpPr>
          <a:xfrm>
            <a:off x="9704382" y="3173490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DF280682-9409-416E-B174-1F89DBF785D4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71" name="Rounded Rectangle 20">
                <a:extLst>
                  <a:ext uri="{FF2B5EF4-FFF2-40B4-BE49-F238E27FC236}">
                    <a16:creationId xmlns:a16="http://schemas.microsoft.com/office/drawing/2014/main" id="{CC0EBBB6-4EC9-46C4-B217-2B5AA921D22B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72" name="Rounded Rectangle 21">
                <a:extLst>
                  <a:ext uri="{FF2B5EF4-FFF2-40B4-BE49-F238E27FC236}">
                    <a16:creationId xmlns:a16="http://schemas.microsoft.com/office/drawing/2014/main" id="{1F3C86B9-BD06-4EFE-869D-9F84069D2352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FFE363B9-2C86-4364-BCE5-FDBBD3D2D8E8}"/>
                </a:ext>
              </a:extLst>
            </p:cNvPr>
            <p:cNvSpPr txBox="1"/>
            <p:nvPr/>
          </p:nvSpPr>
          <p:spPr>
            <a:xfrm>
              <a:off x="5839359" y="1776639"/>
              <a:ext cx="204662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J</a:t>
              </a:r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694EDF4C-EE7B-4ED9-A491-9AC5D2696BFA}"/>
              </a:ext>
            </a:extLst>
          </p:cNvPr>
          <p:cNvSpPr txBox="1"/>
          <p:nvPr/>
        </p:nvSpPr>
        <p:spPr>
          <a:xfrm>
            <a:off x="9122130" y="3228390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1782529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Increase Font Size</a:t>
            </a:r>
            <a:endParaRPr lang="en-IN" sz="360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1C5A17D-3EF8-4CCB-87ED-EA9ECEC10549}"/>
              </a:ext>
            </a:extLst>
          </p:cNvPr>
          <p:cNvSpPr/>
          <p:nvPr/>
        </p:nvSpPr>
        <p:spPr>
          <a:xfrm>
            <a:off x="5944957" y="1718862"/>
            <a:ext cx="6240752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49C82E5-FED5-4C5C-AB7C-41A413E5B027}"/>
              </a:ext>
            </a:extLst>
          </p:cNvPr>
          <p:cNvSpPr/>
          <p:nvPr/>
        </p:nvSpPr>
        <p:spPr>
          <a:xfrm>
            <a:off x="-1" y="1714292"/>
            <a:ext cx="5842569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5A48C04-09B3-4E8E-B698-8B7EE83F6E6C}"/>
              </a:ext>
            </a:extLst>
          </p:cNvPr>
          <p:cNvSpPr/>
          <p:nvPr/>
        </p:nvSpPr>
        <p:spPr>
          <a:xfrm>
            <a:off x="311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C25C4EC-FB80-4696-B429-3CCC636E5592}"/>
              </a:ext>
            </a:extLst>
          </p:cNvPr>
          <p:cNvSpPr/>
          <p:nvPr/>
        </p:nvSpPr>
        <p:spPr>
          <a:xfrm>
            <a:off x="595039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BF28BF5-6EB1-4557-B192-7DB9067BB4E4}"/>
              </a:ext>
            </a:extLst>
          </p:cNvPr>
          <p:cNvGrpSpPr/>
          <p:nvPr/>
        </p:nvGrpSpPr>
        <p:grpSpPr>
          <a:xfrm>
            <a:off x="6143385" y="1843121"/>
            <a:ext cx="386690" cy="473803"/>
            <a:chOff x="10950107" y="696800"/>
            <a:chExt cx="566152" cy="693694"/>
          </a:xfrm>
          <a:solidFill>
            <a:schemeClr val="bg1">
              <a:lumMod val="95000"/>
            </a:schemeClr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8A3AB1E-C8D7-48DC-B7D6-2C0C8114A541}"/>
                </a:ext>
              </a:extLst>
            </p:cNvPr>
            <p:cNvSpPr/>
            <p:nvPr/>
          </p:nvSpPr>
          <p:spPr>
            <a:xfrm>
              <a:off x="10950107" y="860576"/>
              <a:ext cx="566152" cy="529918"/>
            </a:xfrm>
            <a:custGeom>
              <a:avLst/>
              <a:gdLst>
                <a:gd name="connsiteX0" fmla="*/ 129663 w 2381250"/>
                <a:gd name="connsiteY0" fmla="*/ 386229 h 2228850"/>
                <a:gd name="connsiteX1" fmla="*/ 311790 w 2381250"/>
                <a:gd name="connsiteY1" fmla="*/ 1851365 h 2228850"/>
                <a:gd name="connsiteX2" fmla="*/ 772610 w 2381250"/>
                <a:gd name="connsiteY2" fmla="*/ 2223421 h 2228850"/>
                <a:gd name="connsiteX3" fmla="*/ 783344 w 2381250"/>
                <a:gd name="connsiteY3" fmla="*/ 2223211 h 2228850"/>
                <a:gd name="connsiteX4" fmla="*/ 997209 w 2381250"/>
                <a:gd name="connsiteY4" fmla="*/ 2166214 h 2228850"/>
                <a:gd name="connsiteX5" fmla="*/ 1250546 w 2381250"/>
                <a:gd name="connsiteY5" fmla="*/ 2106159 h 2228850"/>
                <a:gd name="connsiteX6" fmla="*/ 1491700 w 2381250"/>
                <a:gd name="connsiteY6" fmla="*/ 2164252 h 2228850"/>
                <a:gd name="connsiteX7" fmla="*/ 1722710 w 2381250"/>
                <a:gd name="connsiteY7" fmla="*/ 2219639 h 2228850"/>
                <a:gd name="connsiteX8" fmla="*/ 2179195 w 2381250"/>
                <a:gd name="connsiteY8" fmla="*/ 1858251 h 2228850"/>
                <a:gd name="connsiteX9" fmla="*/ 2379201 w 2381250"/>
                <a:gd name="connsiteY9" fmla="*/ 1448581 h 2228850"/>
                <a:gd name="connsiteX10" fmla="*/ 2380020 w 2381250"/>
                <a:gd name="connsiteY10" fmla="*/ 1446000 h 2228850"/>
                <a:gd name="connsiteX11" fmla="*/ 2367371 w 2381250"/>
                <a:gd name="connsiteY11" fmla="*/ 1416796 h 2228850"/>
                <a:gd name="connsiteX12" fmla="*/ 2365628 w 2381250"/>
                <a:gd name="connsiteY12" fmla="*/ 1416053 h 2228850"/>
                <a:gd name="connsiteX13" fmla="*/ 1997792 w 2381250"/>
                <a:gd name="connsiteY13" fmla="*/ 860174 h 2228850"/>
                <a:gd name="connsiteX14" fmla="*/ 2293038 w 2381250"/>
                <a:gd name="connsiteY14" fmla="*/ 337833 h 2228850"/>
                <a:gd name="connsiteX15" fmla="*/ 2295362 w 2381250"/>
                <a:gd name="connsiteY15" fmla="*/ 336385 h 2228850"/>
                <a:gd name="connsiteX16" fmla="*/ 2305802 w 2381250"/>
                <a:gd name="connsiteY16" fmla="*/ 321088 h 2228850"/>
                <a:gd name="connsiteX17" fmla="*/ 2302125 w 2381250"/>
                <a:gd name="connsiteY17" fmla="*/ 302943 h 2228850"/>
                <a:gd name="connsiteX18" fmla="*/ 1761676 w 2381250"/>
                <a:gd name="connsiteY18" fmla="*/ 9449 h 2228850"/>
                <a:gd name="connsiteX19" fmla="*/ 1714528 w 2381250"/>
                <a:gd name="connsiteY19" fmla="*/ 7144 h 2228850"/>
                <a:gd name="connsiteX20" fmla="*/ 1375333 w 2381250"/>
                <a:gd name="connsiteY20" fmla="*/ 91850 h 2228850"/>
                <a:gd name="connsiteX21" fmla="*/ 1212846 w 2381250"/>
                <a:gd name="connsiteY21" fmla="*/ 140398 h 2228850"/>
                <a:gd name="connsiteX22" fmla="*/ 1044777 w 2381250"/>
                <a:gd name="connsiteY22" fmla="*/ 91259 h 2228850"/>
                <a:gd name="connsiteX23" fmla="*/ 748550 w 2381250"/>
                <a:gd name="connsiteY23" fmla="*/ 16021 h 2228850"/>
                <a:gd name="connsiteX24" fmla="*/ 741034 w 2381250"/>
                <a:gd name="connsiteY24" fmla="*/ 16097 h 2228850"/>
                <a:gd name="connsiteX25" fmla="*/ 129663 w 2381250"/>
                <a:gd name="connsiteY25" fmla="*/ 386229 h 222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381250" h="2228850">
                  <a:moveTo>
                    <a:pt x="129663" y="386229"/>
                  </a:moveTo>
                  <a:cubicBezTo>
                    <a:pt x="-115939" y="812425"/>
                    <a:pt x="40194" y="1459201"/>
                    <a:pt x="311790" y="1851365"/>
                  </a:cubicBezTo>
                  <a:cubicBezTo>
                    <a:pt x="447360" y="2047427"/>
                    <a:pt x="584615" y="2223421"/>
                    <a:pt x="772610" y="2223421"/>
                  </a:cubicBezTo>
                  <a:cubicBezTo>
                    <a:pt x="776153" y="2223421"/>
                    <a:pt x="779706" y="2223354"/>
                    <a:pt x="783344" y="2223211"/>
                  </a:cubicBezTo>
                  <a:cubicBezTo>
                    <a:pt x="871670" y="2219687"/>
                    <a:pt x="935497" y="2192493"/>
                    <a:pt x="997209" y="2166214"/>
                  </a:cubicBezTo>
                  <a:cubicBezTo>
                    <a:pt x="1066494" y="2136686"/>
                    <a:pt x="1138151" y="2106159"/>
                    <a:pt x="1250546" y="2106159"/>
                  </a:cubicBezTo>
                  <a:cubicBezTo>
                    <a:pt x="1357473" y="2106159"/>
                    <a:pt x="1425711" y="2135696"/>
                    <a:pt x="1491700" y="2164252"/>
                  </a:cubicBezTo>
                  <a:cubicBezTo>
                    <a:pt x="1556736" y="2192388"/>
                    <a:pt x="1623726" y="2221497"/>
                    <a:pt x="1722710" y="2219639"/>
                  </a:cubicBezTo>
                  <a:cubicBezTo>
                    <a:pt x="1934469" y="2215696"/>
                    <a:pt x="2064486" y="2025787"/>
                    <a:pt x="2179195" y="1858251"/>
                  </a:cubicBezTo>
                  <a:cubicBezTo>
                    <a:pt x="2298896" y="1683325"/>
                    <a:pt x="2358941" y="1513484"/>
                    <a:pt x="2379201" y="1448581"/>
                  </a:cubicBezTo>
                  <a:lnTo>
                    <a:pt x="2380020" y="1446000"/>
                  </a:lnTo>
                  <a:cubicBezTo>
                    <a:pt x="2383878" y="1434465"/>
                    <a:pt x="2378430" y="1421873"/>
                    <a:pt x="2367371" y="1416796"/>
                  </a:cubicBezTo>
                  <a:cubicBezTo>
                    <a:pt x="2367066" y="1416653"/>
                    <a:pt x="2365942" y="1416187"/>
                    <a:pt x="2365628" y="1416053"/>
                  </a:cubicBezTo>
                  <a:cubicBezTo>
                    <a:pt x="2328338" y="1400804"/>
                    <a:pt x="2001230" y="1255690"/>
                    <a:pt x="1997792" y="860174"/>
                  </a:cubicBezTo>
                  <a:cubicBezTo>
                    <a:pt x="1994601" y="538839"/>
                    <a:pt x="2243184" y="368675"/>
                    <a:pt x="2293038" y="337833"/>
                  </a:cubicBezTo>
                  <a:lnTo>
                    <a:pt x="2295362" y="336385"/>
                  </a:lnTo>
                  <a:cubicBezTo>
                    <a:pt x="2300763" y="332908"/>
                    <a:pt x="2304525" y="327393"/>
                    <a:pt x="2305802" y="321088"/>
                  </a:cubicBezTo>
                  <a:cubicBezTo>
                    <a:pt x="2307078" y="314792"/>
                    <a:pt x="2305744" y="308239"/>
                    <a:pt x="2302125" y="302943"/>
                  </a:cubicBezTo>
                  <a:cubicBezTo>
                    <a:pt x="2130542" y="51845"/>
                    <a:pt x="1867556" y="14002"/>
                    <a:pt x="1761676" y="9449"/>
                  </a:cubicBezTo>
                  <a:cubicBezTo>
                    <a:pt x="1746312" y="7915"/>
                    <a:pt x="1730453" y="7144"/>
                    <a:pt x="1714528" y="7144"/>
                  </a:cubicBezTo>
                  <a:cubicBezTo>
                    <a:pt x="1590169" y="7144"/>
                    <a:pt x="1471040" y="54112"/>
                    <a:pt x="1375333" y="91850"/>
                  </a:cubicBezTo>
                  <a:cubicBezTo>
                    <a:pt x="1309267" y="117900"/>
                    <a:pt x="1252203" y="140398"/>
                    <a:pt x="1212846" y="140398"/>
                  </a:cubicBezTo>
                  <a:cubicBezTo>
                    <a:pt x="1168621" y="140398"/>
                    <a:pt x="1111233" y="117624"/>
                    <a:pt x="1044777" y="91259"/>
                  </a:cubicBezTo>
                  <a:cubicBezTo>
                    <a:pt x="955909" y="55988"/>
                    <a:pt x="855182" y="16021"/>
                    <a:pt x="748550" y="16021"/>
                  </a:cubicBezTo>
                  <a:cubicBezTo>
                    <a:pt x="746006" y="16021"/>
                    <a:pt x="743501" y="16050"/>
                    <a:pt x="741034" y="16097"/>
                  </a:cubicBezTo>
                  <a:cubicBezTo>
                    <a:pt x="493099" y="19745"/>
                    <a:pt x="258822" y="161592"/>
                    <a:pt x="129663" y="3862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7419690-D39F-45B1-97B1-10D2DD6D51CA}"/>
                </a:ext>
              </a:extLst>
            </p:cNvPr>
            <p:cNvSpPr/>
            <p:nvPr/>
          </p:nvSpPr>
          <p:spPr>
            <a:xfrm>
              <a:off x="11224883" y="696800"/>
              <a:ext cx="151729" cy="169845"/>
            </a:xfrm>
            <a:custGeom>
              <a:avLst/>
              <a:gdLst>
                <a:gd name="connsiteX0" fmla="*/ 606180 w 638175"/>
                <a:gd name="connsiteY0" fmla="*/ 7162 h 714375"/>
                <a:gd name="connsiteX1" fmla="*/ 168277 w 638175"/>
                <a:gd name="connsiteY1" fmla="*/ 231790 h 714375"/>
                <a:gd name="connsiteX2" fmla="*/ 10962 w 638175"/>
                <a:gd name="connsiteY2" fmla="*/ 692600 h 714375"/>
                <a:gd name="connsiteX3" fmla="*/ 32718 w 638175"/>
                <a:gd name="connsiteY3" fmla="*/ 713212 h 714375"/>
                <a:gd name="connsiteX4" fmla="*/ 63502 w 638175"/>
                <a:gd name="connsiteY4" fmla="*/ 714412 h 714375"/>
                <a:gd name="connsiteX5" fmla="*/ 476840 w 638175"/>
                <a:gd name="connsiteY5" fmla="*/ 502414 h 714375"/>
                <a:gd name="connsiteX6" fmla="*/ 630821 w 638175"/>
                <a:gd name="connsiteY6" fmla="*/ 28355 h 714375"/>
                <a:gd name="connsiteX7" fmla="*/ 606180 w 638175"/>
                <a:gd name="connsiteY7" fmla="*/ 7162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714375">
                  <a:moveTo>
                    <a:pt x="606180" y="7162"/>
                  </a:moveTo>
                  <a:cubicBezTo>
                    <a:pt x="456037" y="13277"/>
                    <a:pt x="275929" y="105698"/>
                    <a:pt x="168277" y="231790"/>
                  </a:cubicBezTo>
                  <a:cubicBezTo>
                    <a:pt x="76790" y="337775"/>
                    <a:pt x="-12583" y="514483"/>
                    <a:pt x="10962" y="692600"/>
                  </a:cubicBezTo>
                  <a:cubicBezTo>
                    <a:pt x="12439" y="703744"/>
                    <a:pt x="21507" y="712345"/>
                    <a:pt x="32718" y="713212"/>
                  </a:cubicBezTo>
                  <a:cubicBezTo>
                    <a:pt x="42852" y="714003"/>
                    <a:pt x="53196" y="714403"/>
                    <a:pt x="63502" y="714412"/>
                  </a:cubicBezTo>
                  <a:cubicBezTo>
                    <a:pt x="210311" y="714412"/>
                    <a:pt x="368683" y="633193"/>
                    <a:pt x="476840" y="502414"/>
                  </a:cubicBezTo>
                  <a:cubicBezTo>
                    <a:pt x="590673" y="364321"/>
                    <a:pt x="648233" y="187099"/>
                    <a:pt x="630821" y="28355"/>
                  </a:cubicBezTo>
                  <a:cubicBezTo>
                    <a:pt x="629449" y="15916"/>
                    <a:pt x="618505" y="6676"/>
                    <a:pt x="606180" y="7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1" name="Graphic 12">
            <a:extLst>
              <a:ext uri="{FF2B5EF4-FFF2-40B4-BE49-F238E27FC236}">
                <a16:creationId xmlns:a16="http://schemas.microsoft.com/office/drawing/2014/main" id="{2057ABDD-7CB7-471D-885E-9CC2284E3162}"/>
              </a:ext>
            </a:extLst>
          </p:cNvPr>
          <p:cNvGrpSpPr/>
          <p:nvPr/>
        </p:nvGrpSpPr>
        <p:grpSpPr>
          <a:xfrm>
            <a:off x="219154" y="1923832"/>
            <a:ext cx="380990" cy="380990"/>
            <a:chOff x="3808412" y="1143000"/>
            <a:chExt cx="4572000" cy="4572000"/>
          </a:xfrm>
          <a:solidFill>
            <a:schemeClr val="bg1">
              <a:lumMod val="95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5F9BEAD-0143-42AC-9529-43BE330ED3CD}"/>
                </a:ext>
              </a:extLst>
            </p:cNvPr>
            <p:cNvSpPr/>
            <p:nvPr/>
          </p:nvSpPr>
          <p:spPr>
            <a:xfrm>
              <a:off x="3801278" y="1135856"/>
              <a:ext cx="4581525" cy="4581525"/>
            </a:xfrm>
            <a:custGeom>
              <a:avLst/>
              <a:gdLst>
                <a:gd name="connsiteX0" fmla="*/ 8811 w 4581525"/>
                <a:gd name="connsiteY0" fmla="*/ 2140744 h 4581525"/>
                <a:gd name="connsiteX1" fmla="*/ 7144 w 4581525"/>
                <a:gd name="connsiteY1" fmla="*/ 654491 h 4581525"/>
                <a:gd name="connsiteX2" fmla="*/ 1835944 w 4581525"/>
                <a:gd name="connsiteY2" fmla="*/ 406156 h 4581525"/>
                <a:gd name="connsiteX3" fmla="*/ 1835944 w 4581525"/>
                <a:gd name="connsiteY3" fmla="*/ 2140744 h 4581525"/>
                <a:gd name="connsiteX4" fmla="*/ 8811 w 4581525"/>
                <a:gd name="connsiteY4" fmla="*/ 2140744 h 4581525"/>
                <a:gd name="connsiteX5" fmla="*/ 2140744 w 4581525"/>
                <a:gd name="connsiteY5" fmla="*/ 361864 h 4581525"/>
                <a:gd name="connsiteX6" fmla="*/ 4578535 w 4581525"/>
                <a:gd name="connsiteY6" fmla="*/ 7144 h 4581525"/>
                <a:gd name="connsiteX7" fmla="*/ 4578535 w 4581525"/>
                <a:gd name="connsiteY7" fmla="*/ 2140744 h 4581525"/>
                <a:gd name="connsiteX8" fmla="*/ 2140744 w 4581525"/>
                <a:gd name="connsiteY8" fmla="*/ 2140744 h 4581525"/>
                <a:gd name="connsiteX9" fmla="*/ 2140744 w 4581525"/>
                <a:gd name="connsiteY9" fmla="*/ 361864 h 4581525"/>
                <a:gd name="connsiteX10" fmla="*/ 4579125 w 4581525"/>
                <a:gd name="connsiteY10" fmla="*/ 2445544 h 4581525"/>
                <a:gd name="connsiteX11" fmla="*/ 4578535 w 4581525"/>
                <a:gd name="connsiteY11" fmla="*/ 4579144 h 4581525"/>
                <a:gd name="connsiteX12" fmla="*/ 2140744 w 4581525"/>
                <a:gd name="connsiteY12" fmla="*/ 4236168 h 4581525"/>
                <a:gd name="connsiteX13" fmla="*/ 2140744 w 4581525"/>
                <a:gd name="connsiteY13" fmla="*/ 2445544 h 4581525"/>
                <a:gd name="connsiteX14" fmla="*/ 4579125 w 4581525"/>
                <a:gd name="connsiteY14" fmla="*/ 2445544 h 4581525"/>
                <a:gd name="connsiteX15" fmla="*/ 1835944 w 4581525"/>
                <a:gd name="connsiteY15" fmla="*/ 4197363 h 4581525"/>
                <a:gd name="connsiteX16" fmla="*/ 8630 w 4581525"/>
                <a:gd name="connsiteY16" fmla="*/ 3946884 h 4581525"/>
                <a:gd name="connsiteX17" fmla="*/ 8534 w 4581525"/>
                <a:gd name="connsiteY17" fmla="*/ 2445544 h 4581525"/>
                <a:gd name="connsiteX18" fmla="*/ 1835944 w 4581525"/>
                <a:gd name="connsiteY18" fmla="*/ 2445544 h 4581525"/>
                <a:gd name="connsiteX19" fmla="*/ 1835944 w 4581525"/>
                <a:gd name="connsiteY19" fmla="*/ 4197363 h 458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81525" h="4581525">
                  <a:moveTo>
                    <a:pt x="8811" y="2140744"/>
                  </a:moveTo>
                  <a:lnTo>
                    <a:pt x="7144" y="654491"/>
                  </a:lnTo>
                  <a:lnTo>
                    <a:pt x="1835944" y="406156"/>
                  </a:lnTo>
                  <a:lnTo>
                    <a:pt x="1835944" y="2140744"/>
                  </a:lnTo>
                  <a:lnTo>
                    <a:pt x="8811" y="2140744"/>
                  </a:lnTo>
                  <a:close/>
                  <a:moveTo>
                    <a:pt x="2140744" y="361864"/>
                  </a:moveTo>
                  <a:lnTo>
                    <a:pt x="4578535" y="7144"/>
                  </a:lnTo>
                  <a:lnTo>
                    <a:pt x="4578535" y="2140744"/>
                  </a:lnTo>
                  <a:lnTo>
                    <a:pt x="2140744" y="2140744"/>
                  </a:lnTo>
                  <a:lnTo>
                    <a:pt x="2140744" y="361864"/>
                  </a:lnTo>
                  <a:close/>
                  <a:moveTo>
                    <a:pt x="4579125" y="2445544"/>
                  </a:moveTo>
                  <a:lnTo>
                    <a:pt x="4578535" y="4579144"/>
                  </a:lnTo>
                  <a:lnTo>
                    <a:pt x="2140744" y="4236168"/>
                  </a:lnTo>
                  <a:lnTo>
                    <a:pt x="2140744" y="2445544"/>
                  </a:lnTo>
                  <a:lnTo>
                    <a:pt x="4579125" y="2445544"/>
                  </a:lnTo>
                  <a:close/>
                  <a:moveTo>
                    <a:pt x="1835944" y="4197363"/>
                  </a:moveTo>
                  <a:lnTo>
                    <a:pt x="8630" y="3946884"/>
                  </a:lnTo>
                  <a:lnTo>
                    <a:pt x="8534" y="2445544"/>
                  </a:lnTo>
                  <a:lnTo>
                    <a:pt x="1835944" y="2445544"/>
                  </a:lnTo>
                  <a:lnTo>
                    <a:pt x="1835944" y="4197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DAD73D0-28AD-4FFE-88FE-E04B57679272}"/>
              </a:ext>
            </a:extLst>
          </p:cNvPr>
          <p:cNvSpPr txBox="1"/>
          <p:nvPr/>
        </p:nvSpPr>
        <p:spPr>
          <a:xfrm>
            <a:off x="1823666" y="3235482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6CAAC3F-699C-4DCA-9C2B-1089A92DA48D}"/>
              </a:ext>
            </a:extLst>
          </p:cNvPr>
          <p:cNvGrpSpPr/>
          <p:nvPr/>
        </p:nvGrpSpPr>
        <p:grpSpPr>
          <a:xfrm>
            <a:off x="431096" y="3161987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4E86D142-CF1B-4297-8FA9-78D70CF2C7CA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63" name="Rounded Rectangle 25">
                <a:extLst>
                  <a:ext uri="{FF2B5EF4-FFF2-40B4-BE49-F238E27FC236}">
                    <a16:creationId xmlns:a16="http://schemas.microsoft.com/office/drawing/2014/main" id="{4832C2A2-1BEF-4858-941B-5F3B9A6196FE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64" name="Rounded Rectangle 26">
                <a:extLst>
                  <a:ext uri="{FF2B5EF4-FFF2-40B4-BE49-F238E27FC236}">
                    <a16:creationId xmlns:a16="http://schemas.microsoft.com/office/drawing/2014/main" id="{6F857CF3-FC14-4FEC-AC6F-CF819FA79658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19978B8-BBF1-40E2-8C2F-D89FF3D35CA4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Ctrl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46DB4F9-FDB4-4872-A8F3-A8C7C5C315E4}"/>
              </a:ext>
            </a:extLst>
          </p:cNvPr>
          <p:cNvGrpSpPr/>
          <p:nvPr/>
        </p:nvGrpSpPr>
        <p:grpSpPr>
          <a:xfrm>
            <a:off x="2403481" y="3175855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5A03B7CE-FBEC-49D8-A1DB-3AB4187D77D3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43" name="Rounded Rectangle 25">
                <a:extLst>
                  <a:ext uri="{FF2B5EF4-FFF2-40B4-BE49-F238E27FC236}">
                    <a16:creationId xmlns:a16="http://schemas.microsoft.com/office/drawing/2014/main" id="{22E448A3-50C6-4AA2-AA9F-ABA0C4309A6F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44" name="Rounded Rectangle 26">
                <a:extLst>
                  <a:ext uri="{FF2B5EF4-FFF2-40B4-BE49-F238E27FC236}">
                    <a16:creationId xmlns:a16="http://schemas.microsoft.com/office/drawing/2014/main" id="{B72DFF36-E2BD-4AFC-82A4-E65787E4F706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33AD69A-3E20-4F7E-A233-0F6B4980895A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en-US" sz="180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Shift</a:t>
              </a:r>
            </a:p>
          </p:txBody>
        </p: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5932A65A-3201-4CE2-AE6F-C25AA15BDD0F}"/>
              </a:ext>
            </a:extLst>
          </p:cNvPr>
          <p:cNvSpPr txBox="1"/>
          <p:nvPr/>
        </p:nvSpPr>
        <p:spPr>
          <a:xfrm>
            <a:off x="3798935" y="3235482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0703FD0-CFDF-4538-BB84-60BACFBA1D97}"/>
              </a:ext>
            </a:extLst>
          </p:cNvPr>
          <p:cNvGrpSpPr/>
          <p:nvPr/>
        </p:nvGrpSpPr>
        <p:grpSpPr>
          <a:xfrm>
            <a:off x="6403134" y="3172206"/>
            <a:ext cx="1754408" cy="1044088"/>
            <a:chOff x="7584849" y="4348064"/>
            <a:chExt cx="1200763" cy="714601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F69FA9C5-4D55-486B-86BD-48A3FB427F38}"/>
                </a:ext>
              </a:extLst>
            </p:cNvPr>
            <p:cNvGrpSpPr/>
            <p:nvPr/>
          </p:nvGrpSpPr>
          <p:grpSpPr>
            <a:xfrm>
              <a:off x="7584849" y="4348064"/>
              <a:ext cx="1200763" cy="714601"/>
              <a:chOff x="7584849" y="4348064"/>
              <a:chExt cx="1200763" cy="714601"/>
            </a:xfrm>
          </p:grpSpPr>
          <p:sp>
            <p:nvSpPr>
              <p:cNvPr id="49" name="Rounded Rectangle 47">
                <a:extLst>
                  <a:ext uri="{FF2B5EF4-FFF2-40B4-BE49-F238E27FC236}">
                    <a16:creationId xmlns:a16="http://schemas.microsoft.com/office/drawing/2014/main" id="{4B940E12-FEE6-488A-90BB-8F8DEEBDB15D}"/>
                  </a:ext>
                </a:extLst>
              </p:cNvPr>
              <p:cNvSpPr/>
              <p:nvPr/>
            </p:nvSpPr>
            <p:spPr>
              <a:xfrm>
                <a:off x="7587748" y="4349433"/>
                <a:ext cx="1197864" cy="713232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ounded Rectangle 46">
                <a:extLst>
                  <a:ext uri="{FF2B5EF4-FFF2-40B4-BE49-F238E27FC236}">
                    <a16:creationId xmlns:a16="http://schemas.microsoft.com/office/drawing/2014/main" id="{9CB7FBA9-5538-42A8-B3D7-CBE135BE32BC}"/>
                  </a:ext>
                </a:extLst>
              </p:cNvPr>
              <p:cNvSpPr/>
              <p:nvPr/>
            </p:nvSpPr>
            <p:spPr>
              <a:xfrm>
                <a:off x="7584849" y="4348064"/>
                <a:ext cx="1171589" cy="680615"/>
              </a:xfrm>
              <a:prstGeom prst="round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8BA367C-49DA-4464-896C-2D4F2713FB8B}"/>
                </a:ext>
              </a:extLst>
            </p:cNvPr>
            <p:cNvSpPr txBox="1"/>
            <p:nvPr/>
          </p:nvSpPr>
          <p:spPr>
            <a:xfrm>
              <a:off x="7659065" y="4777677"/>
              <a:ext cx="863334" cy="1811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command</a:t>
              </a:r>
            </a:p>
          </p:txBody>
        </p:sp>
        <p:sp>
          <p:nvSpPr>
            <p:cNvPr id="48" name="Freeform 5">
              <a:extLst>
                <a:ext uri="{FF2B5EF4-FFF2-40B4-BE49-F238E27FC236}">
                  <a16:creationId xmlns:a16="http://schemas.microsoft.com/office/drawing/2014/main" id="{9C0641F3-9568-462D-9B6E-E6B63EC36B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5500" y="4432300"/>
              <a:ext cx="187325" cy="192088"/>
            </a:xfrm>
            <a:custGeom>
              <a:avLst/>
              <a:gdLst>
                <a:gd name="T0" fmla="*/ 4207 w 15694"/>
                <a:gd name="T1" fmla="*/ 14726 h 16093"/>
                <a:gd name="T2" fmla="*/ 4875 w 15694"/>
                <a:gd name="T3" fmla="*/ 13893 h 16093"/>
                <a:gd name="T4" fmla="*/ 2454 w 15694"/>
                <a:gd name="T5" fmla="*/ 11140 h 16093"/>
                <a:gd name="T6" fmla="*/ 1527 w 15694"/>
                <a:gd name="T7" fmla="*/ 11685 h 16093"/>
                <a:gd name="T8" fmla="*/ 1070 w 15694"/>
                <a:gd name="T9" fmla="*/ 12707 h 16093"/>
                <a:gd name="T10" fmla="*/ 1299 w 15694"/>
                <a:gd name="T11" fmla="*/ 14130 h 16093"/>
                <a:gd name="T12" fmla="*/ 2080 w 15694"/>
                <a:gd name="T13" fmla="*/ 14856 h 16093"/>
                <a:gd name="T14" fmla="*/ 3637 w 15694"/>
                <a:gd name="T15" fmla="*/ 33 h 16093"/>
                <a:gd name="T16" fmla="*/ 5222 w 15694"/>
                <a:gd name="T17" fmla="*/ 839 h 16093"/>
                <a:gd name="T18" fmla="*/ 6028 w 15694"/>
                <a:gd name="T19" fmla="*/ 2423 h 16093"/>
                <a:gd name="T20" fmla="*/ 9886 w 15694"/>
                <a:gd name="T21" fmla="*/ 1686 h 16093"/>
                <a:gd name="T22" fmla="*/ 11011 w 15694"/>
                <a:gd name="T23" fmla="*/ 415 h 16093"/>
                <a:gd name="T24" fmla="*/ 13055 w 15694"/>
                <a:gd name="T25" fmla="*/ 8 h 16093"/>
                <a:gd name="T26" fmla="*/ 14704 w 15694"/>
                <a:gd name="T27" fmla="*/ 699 h 16093"/>
                <a:gd name="T28" fmla="*/ 15621 w 15694"/>
                <a:gd name="T29" fmla="*/ 2214 h 16093"/>
                <a:gd name="T30" fmla="*/ 15469 w 15694"/>
                <a:gd name="T31" fmla="*/ 4312 h 16093"/>
                <a:gd name="T32" fmla="*/ 14372 w 15694"/>
                <a:gd name="T33" fmla="*/ 5606 h 16093"/>
                <a:gd name="T34" fmla="*/ 12835 w 15694"/>
                <a:gd name="T35" fmla="*/ 10034 h 16093"/>
                <a:gd name="T36" fmla="*/ 14544 w 15694"/>
                <a:gd name="T37" fmla="*/ 10603 h 16093"/>
                <a:gd name="T38" fmla="*/ 15565 w 15694"/>
                <a:gd name="T39" fmla="*/ 12044 h 16093"/>
                <a:gd name="T40" fmla="*/ 15543 w 15694"/>
                <a:gd name="T41" fmla="*/ 14151 h 16093"/>
                <a:gd name="T42" fmla="*/ 14542 w 15694"/>
                <a:gd name="T43" fmla="*/ 15523 h 16093"/>
                <a:gd name="T44" fmla="*/ 12835 w 15694"/>
                <a:gd name="T45" fmla="*/ 16093 h 16093"/>
                <a:gd name="T46" fmla="*/ 10841 w 15694"/>
                <a:gd name="T47" fmla="*/ 15564 h 16093"/>
                <a:gd name="T48" fmla="*/ 9807 w 15694"/>
                <a:gd name="T49" fmla="*/ 14214 h 16093"/>
                <a:gd name="T50" fmla="*/ 5988 w 15694"/>
                <a:gd name="T51" fmla="*/ 13879 h 16093"/>
                <a:gd name="T52" fmla="*/ 5122 w 15694"/>
                <a:gd name="T53" fmla="*/ 15348 h 16093"/>
                <a:gd name="T54" fmla="*/ 3494 w 15694"/>
                <a:gd name="T55" fmla="*/ 16078 h 16093"/>
                <a:gd name="T56" fmla="*/ 1440 w 15694"/>
                <a:gd name="T57" fmla="*/ 15714 h 16093"/>
                <a:gd name="T58" fmla="*/ 283 w 15694"/>
                <a:gd name="T59" fmla="*/ 14470 h 16093"/>
                <a:gd name="T60" fmla="*/ 44 w 15694"/>
                <a:gd name="T61" fmla="*/ 12388 h 16093"/>
                <a:gd name="T62" fmla="*/ 839 w 15694"/>
                <a:gd name="T63" fmla="*/ 10873 h 16093"/>
                <a:gd name="T64" fmla="*/ 2424 w 15694"/>
                <a:gd name="T65" fmla="*/ 10067 h 16093"/>
                <a:gd name="T66" fmla="*/ 1686 w 15694"/>
                <a:gd name="T67" fmla="*/ 5806 h 16093"/>
                <a:gd name="T68" fmla="*/ 415 w 15694"/>
                <a:gd name="T69" fmla="*/ 4679 h 16093"/>
                <a:gd name="T70" fmla="*/ 8 w 15694"/>
                <a:gd name="T71" fmla="*/ 2638 h 16093"/>
                <a:gd name="T72" fmla="*/ 699 w 15694"/>
                <a:gd name="T73" fmla="*/ 991 h 16093"/>
                <a:gd name="T74" fmla="*/ 2145 w 15694"/>
                <a:gd name="T75" fmla="*/ 91 h 16093"/>
                <a:gd name="T76" fmla="*/ 2242 w 15694"/>
                <a:gd name="T77" fmla="*/ 1170 h 16093"/>
                <a:gd name="T78" fmla="*/ 1393 w 15694"/>
                <a:gd name="T79" fmla="*/ 1819 h 16093"/>
                <a:gd name="T80" fmla="*/ 1061 w 15694"/>
                <a:gd name="T81" fmla="*/ 3202 h 16093"/>
                <a:gd name="T82" fmla="*/ 1418 w 15694"/>
                <a:gd name="T83" fmla="*/ 4276 h 16093"/>
                <a:gd name="T84" fmla="*/ 2282 w 15694"/>
                <a:gd name="T85" fmla="*/ 4904 h 16093"/>
                <a:gd name="T86" fmla="*/ 4932 w 15694"/>
                <a:gd name="T87" fmla="*/ 2367 h 16093"/>
                <a:gd name="T88" fmla="*/ 4312 w 15694"/>
                <a:gd name="T89" fmla="*/ 1445 h 16093"/>
                <a:gd name="T90" fmla="*/ 3249 w 15694"/>
                <a:gd name="T91" fmla="*/ 1060 h 16093"/>
                <a:gd name="T92" fmla="*/ 11524 w 15694"/>
                <a:gd name="T93" fmla="*/ 1344 h 16093"/>
                <a:gd name="T94" fmla="*/ 10834 w 15694"/>
                <a:gd name="T95" fmla="*/ 2158 h 16093"/>
                <a:gd name="T96" fmla="*/ 13153 w 15694"/>
                <a:gd name="T97" fmla="*/ 4971 h 16093"/>
                <a:gd name="T98" fmla="*/ 14105 w 15694"/>
                <a:gd name="T99" fmla="*/ 4471 h 16093"/>
                <a:gd name="T100" fmla="*/ 14613 w 15694"/>
                <a:gd name="T101" fmla="*/ 3474 h 16093"/>
                <a:gd name="T102" fmla="*/ 14436 w 15694"/>
                <a:gd name="T103" fmla="*/ 2041 h 16093"/>
                <a:gd name="T104" fmla="*/ 13652 w 15694"/>
                <a:gd name="T105" fmla="*/ 1257 h 16093"/>
                <a:gd name="T106" fmla="*/ 13064 w 15694"/>
                <a:gd name="T107" fmla="*/ 15019 h 16093"/>
                <a:gd name="T108" fmla="*/ 14075 w 15694"/>
                <a:gd name="T109" fmla="*/ 14537 h 16093"/>
                <a:gd name="T110" fmla="*/ 14597 w 15694"/>
                <a:gd name="T111" fmla="*/ 13597 h 16093"/>
                <a:gd name="T112" fmla="*/ 14473 w 15694"/>
                <a:gd name="T113" fmla="*/ 12153 h 16093"/>
                <a:gd name="T114" fmla="*/ 13729 w 15694"/>
                <a:gd name="T115" fmla="*/ 11333 h 16093"/>
                <a:gd name="T116" fmla="*/ 10698 w 15694"/>
                <a:gd name="T117" fmla="*/ 13374 h 16093"/>
                <a:gd name="T118" fmla="*/ 11132 w 15694"/>
                <a:gd name="T119" fmla="*/ 14410 h 16093"/>
                <a:gd name="T120" fmla="*/ 12042 w 15694"/>
                <a:gd name="T121" fmla="*/ 14977 h 16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5694" h="16093">
                  <a:moveTo>
                    <a:pt x="2859" y="15033"/>
                  </a:moveTo>
                  <a:lnTo>
                    <a:pt x="3203" y="15033"/>
                  </a:lnTo>
                  <a:lnTo>
                    <a:pt x="3249" y="15033"/>
                  </a:lnTo>
                  <a:lnTo>
                    <a:pt x="3295" y="15031"/>
                  </a:lnTo>
                  <a:lnTo>
                    <a:pt x="3341" y="15028"/>
                  </a:lnTo>
                  <a:lnTo>
                    <a:pt x="3387" y="15024"/>
                  </a:lnTo>
                  <a:lnTo>
                    <a:pt x="3431" y="15019"/>
                  </a:lnTo>
                  <a:lnTo>
                    <a:pt x="3476" y="15013"/>
                  </a:lnTo>
                  <a:lnTo>
                    <a:pt x="3521" y="15005"/>
                  </a:lnTo>
                  <a:lnTo>
                    <a:pt x="3565" y="14997"/>
                  </a:lnTo>
                  <a:lnTo>
                    <a:pt x="3608" y="14987"/>
                  </a:lnTo>
                  <a:lnTo>
                    <a:pt x="3652" y="14977"/>
                  </a:lnTo>
                  <a:lnTo>
                    <a:pt x="3695" y="14965"/>
                  </a:lnTo>
                  <a:lnTo>
                    <a:pt x="3737" y="14952"/>
                  </a:lnTo>
                  <a:lnTo>
                    <a:pt x="3779" y="14938"/>
                  </a:lnTo>
                  <a:lnTo>
                    <a:pt x="3821" y="14924"/>
                  </a:lnTo>
                  <a:lnTo>
                    <a:pt x="3861" y="14908"/>
                  </a:lnTo>
                  <a:lnTo>
                    <a:pt x="3902" y="14892"/>
                  </a:lnTo>
                  <a:lnTo>
                    <a:pt x="3941" y="14874"/>
                  </a:lnTo>
                  <a:lnTo>
                    <a:pt x="3982" y="14856"/>
                  </a:lnTo>
                  <a:lnTo>
                    <a:pt x="4020" y="14837"/>
                  </a:lnTo>
                  <a:lnTo>
                    <a:pt x="4059" y="14816"/>
                  </a:lnTo>
                  <a:lnTo>
                    <a:pt x="4097" y="14794"/>
                  </a:lnTo>
                  <a:lnTo>
                    <a:pt x="4135" y="14772"/>
                  </a:lnTo>
                  <a:lnTo>
                    <a:pt x="4171" y="14750"/>
                  </a:lnTo>
                  <a:lnTo>
                    <a:pt x="4207" y="14726"/>
                  </a:lnTo>
                  <a:lnTo>
                    <a:pt x="4242" y="14701"/>
                  </a:lnTo>
                  <a:lnTo>
                    <a:pt x="4277" y="14676"/>
                  </a:lnTo>
                  <a:lnTo>
                    <a:pt x="4312" y="14650"/>
                  </a:lnTo>
                  <a:lnTo>
                    <a:pt x="4345" y="14623"/>
                  </a:lnTo>
                  <a:lnTo>
                    <a:pt x="4378" y="14595"/>
                  </a:lnTo>
                  <a:lnTo>
                    <a:pt x="4410" y="14566"/>
                  </a:lnTo>
                  <a:lnTo>
                    <a:pt x="4441" y="14537"/>
                  </a:lnTo>
                  <a:lnTo>
                    <a:pt x="4473" y="14507"/>
                  </a:lnTo>
                  <a:lnTo>
                    <a:pt x="4473" y="14505"/>
                  </a:lnTo>
                  <a:lnTo>
                    <a:pt x="4503" y="14474"/>
                  </a:lnTo>
                  <a:lnTo>
                    <a:pt x="4532" y="14442"/>
                  </a:lnTo>
                  <a:lnTo>
                    <a:pt x="4561" y="14410"/>
                  </a:lnTo>
                  <a:lnTo>
                    <a:pt x="4588" y="14377"/>
                  </a:lnTo>
                  <a:lnTo>
                    <a:pt x="4616" y="14344"/>
                  </a:lnTo>
                  <a:lnTo>
                    <a:pt x="4643" y="14310"/>
                  </a:lnTo>
                  <a:lnTo>
                    <a:pt x="4668" y="14274"/>
                  </a:lnTo>
                  <a:lnTo>
                    <a:pt x="4693" y="14238"/>
                  </a:lnTo>
                  <a:lnTo>
                    <a:pt x="4716" y="14202"/>
                  </a:lnTo>
                  <a:lnTo>
                    <a:pt x="4739" y="14166"/>
                  </a:lnTo>
                  <a:lnTo>
                    <a:pt x="4761" y="14129"/>
                  </a:lnTo>
                  <a:lnTo>
                    <a:pt x="4783" y="14090"/>
                  </a:lnTo>
                  <a:lnTo>
                    <a:pt x="4804" y="14052"/>
                  </a:lnTo>
                  <a:lnTo>
                    <a:pt x="4823" y="14013"/>
                  </a:lnTo>
                  <a:lnTo>
                    <a:pt x="4841" y="13974"/>
                  </a:lnTo>
                  <a:lnTo>
                    <a:pt x="4859" y="13934"/>
                  </a:lnTo>
                  <a:lnTo>
                    <a:pt x="4875" y="13893"/>
                  </a:lnTo>
                  <a:lnTo>
                    <a:pt x="4891" y="13852"/>
                  </a:lnTo>
                  <a:lnTo>
                    <a:pt x="4906" y="13811"/>
                  </a:lnTo>
                  <a:lnTo>
                    <a:pt x="4919" y="13769"/>
                  </a:lnTo>
                  <a:lnTo>
                    <a:pt x="4932" y="13726"/>
                  </a:lnTo>
                  <a:lnTo>
                    <a:pt x="4944" y="13684"/>
                  </a:lnTo>
                  <a:lnTo>
                    <a:pt x="4955" y="13641"/>
                  </a:lnTo>
                  <a:lnTo>
                    <a:pt x="4965" y="13597"/>
                  </a:lnTo>
                  <a:lnTo>
                    <a:pt x="4973" y="13553"/>
                  </a:lnTo>
                  <a:lnTo>
                    <a:pt x="4981" y="13508"/>
                  </a:lnTo>
                  <a:lnTo>
                    <a:pt x="4987" y="13464"/>
                  </a:lnTo>
                  <a:lnTo>
                    <a:pt x="4992" y="13419"/>
                  </a:lnTo>
                  <a:lnTo>
                    <a:pt x="4996" y="13373"/>
                  </a:lnTo>
                  <a:lnTo>
                    <a:pt x="4999" y="13328"/>
                  </a:lnTo>
                  <a:lnTo>
                    <a:pt x="5001" y="13283"/>
                  </a:lnTo>
                  <a:lnTo>
                    <a:pt x="5001" y="13236"/>
                  </a:lnTo>
                  <a:lnTo>
                    <a:pt x="5001" y="11094"/>
                  </a:lnTo>
                  <a:lnTo>
                    <a:pt x="2859" y="11094"/>
                  </a:lnTo>
                  <a:lnTo>
                    <a:pt x="2812" y="11094"/>
                  </a:lnTo>
                  <a:lnTo>
                    <a:pt x="2766" y="11096"/>
                  </a:lnTo>
                  <a:lnTo>
                    <a:pt x="2721" y="11099"/>
                  </a:lnTo>
                  <a:lnTo>
                    <a:pt x="2676" y="11103"/>
                  </a:lnTo>
                  <a:lnTo>
                    <a:pt x="2630" y="11108"/>
                  </a:lnTo>
                  <a:lnTo>
                    <a:pt x="2586" y="11114"/>
                  </a:lnTo>
                  <a:lnTo>
                    <a:pt x="2541" y="11122"/>
                  </a:lnTo>
                  <a:lnTo>
                    <a:pt x="2497" y="11130"/>
                  </a:lnTo>
                  <a:lnTo>
                    <a:pt x="2454" y="11140"/>
                  </a:lnTo>
                  <a:lnTo>
                    <a:pt x="2411" y="11151"/>
                  </a:lnTo>
                  <a:lnTo>
                    <a:pt x="2368" y="11163"/>
                  </a:lnTo>
                  <a:lnTo>
                    <a:pt x="2325" y="11176"/>
                  </a:lnTo>
                  <a:lnTo>
                    <a:pt x="2283" y="11189"/>
                  </a:lnTo>
                  <a:lnTo>
                    <a:pt x="2242" y="11204"/>
                  </a:lnTo>
                  <a:lnTo>
                    <a:pt x="2201" y="11220"/>
                  </a:lnTo>
                  <a:lnTo>
                    <a:pt x="2160" y="11236"/>
                  </a:lnTo>
                  <a:lnTo>
                    <a:pt x="2120" y="11254"/>
                  </a:lnTo>
                  <a:lnTo>
                    <a:pt x="2081" y="11272"/>
                  </a:lnTo>
                  <a:lnTo>
                    <a:pt x="2042" y="11291"/>
                  </a:lnTo>
                  <a:lnTo>
                    <a:pt x="2003" y="11312"/>
                  </a:lnTo>
                  <a:lnTo>
                    <a:pt x="1965" y="11333"/>
                  </a:lnTo>
                  <a:lnTo>
                    <a:pt x="1928" y="11356"/>
                  </a:lnTo>
                  <a:lnTo>
                    <a:pt x="1892" y="11379"/>
                  </a:lnTo>
                  <a:lnTo>
                    <a:pt x="1855" y="11403"/>
                  </a:lnTo>
                  <a:lnTo>
                    <a:pt x="1819" y="11427"/>
                  </a:lnTo>
                  <a:lnTo>
                    <a:pt x="1784" y="11452"/>
                  </a:lnTo>
                  <a:lnTo>
                    <a:pt x="1750" y="11479"/>
                  </a:lnTo>
                  <a:lnTo>
                    <a:pt x="1717" y="11506"/>
                  </a:lnTo>
                  <a:lnTo>
                    <a:pt x="1683" y="11534"/>
                  </a:lnTo>
                  <a:lnTo>
                    <a:pt x="1651" y="11563"/>
                  </a:lnTo>
                  <a:lnTo>
                    <a:pt x="1620" y="11592"/>
                  </a:lnTo>
                  <a:lnTo>
                    <a:pt x="1589" y="11622"/>
                  </a:lnTo>
                  <a:lnTo>
                    <a:pt x="1587" y="11622"/>
                  </a:lnTo>
                  <a:lnTo>
                    <a:pt x="1557" y="11653"/>
                  </a:lnTo>
                  <a:lnTo>
                    <a:pt x="1527" y="11685"/>
                  </a:lnTo>
                  <a:lnTo>
                    <a:pt x="1498" y="11717"/>
                  </a:lnTo>
                  <a:lnTo>
                    <a:pt x="1471" y="11750"/>
                  </a:lnTo>
                  <a:lnTo>
                    <a:pt x="1444" y="11783"/>
                  </a:lnTo>
                  <a:lnTo>
                    <a:pt x="1418" y="11817"/>
                  </a:lnTo>
                  <a:lnTo>
                    <a:pt x="1393" y="11852"/>
                  </a:lnTo>
                  <a:lnTo>
                    <a:pt x="1367" y="11888"/>
                  </a:lnTo>
                  <a:lnTo>
                    <a:pt x="1343" y="11924"/>
                  </a:lnTo>
                  <a:lnTo>
                    <a:pt x="1321" y="11960"/>
                  </a:lnTo>
                  <a:lnTo>
                    <a:pt x="1299" y="11997"/>
                  </a:lnTo>
                  <a:lnTo>
                    <a:pt x="1278" y="12036"/>
                  </a:lnTo>
                  <a:lnTo>
                    <a:pt x="1257" y="12075"/>
                  </a:lnTo>
                  <a:lnTo>
                    <a:pt x="1238" y="12113"/>
                  </a:lnTo>
                  <a:lnTo>
                    <a:pt x="1220" y="12153"/>
                  </a:lnTo>
                  <a:lnTo>
                    <a:pt x="1201" y="12192"/>
                  </a:lnTo>
                  <a:lnTo>
                    <a:pt x="1185" y="12234"/>
                  </a:lnTo>
                  <a:lnTo>
                    <a:pt x="1169" y="12274"/>
                  </a:lnTo>
                  <a:lnTo>
                    <a:pt x="1155" y="12315"/>
                  </a:lnTo>
                  <a:lnTo>
                    <a:pt x="1141" y="12357"/>
                  </a:lnTo>
                  <a:lnTo>
                    <a:pt x="1128" y="12400"/>
                  </a:lnTo>
                  <a:lnTo>
                    <a:pt x="1117" y="12443"/>
                  </a:lnTo>
                  <a:lnTo>
                    <a:pt x="1107" y="12486"/>
                  </a:lnTo>
                  <a:lnTo>
                    <a:pt x="1097" y="12529"/>
                  </a:lnTo>
                  <a:lnTo>
                    <a:pt x="1089" y="12574"/>
                  </a:lnTo>
                  <a:lnTo>
                    <a:pt x="1081" y="12618"/>
                  </a:lnTo>
                  <a:lnTo>
                    <a:pt x="1075" y="12663"/>
                  </a:lnTo>
                  <a:lnTo>
                    <a:pt x="1070" y="12707"/>
                  </a:lnTo>
                  <a:lnTo>
                    <a:pt x="1066" y="12754"/>
                  </a:lnTo>
                  <a:lnTo>
                    <a:pt x="1063" y="12799"/>
                  </a:lnTo>
                  <a:lnTo>
                    <a:pt x="1061" y="12845"/>
                  </a:lnTo>
                  <a:lnTo>
                    <a:pt x="1061" y="12891"/>
                  </a:lnTo>
                  <a:lnTo>
                    <a:pt x="1061" y="13236"/>
                  </a:lnTo>
                  <a:lnTo>
                    <a:pt x="1061" y="13283"/>
                  </a:lnTo>
                  <a:lnTo>
                    <a:pt x="1063" y="13328"/>
                  </a:lnTo>
                  <a:lnTo>
                    <a:pt x="1066" y="13374"/>
                  </a:lnTo>
                  <a:lnTo>
                    <a:pt x="1070" y="13420"/>
                  </a:lnTo>
                  <a:lnTo>
                    <a:pt x="1075" y="13464"/>
                  </a:lnTo>
                  <a:lnTo>
                    <a:pt x="1081" y="13509"/>
                  </a:lnTo>
                  <a:lnTo>
                    <a:pt x="1089" y="13553"/>
                  </a:lnTo>
                  <a:lnTo>
                    <a:pt x="1097" y="13598"/>
                  </a:lnTo>
                  <a:lnTo>
                    <a:pt x="1107" y="13641"/>
                  </a:lnTo>
                  <a:lnTo>
                    <a:pt x="1117" y="13684"/>
                  </a:lnTo>
                  <a:lnTo>
                    <a:pt x="1128" y="13727"/>
                  </a:lnTo>
                  <a:lnTo>
                    <a:pt x="1141" y="13770"/>
                  </a:lnTo>
                  <a:lnTo>
                    <a:pt x="1155" y="13812"/>
                  </a:lnTo>
                  <a:lnTo>
                    <a:pt x="1169" y="13853"/>
                  </a:lnTo>
                  <a:lnTo>
                    <a:pt x="1185" y="13894"/>
                  </a:lnTo>
                  <a:lnTo>
                    <a:pt x="1201" y="13935"/>
                  </a:lnTo>
                  <a:lnTo>
                    <a:pt x="1220" y="13975"/>
                  </a:lnTo>
                  <a:lnTo>
                    <a:pt x="1238" y="14014"/>
                  </a:lnTo>
                  <a:lnTo>
                    <a:pt x="1257" y="14053"/>
                  </a:lnTo>
                  <a:lnTo>
                    <a:pt x="1278" y="14091"/>
                  </a:lnTo>
                  <a:lnTo>
                    <a:pt x="1299" y="14130"/>
                  </a:lnTo>
                  <a:lnTo>
                    <a:pt x="1321" y="14167"/>
                  </a:lnTo>
                  <a:lnTo>
                    <a:pt x="1343" y="14203"/>
                  </a:lnTo>
                  <a:lnTo>
                    <a:pt x="1367" y="14239"/>
                  </a:lnTo>
                  <a:lnTo>
                    <a:pt x="1393" y="14274"/>
                  </a:lnTo>
                  <a:lnTo>
                    <a:pt x="1418" y="14310"/>
                  </a:lnTo>
                  <a:lnTo>
                    <a:pt x="1444" y="14344"/>
                  </a:lnTo>
                  <a:lnTo>
                    <a:pt x="1471" y="14377"/>
                  </a:lnTo>
                  <a:lnTo>
                    <a:pt x="1498" y="14410"/>
                  </a:lnTo>
                  <a:lnTo>
                    <a:pt x="1527" y="14442"/>
                  </a:lnTo>
                  <a:lnTo>
                    <a:pt x="1557" y="14475"/>
                  </a:lnTo>
                  <a:lnTo>
                    <a:pt x="1587" y="14505"/>
                  </a:lnTo>
                  <a:lnTo>
                    <a:pt x="1589" y="14507"/>
                  </a:lnTo>
                  <a:lnTo>
                    <a:pt x="1619" y="14537"/>
                  </a:lnTo>
                  <a:lnTo>
                    <a:pt x="1651" y="14566"/>
                  </a:lnTo>
                  <a:lnTo>
                    <a:pt x="1683" y="14595"/>
                  </a:lnTo>
                  <a:lnTo>
                    <a:pt x="1717" y="14623"/>
                  </a:lnTo>
                  <a:lnTo>
                    <a:pt x="1750" y="14650"/>
                  </a:lnTo>
                  <a:lnTo>
                    <a:pt x="1784" y="14676"/>
                  </a:lnTo>
                  <a:lnTo>
                    <a:pt x="1819" y="14701"/>
                  </a:lnTo>
                  <a:lnTo>
                    <a:pt x="1854" y="14726"/>
                  </a:lnTo>
                  <a:lnTo>
                    <a:pt x="1891" y="14750"/>
                  </a:lnTo>
                  <a:lnTo>
                    <a:pt x="1927" y="14772"/>
                  </a:lnTo>
                  <a:lnTo>
                    <a:pt x="1964" y="14794"/>
                  </a:lnTo>
                  <a:lnTo>
                    <a:pt x="2002" y="14816"/>
                  </a:lnTo>
                  <a:lnTo>
                    <a:pt x="2041" y="14837"/>
                  </a:lnTo>
                  <a:lnTo>
                    <a:pt x="2080" y="14856"/>
                  </a:lnTo>
                  <a:lnTo>
                    <a:pt x="2119" y="14874"/>
                  </a:lnTo>
                  <a:lnTo>
                    <a:pt x="2159" y="14892"/>
                  </a:lnTo>
                  <a:lnTo>
                    <a:pt x="2200" y="14908"/>
                  </a:lnTo>
                  <a:lnTo>
                    <a:pt x="2241" y="14924"/>
                  </a:lnTo>
                  <a:lnTo>
                    <a:pt x="2282" y="14938"/>
                  </a:lnTo>
                  <a:lnTo>
                    <a:pt x="2324" y="14952"/>
                  </a:lnTo>
                  <a:lnTo>
                    <a:pt x="2367" y="14965"/>
                  </a:lnTo>
                  <a:lnTo>
                    <a:pt x="2410" y="14977"/>
                  </a:lnTo>
                  <a:lnTo>
                    <a:pt x="2453" y="14987"/>
                  </a:lnTo>
                  <a:lnTo>
                    <a:pt x="2496" y="14997"/>
                  </a:lnTo>
                  <a:lnTo>
                    <a:pt x="2541" y="15005"/>
                  </a:lnTo>
                  <a:lnTo>
                    <a:pt x="2585" y="15013"/>
                  </a:lnTo>
                  <a:lnTo>
                    <a:pt x="2630" y="15019"/>
                  </a:lnTo>
                  <a:lnTo>
                    <a:pt x="2675" y="15024"/>
                  </a:lnTo>
                  <a:lnTo>
                    <a:pt x="2720" y="15028"/>
                  </a:lnTo>
                  <a:lnTo>
                    <a:pt x="2766" y="15031"/>
                  </a:lnTo>
                  <a:lnTo>
                    <a:pt x="2812" y="15033"/>
                  </a:lnTo>
                  <a:lnTo>
                    <a:pt x="2859" y="15033"/>
                  </a:lnTo>
                  <a:close/>
                  <a:moveTo>
                    <a:pt x="2859" y="0"/>
                  </a:moveTo>
                  <a:lnTo>
                    <a:pt x="3203" y="0"/>
                  </a:lnTo>
                  <a:lnTo>
                    <a:pt x="3277" y="1"/>
                  </a:lnTo>
                  <a:lnTo>
                    <a:pt x="3350" y="4"/>
                  </a:lnTo>
                  <a:lnTo>
                    <a:pt x="3422" y="8"/>
                  </a:lnTo>
                  <a:lnTo>
                    <a:pt x="3495" y="15"/>
                  </a:lnTo>
                  <a:lnTo>
                    <a:pt x="3566" y="23"/>
                  </a:lnTo>
                  <a:lnTo>
                    <a:pt x="3637" y="33"/>
                  </a:lnTo>
                  <a:lnTo>
                    <a:pt x="3708" y="44"/>
                  </a:lnTo>
                  <a:lnTo>
                    <a:pt x="3777" y="58"/>
                  </a:lnTo>
                  <a:lnTo>
                    <a:pt x="3847" y="73"/>
                  </a:lnTo>
                  <a:lnTo>
                    <a:pt x="3915" y="91"/>
                  </a:lnTo>
                  <a:lnTo>
                    <a:pt x="3984" y="109"/>
                  </a:lnTo>
                  <a:lnTo>
                    <a:pt x="4051" y="129"/>
                  </a:lnTo>
                  <a:lnTo>
                    <a:pt x="4117" y="151"/>
                  </a:lnTo>
                  <a:lnTo>
                    <a:pt x="4184" y="174"/>
                  </a:lnTo>
                  <a:lnTo>
                    <a:pt x="4249" y="199"/>
                  </a:lnTo>
                  <a:lnTo>
                    <a:pt x="4314" y="225"/>
                  </a:lnTo>
                  <a:lnTo>
                    <a:pt x="4377" y="253"/>
                  </a:lnTo>
                  <a:lnTo>
                    <a:pt x="4439" y="283"/>
                  </a:lnTo>
                  <a:lnTo>
                    <a:pt x="4502" y="314"/>
                  </a:lnTo>
                  <a:lnTo>
                    <a:pt x="4563" y="346"/>
                  </a:lnTo>
                  <a:lnTo>
                    <a:pt x="4624" y="380"/>
                  </a:lnTo>
                  <a:lnTo>
                    <a:pt x="4683" y="415"/>
                  </a:lnTo>
                  <a:lnTo>
                    <a:pt x="4741" y="452"/>
                  </a:lnTo>
                  <a:lnTo>
                    <a:pt x="4799" y="490"/>
                  </a:lnTo>
                  <a:lnTo>
                    <a:pt x="4855" y="529"/>
                  </a:lnTo>
                  <a:lnTo>
                    <a:pt x="4911" y="569"/>
                  </a:lnTo>
                  <a:lnTo>
                    <a:pt x="4966" y="612"/>
                  </a:lnTo>
                  <a:lnTo>
                    <a:pt x="5019" y="655"/>
                  </a:lnTo>
                  <a:lnTo>
                    <a:pt x="5071" y="699"/>
                  </a:lnTo>
                  <a:lnTo>
                    <a:pt x="5123" y="744"/>
                  </a:lnTo>
                  <a:lnTo>
                    <a:pt x="5173" y="791"/>
                  </a:lnTo>
                  <a:lnTo>
                    <a:pt x="5222" y="839"/>
                  </a:lnTo>
                  <a:lnTo>
                    <a:pt x="5271" y="888"/>
                  </a:lnTo>
                  <a:lnTo>
                    <a:pt x="5317" y="938"/>
                  </a:lnTo>
                  <a:lnTo>
                    <a:pt x="5362" y="990"/>
                  </a:lnTo>
                  <a:lnTo>
                    <a:pt x="5406" y="1042"/>
                  </a:lnTo>
                  <a:lnTo>
                    <a:pt x="5450" y="1095"/>
                  </a:lnTo>
                  <a:lnTo>
                    <a:pt x="5492" y="1150"/>
                  </a:lnTo>
                  <a:lnTo>
                    <a:pt x="5532" y="1205"/>
                  </a:lnTo>
                  <a:lnTo>
                    <a:pt x="5571" y="1262"/>
                  </a:lnTo>
                  <a:lnTo>
                    <a:pt x="5610" y="1320"/>
                  </a:lnTo>
                  <a:lnTo>
                    <a:pt x="5646" y="1378"/>
                  </a:lnTo>
                  <a:lnTo>
                    <a:pt x="5681" y="1437"/>
                  </a:lnTo>
                  <a:lnTo>
                    <a:pt x="5715" y="1498"/>
                  </a:lnTo>
                  <a:lnTo>
                    <a:pt x="5748" y="1559"/>
                  </a:lnTo>
                  <a:lnTo>
                    <a:pt x="5779" y="1621"/>
                  </a:lnTo>
                  <a:lnTo>
                    <a:pt x="5808" y="1684"/>
                  </a:lnTo>
                  <a:lnTo>
                    <a:pt x="5836" y="1747"/>
                  </a:lnTo>
                  <a:lnTo>
                    <a:pt x="5862" y="1811"/>
                  </a:lnTo>
                  <a:lnTo>
                    <a:pt x="5887" y="1877"/>
                  </a:lnTo>
                  <a:lnTo>
                    <a:pt x="5911" y="1943"/>
                  </a:lnTo>
                  <a:lnTo>
                    <a:pt x="5932" y="2010"/>
                  </a:lnTo>
                  <a:lnTo>
                    <a:pt x="5952" y="2077"/>
                  </a:lnTo>
                  <a:lnTo>
                    <a:pt x="5971" y="2145"/>
                  </a:lnTo>
                  <a:lnTo>
                    <a:pt x="5988" y="2214"/>
                  </a:lnTo>
                  <a:lnTo>
                    <a:pt x="6003" y="2283"/>
                  </a:lnTo>
                  <a:lnTo>
                    <a:pt x="6016" y="2353"/>
                  </a:lnTo>
                  <a:lnTo>
                    <a:pt x="6028" y="2423"/>
                  </a:lnTo>
                  <a:lnTo>
                    <a:pt x="6038" y="2494"/>
                  </a:lnTo>
                  <a:lnTo>
                    <a:pt x="6046" y="2566"/>
                  </a:lnTo>
                  <a:lnTo>
                    <a:pt x="6053" y="2638"/>
                  </a:lnTo>
                  <a:lnTo>
                    <a:pt x="6057" y="2711"/>
                  </a:lnTo>
                  <a:lnTo>
                    <a:pt x="6060" y="2783"/>
                  </a:lnTo>
                  <a:lnTo>
                    <a:pt x="6061" y="2857"/>
                  </a:lnTo>
                  <a:lnTo>
                    <a:pt x="6061" y="4999"/>
                  </a:lnTo>
                  <a:lnTo>
                    <a:pt x="9633" y="4999"/>
                  </a:lnTo>
                  <a:lnTo>
                    <a:pt x="9633" y="2857"/>
                  </a:lnTo>
                  <a:lnTo>
                    <a:pt x="9634" y="2784"/>
                  </a:lnTo>
                  <a:lnTo>
                    <a:pt x="9637" y="2711"/>
                  </a:lnTo>
                  <a:lnTo>
                    <a:pt x="9641" y="2638"/>
                  </a:lnTo>
                  <a:lnTo>
                    <a:pt x="9648" y="2567"/>
                  </a:lnTo>
                  <a:lnTo>
                    <a:pt x="9656" y="2495"/>
                  </a:lnTo>
                  <a:lnTo>
                    <a:pt x="9666" y="2424"/>
                  </a:lnTo>
                  <a:lnTo>
                    <a:pt x="9678" y="2354"/>
                  </a:lnTo>
                  <a:lnTo>
                    <a:pt x="9691" y="2284"/>
                  </a:lnTo>
                  <a:lnTo>
                    <a:pt x="9706" y="2215"/>
                  </a:lnTo>
                  <a:lnTo>
                    <a:pt x="9723" y="2146"/>
                  </a:lnTo>
                  <a:lnTo>
                    <a:pt x="9741" y="2078"/>
                  </a:lnTo>
                  <a:lnTo>
                    <a:pt x="9762" y="2011"/>
                  </a:lnTo>
                  <a:lnTo>
                    <a:pt x="9783" y="1944"/>
                  </a:lnTo>
                  <a:lnTo>
                    <a:pt x="9807" y="1879"/>
                  </a:lnTo>
                  <a:lnTo>
                    <a:pt x="9832" y="1813"/>
                  </a:lnTo>
                  <a:lnTo>
                    <a:pt x="9858" y="1749"/>
                  </a:lnTo>
                  <a:lnTo>
                    <a:pt x="9886" y="1686"/>
                  </a:lnTo>
                  <a:lnTo>
                    <a:pt x="9915" y="1622"/>
                  </a:lnTo>
                  <a:lnTo>
                    <a:pt x="9946" y="1561"/>
                  </a:lnTo>
                  <a:lnTo>
                    <a:pt x="9979" y="1500"/>
                  </a:lnTo>
                  <a:lnTo>
                    <a:pt x="10013" y="1439"/>
                  </a:lnTo>
                  <a:lnTo>
                    <a:pt x="10048" y="1380"/>
                  </a:lnTo>
                  <a:lnTo>
                    <a:pt x="10085" y="1322"/>
                  </a:lnTo>
                  <a:lnTo>
                    <a:pt x="10123" y="1263"/>
                  </a:lnTo>
                  <a:lnTo>
                    <a:pt x="10162" y="1207"/>
                  </a:lnTo>
                  <a:lnTo>
                    <a:pt x="10203" y="1152"/>
                  </a:lnTo>
                  <a:lnTo>
                    <a:pt x="10244" y="1097"/>
                  </a:lnTo>
                  <a:lnTo>
                    <a:pt x="10288" y="1044"/>
                  </a:lnTo>
                  <a:lnTo>
                    <a:pt x="10332" y="991"/>
                  </a:lnTo>
                  <a:lnTo>
                    <a:pt x="10378" y="939"/>
                  </a:lnTo>
                  <a:lnTo>
                    <a:pt x="10424" y="889"/>
                  </a:lnTo>
                  <a:lnTo>
                    <a:pt x="10473" y="840"/>
                  </a:lnTo>
                  <a:lnTo>
                    <a:pt x="10472" y="839"/>
                  </a:lnTo>
                  <a:lnTo>
                    <a:pt x="10521" y="791"/>
                  </a:lnTo>
                  <a:lnTo>
                    <a:pt x="10571" y="744"/>
                  </a:lnTo>
                  <a:lnTo>
                    <a:pt x="10623" y="699"/>
                  </a:lnTo>
                  <a:lnTo>
                    <a:pt x="10675" y="655"/>
                  </a:lnTo>
                  <a:lnTo>
                    <a:pt x="10728" y="612"/>
                  </a:lnTo>
                  <a:lnTo>
                    <a:pt x="10783" y="569"/>
                  </a:lnTo>
                  <a:lnTo>
                    <a:pt x="10839" y="529"/>
                  </a:lnTo>
                  <a:lnTo>
                    <a:pt x="10895" y="490"/>
                  </a:lnTo>
                  <a:lnTo>
                    <a:pt x="10953" y="452"/>
                  </a:lnTo>
                  <a:lnTo>
                    <a:pt x="11011" y="415"/>
                  </a:lnTo>
                  <a:lnTo>
                    <a:pt x="11070" y="380"/>
                  </a:lnTo>
                  <a:lnTo>
                    <a:pt x="11131" y="346"/>
                  </a:lnTo>
                  <a:lnTo>
                    <a:pt x="11192" y="314"/>
                  </a:lnTo>
                  <a:lnTo>
                    <a:pt x="11254" y="283"/>
                  </a:lnTo>
                  <a:lnTo>
                    <a:pt x="11317" y="253"/>
                  </a:lnTo>
                  <a:lnTo>
                    <a:pt x="11380" y="225"/>
                  </a:lnTo>
                  <a:lnTo>
                    <a:pt x="11445" y="199"/>
                  </a:lnTo>
                  <a:lnTo>
                    <a:pt x="11510" y="174"/>
                  </a:lnTo>
                  <a:lnTo>
                    <a:pt x="11577" y="151"/>
                  </a:lnTo>
                  <a:lnTo>
                    <a:pt x="11643" y="129"/>
                  </a:lnTo>
                  <a:lnTo>
                    <a:pt x="11710" y="109"/>
                  </a:lnTo>
                  <a:lnTo>
                    <a:pt x="11779" y="91"/>
                  </a:lnTo>
                  <a:lnTo>
                    <a:pt x="11847" y="73"/>
                  </a:lnTo>
                  <a:lnTo>
                    <a:pt x="11917" y="58"/>
                  </a:lnTo>
                  <a:lnTo>
                    <a:pt x="11986" y="44"/>
                  </a:lnTo>
                  <a:lnTo>
                    <a:pt x="12057" y="33"/>
                  </a:lnTo>
                  <a:lnTo>
                    <a:pt x="12128" y="23"/>
                  </a:lnTo>
                  <a:lnTo>
                    <a:pt x="12199" y="15"/>
                  </a:lnTo>
                  <a:lnTo>
                    <a:pt x="12272" y="8"/>
                  </a:lnTo>
                  <a:lnTo>
                    <a:pt x="12344" y="4"/>
                  </a:lnTo>
                  <a:lnTo>
                    <a:pt x="12417" y="1"/>
                  </a:lnTo>
                  <a:lnTo>
                    <a:pt x="12491" y="0"/>
                  </a:lnTo>
                  <a:lnTo>
                    <a:pt x="12835" y="0"/>
                  </a:lnTo>
                  <a:lnTo>
                    <a:pt x="12910" y="1"/>
                  </a:lnTo>
                  <a:lnTo>
                    <a:pt x="12982" y="4"/>
                  </a:lnTo>
                  <a:lnTo>
                    <a:pt x="13055" y="8"/>
                  </a:lnTo>
                  <a:lnTo>
                    <a:pt x="13127" y="15"/>
                  </a:lnTo>
                  <a:lnTo>
                    <a:pt x="13199" y="23"/>
                  </a:lnTo>
                  <a:lnTo>
                    <a:pt x="13270" y="33"/>
                  </a:lnTo>
                  <a:lnTo>
                    <a:pt x="13340" y="44"/>
                  </a:lnTo>
                  <a:lnTo>
                    <a:pt x="13410" y="58"/>
                  </a:lnTo>
                  <a:lnTo>
                    <a:pt x="13479" y="73"/>
                  </a:lnTo>
                  <a:lnTo>
                    <a:pt x="13548" y="91"/>
                  </a:lnTo>
                  <a:lnTo>
                    <a:pt x="13616" y="109"/>
                  </a:lnTo>
                  <a:lnTo>
                    <a:pt x="13684" y="129"/>
                  </a:lnTo>
                  <a:lnTo>
                    <a:pt x="13750" y="151"/>
                  </a:lnTo>
                  <a:lnTo>
                    <a:pt x="13816" y="174"/>
                  </a:lnTo>
                  <a:lnTo>
                    <a:pt x="13882" y="199"/>
                  </a:lnTo>
                  <a:lnTo>
                    <a:pt x="13946" y="225"/>
                  </a:lnTo>
                  <a:lnTo>
                    <a:pt x="14010" y="253"/>
                  </a:lnTo>
                  <a:lnTo>
                    <a:pt x="14072" y="283"/>
                  </a:lnTo>
                  <a:lnTo>
                    <a:pt x="14134" y="314"/>
                  </a:lnTo>
                  <a:lnTo>
                    <a:pt x="14196" y="346"/>
                  </a:lnTo>
                  <a:lnTo>
                    <a:pt x="14256" y="380"/>
                  </a:lnTo>
                  <a:lnTo>
                    <a:pt x="14315" y="415"/>
                  </a:lnTo>
                  <a:lnTo>
                    <a:pt x="14374" y="452"/>
                  </a:lnTo>
                  <a:lnTo>
                    <a:pt x="14431" y="490"/>
                  </a:lnTo>
                  <a:lnTo>
                    <a:pt x="14488" y="529"/>
                  </a:lnTo>
                  <a:lnTo>
                    <a:pt x="14544" y="569"/>
                  </a:lnTo>
                  <a:lnTo>
                    <a:pt x="14598" y="612"/>
                  </a:lnTo>
                  <a:lnTo>
                    <a:pt x="14652" y="655"/>
                  </a:lnTo>
                  <a:lnTo>
                    <a:pt x="14704" y="699"/>
                  </a:lnTo>
                  <a:lnTo>
                    <a:pt x="14755" y="744"/>
                  </a:lnTo>
                  <a:lnTo>
                    <a:pt x="14806" y="791"/>
                  </a:lnTo>
                  <a:lnTo>
                    <a:pt x="14855" y="839"/>
                  </a:lnTo>
                  <a:lnTo>
                    <a:pt x="14903" y="888"/>
                  </a:lnTo>
                  <a:lnTo>
                    <a:pt x="14949" y="938"/>
                  </a:lnTo>
                  <a:lnTo>
                    <a:pt x="14995" y="990"/>
                  </a:lnTo>
                  <a:lnTo>
                    <a:pt x="15039" y="1042"/>
                  </a:lnTo>
                  <a:lnTo>
                    <a:pt x="15082" y="1095"/>
                  </a:lnTo>
                  <a:lnTo>
                    <a:pt x="15124" y="1150"/>
                  </a:lnTo>
                  <a:lnTo>
                    <a:pt x="15165" y="1205"/>
                  </a:lnTo>
                  <a:lnTo>
                    <a:pt x="15204" y="1262"/>
                  </a:lnTo>
                  <a:lnTo>
                    <a:pt x="15242" y="1320"/>
                  </a:lnTo>
                  <a:lnTo>
                    <a:pt x="15278" y="1378"/>
                  </a:lnTo>
                  <a:lnTo>
                    <a:pt x="15314" y="1437"/>
                  </a:lnTo>
                  <a:lnTo>
                    <a:pt x="15348" y="1498"/>
                  </a:lnTo>
                  <a:lnTo>
                    <a:pt x="15380" y="1559"/>
                  </a:lnTo>
                  <a:lnTo>
                    <a:pt x="15411" y="1621"/>
                  </a:lnTo>
                  <a:lnTo>
                    <a:pt x="15440" y="1684"/>
                  </a:lnTo>
                  <a:lnTo>
                    <a:pt x="15469" y="1747"/>
                  </a:lnTo>
                  <a:lnTo>
                    <a:pt x="15495" y="1811"/>
                  </a:lnTo>
                  <a:lnTo>
                    <a:pt x="15520" y="1877"/>
                  </a:lnTo>
                  <a:lnTo>
                    <a:pt x="15543" y="1943"/>
                  </a:lnTo>
                  <a:lnTo>
                    <a:pt x="15565" y="2010"/>
                  </a:lnTo>
                  <a:lnTo>
                    <a:pt x="15585" y="2077"/>
                  </a:lnTo>
                  <a:lnTo>
                    <a:pt x="15603" y="2145"/>
                  </a:lnTo>
                  <a:lnTo>
                    <a:pt x="15621" y="2214"/>
                  </a:lnTo>
                  <a:lnTo>
                    <a:pt x="15636" y="2283"/>
                  </a:lnTo>
                  <a:lnTo>
                    <a:pt x="15650" y="2353"/>
                  </a:lnTo>
                  <a:lnTo>
                    <a:pt x="15661" y="2423"/>
                  </a:lnTo>
                  <a:lnTo>
                    <a:pt x="15671" y="2494"/>
                  </a:lnTo>
                  <a:lnTo>
                    <a:pt x="15679" y="2566"/>
                  </a:lnTo>
                  <a:lnTo>
                    <a:pt x="15686" y="2638"/>
                  </a:lnTo>
                  <a:lnTo>
                    <a:pt x="15690" y="2711"/>
                  </a:lnTo>
                  <a:lnTo>
                    <a:pt x="15693" y="2783"/>
                  </a:lnTo>
                  <a:lnTo>
                    <a:pt x="15694" y="2857"/>
                  </a:lnTo>
                  <a:lnTo>
                    <a:pt x="15694" y="3202"/>
                  </a:lnTo>
                  <a:lnTo>
                    <a:pt x="15693" y="3276"/>
                  </a:lnTo>
                  <a:lnTo>
                    <a:pt x="15690" y="3348"/>
                  </a:lnTo>
                  <a:lnTo>
                    <a:pt x="15686" y="3421"/>
                  </a:lnTo>
                  <a:lnTo>
                    <a:pt x="15679" y="3493"/>
                  </a:lnTo>
                  <a:lnTo>
                    <a:pt x="15671" y="3565"/>
                  </a:lnTo>
                  <a:lnTo>
                    <a:pt x="15661" y="3636"/>
                  </a:lnTo>
                  <a:lnTo>
                    <a:pt x="15650" y="3706"/>
                  </a:lnTo>
                  <a:lnTo>
                    <a:pt x="15636" y="3776"/>
                  </a:lnTo>
                  <a:lnTo>
                    <a:pt x="15621" y="3845"/>
                  </a:lnTo>
                  <a:lnTo>
                    <a:pt x="15603" y="3914"/>
                  </a:lnTo>
                  <a:lnTo>
                    <a:pt x="15585" y="3982"/>
                  </a:lnTo>
                  <a:lnTo>
                    <a:pt x="15565" y="4049"/>
                  </a:lnTo>
                  <a:lnTo>
                    <a:pt x="15543" y="4116"/>
                  </a:lnTo>
                  <a:lnTo>
                    <a:pt x="15520" y="4182"/>
                  </a:lnTo>
                  <a:lnTo>
                    <a:pt x="15495" y="4248"/>
                  </a:lnTo>
                  <a:lnTo>
                    <a:pt x="15469" y="4312"/>
                  </a:lnTo>
                  <a:lnTo>
                    <a:pt x="15440" y="4375"/>
                  </a:lnTo>
                  <a:lnTo>
                    <a:pt x="15411" y="4439"/>
                  </a:lnTo>
                  <a:lnTo>
                    <a:pt x="15380" y="4500"/>
                  </a:lnTo>
                  <a:lnTo>
                    <a:pt x="15348" y="4561"/>
                  </a:lnTo>
                  <a:lnTo>
                    <a:pt x="15314" y="4622"/>
                  </a:lnTo>
                  <a:lnTo>
                    <a:pt x="15278" y="4681"/>
                  </a:lnTo>
                  <a:lnTo>
                    <a:pt x="15242" y="4739"/>
                  </a:lnTo>
                  <a:lnTo>
                    <a:pt x="15204" y="4797"/>
                  </a:lnTo>
                  <a:lnTo>
                    <a:pt x="15165" y="4853"/>
                  </a:lnTo>
                  <a:lnTo>
                    <a:pt x="15124" y="4909"/>
                  </a:lnTo>
                  <a:lnTo>
                    <a:pt x="15082" y="4964"/>
                  </a:lnTo>
                  <a:lnTo>
                    <a:pt x="15039" y="5017"/>
                  </a:lnTo>
                  <a:lnTo>
                    <a:pt x="14995" y="5069"/>
                  </a:lnTo>
                  <a:lnTo>
                    <a:pt x="14949" y="5121"/>
                  </a:lnTo>
                  <a:lnTo>
                    <a:pt x="14903" y="5171"/>
                  </a:lnTo>
                  <a:lnTo>
                    <a:pt x="14855" y="5220"/>
                  </a:lnTo>
                  <a:lnTo>
                    <a:pt x="14854" y="5219"/>
                  </a:lnTo>
                  <a:lnTo>
                    <a:pt x="14805" y="5267"/>
                  </a:lnTo>
                  <a:lnTo>
                    <a:pt x="14754" y="5314"/>
                  </a:lnTo>
                  <a:lnTo>
                    <a:pt x="14703" y="5360"/>
                  </a:lnTo>
                  <a:lnTo>
                    <a:pt x="14650" y="5404"/>
                  </a:lnTo>
                  <a:lnTo>
                    <a:pt x="14596" y="5446"/>
                  </a:lnTo>
                  <a:lnTo>
                    <a:pt x="14542" y="5489"/>
                  </a:lnTo>
                  <a:lnTo>
                    <a:pt x="14487" y="5530"/>
                  </a:lnTo>
                  <a:lnTo>
                    <a:pt x="14430" y="5569"/>
                  </a:lnTo>
                  <a:lnTo>
                    <a:pt x="14372" y="5606"/>
                  </a:lnTo>
                  <a:lnTo>
                    <a:pt x="14313" y="5644"/>
                  </a:lnTo>
                  <a:lnTo>
                    <a:pt x="14254" y="5679"/>
                  </a:lnTo>
                  <a:lnTo>
                    <a:pt x="14194" y="5712"/>
                  </a:lnTo>
                  <a:lnTo>
                    <a:pt x="14132" y="5745"/>
                  </a:lnTo>
                  <a:lnTo>
                    <a:pt x="14071" y="5775"/>
                  </a:lnTo>
                  <a:lnTo>
                    <a:pt x="14008" y="5806"/>
                  </a:lnTo>
                  <a:lnTo>
                    <a:pt x="13944" y="5834"/>
                  </a:lnTo>
                  <a:lnTo>
                    <a:pt x="13880" y="5860"/>
                  </a:lnTo>
                  <a:lnTo>
                    <a:pt x="13814" y="5885"/>
                  </a:lnTo>
                  <a:lnTo>
                    <a:pt x="13749" y="5908"/>
                  </a:lnTo>
                  <a:lnTo>
                    <a:pt x="13682" y="5929"/>
                  </a:lnTo>
                  <a:lnTo>
                    <a:pt x="13615" y="5950"/>
                  </a:lnTo>
                  <a:lnTo>
                    <a:pt x="13547" y="5968"/>
                  </a:lnTo>
                  <a:lnTo>
                    <a:pt x="13478" y="5986"/>
                  </a:lnTo>
                  <a:lnTo>
                    <a:pt x="13409" y="6001"/>
                  </a:lnTo>
                  <a:lnTo>
                    <a:pt x="13339" y="6014"/>
                  </a:lnTo>
                  <a:lnTo>
                    <a:pt x="13269" y="6026"/>
                  </a:lnTo>
                  <a:lnTo>
                    <a:pt x="13198" y="6036"/>
                  </a:lnTo>
                  <a:lnTo>
                    <a:pt x="13126" y="6044"/>
                  </a:lnTo>
                  <a:lnTo>
                    <a:pt x="13055" y="6050"/>
                  </a:lnTo>
                  <a:lnTo>
                    <a:pt x="12982" y="6055"/>
                  </a:lnTo>
                  <a:lnTo>
                    <a:pt x="12909" y="6058"/>
                  </a:lnTo>
                  <a:lnTo>
                    <a:pt x="12835" y="6059"/>
                  </a:lnTo>
                  <a:lnTo>
                    <a:pt x="10750" y="6059"/>
                  </a:lnTo>
                  <a:lnTo>
                    <a:pt x="10750" y="10034"/>
                  </a:lnTo>
                  <a:lnTo>
                    <a:pt x="12835" y="10034"/>
                  </a:lnTo>
                  <a:lnTo>
                    <a:pt x="12910" y="10035"/>
                  </a:lnTo>
                  <a:lnTo>
                    <a:pt x="12982" y="10038"/>
                  </a:lnTo>
                  <a:lnTo>
                    <a:pt x="13055" y="10043"/>
                  </a:lnTo>
                  <a:lnTo>
                    <a:pt x="13127" y="10049"/>
                  </a:lnTo>
                  <a:lnTo>
                    <a:pt x="13199" y="10057"/>
                  </a:lnTo>
                  <a:lnTo>
                    <a:pt x="13270" y="10067"/>
                  </a:lnTo>
                  <a:lnTo>
                    <a:pt x="13340" y="10079"/>
                  </a:lnTo>
                  <a:lnTo>
                    <a:pt x="13410" y="10092"/>
                  </a:lnTo>
                  <a:lnTo>
                    <a:pt x="13479" y="10107"/>
                  </a:lnTo>
                  <a:lnTo>
                    <a:pt x="13548" y="10125"/>
                  </a:lnTo>
                  <a:lnTo>
                    <a:pt x="13616" y="10144"/>
                  </a:lnTo>
                  <a:lnTo>
                    <a:pt x="13684" y="10164"/>
                  </a:lnTo>
                  <a:lnTo>
                    <a:pt x="13750" y="10185"/>
                  </a:lnTo>
                  <a:lnTo>
                    <a:pt x="13816" y="10208"/>
                  </a:lnTo>
                  <a:lnTo>
                    <a:pt x="13882" y="10233"/>
                  </a:lnTo>
                  <a:lnTo>
                    <a:pt x="13946" y="10259"/>
                  </a:lnTo>
                  <a:lnTo>
                    <a:pt x="14010" y="10287"/>
                  </a:lnTo>
                  <a:lnTo>
                    <a:pt x="14072" y="10318"/>
                  </a:lnTo>
                  <a:lnTo>
                    <a:pt x="14134" y="10348"/>
                  </a:lnTo>
                  <a:lnTo>
                    <a:pt x="14196" y="10381"/>
                  </a:lnTo>
                  <a:lnTo>
                    <a:pt x="14256" y="10414"/>
                  </a:lnTo>
                  <a:lnTo>
                    <a:pt x="14315" y="10449"/>
                  </a:lnTo>
                  <a:lnTo>
                    <a:pt x="14374" y="10486"/>
                  </a:lnTo>
                  <a:lnTo>
                    <a:pt x="14431" y="10524"/>
                  </a:lnTo>
                  <a:lnTo>
                    <a:pt x="14488" y="10563"/>
                  </a:lnTo>
                  <a:lnTo>
                    <a:pt x="14544" y="10603"/>
                  </a:lnTo>
                  <a:lnTo>
                    <a:pt x="14598" y="10646"/>
                  </a:lnTo>
                  <a:lnTo>
                    <a:pt x="14652" y="10689"/>
                  </a:lnTo>
                  <a:lnTo>
                    <a:pt x="14704" y="10733"/>
                  </a:lnTo>
                  <a:lnTo>
                    <a:pt x="14755" y="10778"/>
                  </a:lnTo>
                  <a:lnTo>
                    <a:pt x="14806" y="10826"/>
                  </a:lnTo>
                  <a:lnTo>
                    <a:pt x="14855" y="10873"/>
                  </a:lnTo>
                  <a:lnTo>
                    <a:pt x="14903" y="10922"/>
                  </a:lnTo>
                  <a:lnTo>
                    <a:pt x="14949" y="10972"/>
                  </a:lnTo>
                  <a:lnTo>
                    <a:pt x="14995" y="11024"/>
                  </a:lnTo>
                  <a:lnTo>
                    <a:pt x="15039" y="11076"/>
                  </a:lnTo>
                  <a:lnTo>
                    <a:pt x="15082" y="11129"/>
                  </a:lnTo>
                  <a:lnTo>
                    <a:pt x="15124" y="11184"/>
                  </a:lnTo>
                  <a:lnTo>
                    <a:pt x="15165" y="11240"/>
                  </a:lnTo>
                  <a:lnTo>
                    <a:pt x="15204" y="11296"/>
                  </a:lnTo>
                  <a:lnTo>
                    <a:pt x="15242" y="11354"/>
                  </a:lnTo>
                  <a:lnTo>
                    <a:pt x="15278" y="11412"/>
                  </a:lnTo>
                  <a:lnTo>
                    <a:pt x="15314" y="11471"/>
                  </a:lnTo>
                  <a:lnTo>
                    <a:pt x="15348" y="11532"/>
                  </a:lnTo>
                  <a:lnTo>
                    <a:pt x="15380" y="11593"/>
                  </a:lnTo>
                  <a:lnTo>
                    <a:pt x="15411" y="11655"/>
                  </a:lnTo>
                  <a:lnTo>
                    <a:pt x="15440" y="11718"/>
                  </a:lnTo>
                  <a:lnTo>
                    <a:pt x="15469" y="11781"/>
                  </a:lnTo>
                  <a:lnTo>
                    <a:pt x="15495" y="11845"/>
                  </a:lnTo>
                  <a:lnTo>
                    <a:pt x="15520" y="11911"/>
                  </a:lnTo>
                  <a:lnTo>
                    <a:pt x="15543" y="11977"/>
                  </a:lnTo>
                  <a:lnTo>
                    <a:pt x="15565" y="12044"/>
                  </a:lnTo>
                  <a:lnTo>
                    <a:pt x="15585" y="12111"/>
                  </a:lnTo>
                  <a:lnTo>
                    <a:pt x="15603" y="12179"/>
                  </a:lnTo>
                  <a:lnTo>
                    <a:pt x="15621" y="12248"/>
                  </a:lnTo>
                  <a:lnTo>
                    <a:pt x="15636" y="12317"/>
                  </a:lnTo>
                  <a:lnTo>
                    <a:pt x="15650" y="12388"/>
                  </a:lnTo>
                  <a:lnTo>
                    <a:pt x="15661" y="12457"/>
                  </a:lnTo>
                  <a:lnTo>
                    <a:pt x="15671" y="12528"/>
                  </a:lnTo>
                  <a:lnTo>
                    <a:pt x="15679" y="12600"/>
                  </a:lnTo>
                  <a:lnTo>
                    <a:pt x="15686" y="12672"/>
                  </a:lnTo>
                  <a:lnTo>
                    <a:pt x="15690" y="12745"/>
                  </a:lnTo>
                  <a:lnTo>
                    <a:pt x="15693" y="12817"/>
                  </a:lnTo>
                  <a:lnTo>
                    <a:pt x="15694" y="12891"/>
                  </a:lnTo>
                  <a:lnTo>
                    <a:pt x="15694" y="13236"/>
                  </a:lnTo>
                  <a:lnTo>
                    <a:pt x="15693" y="13310"/>
                  </a:lnTo>
                  <a:lnTo>
                    <a:pt x="15690" y="13382"/>
                  </a:lnTo>
                  <a:lnTo>
                    <a:pt x="15686" y="13455"/>
                  </a:lnTo>
                  <a:lnTo>
                    <a:pt x="15679" y="13527"/>
                  </a:lnTo>
                  <a:lnTo>
                    <a:pt x="15671" y="13599"/>
                  </a:lnTo>
                  <a:lnTo>
                    <a:pt x="15661" y="13670"/>
                  </a:lnTo>
                  <a:lnTo>
                    <a:pt x="15650" y="13740"/>
                  </a:lnTo>
                  <a:lnTo>
                    <a:pt x="15636" y="13811"/>
                  </a:lnTo>
                  <a:lnTo>
                    <a:pt x="15621" y="13879"/>
                  </a:lnTo>
                  <a:lnTo>
                    <a:pt x="15603" y="13949"/>
                  </a:lnTo>
                  <a:lnTo>
                    <a:pt x="15585" y="14016"/>
                  </a:lnTo>
                  <a:lnTo>
                    <a:pt x="15565" y="14083"/>
                  </a:lnTo>
                  <a:lnTo>
                    <a:pt x="15543" y="14151"/>
                  </a:lnTo>
                  <a:lnTo>
                    <a:pt x="15520" y="14216"/>
                  </a:lnTo>
                  <a:lnTo>
                    <a:pt x="15495" y="14282"/>
                  </a:lnTo>
                  <a:lnTo>
                    <a:pt x="15469" y="14346"/>
                  </a:lnTo>
                  <a:lnTo>
                    <a:pt x="15440" y="14409"/>
                  </a:lnTo>
                  <a:lnTo>
                    <a:pt x="15411" y="14473"/>
                  </a:lnTo>
                  <a:lnTo>
                    <a:pt x="15380" y="14534"/>
                  </a:lnTo>
                  <a:lnTo>
                    <a:pt x="15348" y="14595"/>
                  </a:lnTo>
                  <a:lnTo>
                    <a:pt x="15314" y="14656"/>
                  </a:lnTo>
                  <a:lnTo>
                    <a:pt x="15278" y="14715"/>
                  </a:lnTo>
                  <a:lnTo>
                    <a:pt x="15242" y="14773"/>
                  </a:lnTo>
                  <a:lnTo>
                    <a:pt x="15204" y="14831"/>
                  </a:lnTo>
                  <a:lnTo>
                    <a:pt x="15165" y="14888"/>
                  </a:lnTo>
                  <a:lnTo>
                    <a:pt x="15124" y="14943"/>
                  </a:lnTo>
                  <a:lnTo>
                    <a:pt x="15082" y="14998"/>
                  </a:lnTo>
                  <a:lnTo>
                    <a:pt x="15039" y="15051"/>
                  </a:lnTo>
                  <a:lnTo>
                    <a:pt x="14995" y="15103"/>
                  </a:lnTo>
                  <a:lnTo>
                    <a:pt x="14949" y="15155"/>
                  </a:lnTo>
                  <a:lnTo>
                    <a:pt x="14903" y="15205"/>
                  </a:lnTo>
                  <a:lnTo>
                    <a:pt x="14855" y="15254"/>
                  </a:lnTo>
                  <a:lnTo>
                    <a:pt x="14854" y="15253"/>
                  </a:lnTo>
                  <a:lnTo>
                    <a:pt x="14805" y="15301"/>
                  </a:lnTo>
                  <a:lnTo>
                    <a:pt x="14754" y="15348"/>
                  </a:lnTo>
                  <a:lnTo>
                    <a:pt x="14703" y="15394"/>
                  </a:lnTo>
                  <a:lnTo>
                    <a:pt x="14650" y="15438"/>
                  </a:lnTo>
                  <a:lnTo>
                    <a:pt x="14596" y="15481"/>
                  </a:lnTo>
                  <a:lnTo>
                    <a:pt x="14542" y="15523"/>
                  </a:lnTo>
                  <a:lnTo>
                    <a:pt x="14487" y="15564"/>
                  </a:lnTo>
                  <a:lnTo>
                    <a:pt x="14430" y="15603"/>
                  </a:lnTo>
                  <a:lnTo>
                    <a:pt x="14372" y="15641"/>
                  </a:lnTo>
                  <a:lnTo>
                    <a:pt x="14313" y="15678"/>
                  </a:lnTo>
                  <a:lnTo>
                    <a:pt x="14254" y="15713"/>
                  </a:lnTo>
                  <a:lnTo>
                    <a:pt x="14194" y="15747"/>
                  </a:lnTo>
                  <a:lnTo>
                    <a:pt x="14132" y="15779"/>
                  </a:lnTo>
                  <a:lnTo>
                    <a:pt x="14071" y="15810"/>
                  </a:lnTo>
                  <a:lnTo>
                    <a:pt x="14008" y="15840"/>
                  </a:lnTo>
                  <a:lnTo>
                    <a:pt x="13944" y="15868"/>
                  </a:lnTo>
                  <a:lnTo>
                    <a:pt x="13880" y="15894"/>
                  </a:lnTo>
                  <a:lnTo>
                    <a:pt x="13814" y="15919"/>
                  </a:lnTo>
                  <a:lnTo>
                    <a:pt x="13749" y="15942"/>
                  </a:lnTo>
                  <a:lnTo>
                    <a:pt x="13682" y="15964"/>
                  </a:lnTo>
                  <a:lnTo>
                    <a:pt x="13615" y="15984"/>
                  </a:lnTo>
                  <a:lnTo>
                    <a:pt x="13547" y="16002"/>
                  </a:lnTo>
                  <a:lnTo>
                    <a:pt x="13478" y="16020"/>
                  </a:lnTo>
                  <a:lnTo>
                    <a:pt x="13409" y="16035"/>
                  </a:lnTo>
                  <a:lnTo>
                    <a:pt x="13339" y="16049"/>
                  </a:lnTo>
                  <a:lnTo>
                    <a:pt x="13269" y="16060"/>
                  </a:lnTo>
                  <a:lnTo>
                    <a:pt x="13198" y="16070"/>
                  </a:lnTo>
                  <a:lnTo>
                    <a:pt x="13126" y="16078"/>
                  </a:lnTo>
                  <a:lnTo>
                    <a:pt x="13055" y="16085"/>
                  </a:lnTo>
                  <a:lnTo>
                    <a:pt x="12982" y="16089"/>
                  </a:lnTo>
                  <a:lnTo>
                    <a:pt x="12909" y="16092"/>
                  </a:lnTo>
                  <a:lnTo>
                    <a:pt x="12835" y="16093"/>
                  </a:lnTo>
                  <a:lnTo>
                    <a:pt x="12491" y="16093"/>
                  </a:lnTo>
                  <a:lnTo>
                    <a:pt x="12418" y="16092"/>
                  </a:lnTo>
                  <a:lnTo>
                    <a:pt x="12344" y="16089"/>
                  </a:lnTo>
                  <a:lnTo>
                    <a:pt x="12273" y="16085"/>
                  </a:lnTo>
                  <a:lnTo>
                    <a:pt x="12200" y="16078"/>
                  </a:lnTo>
                  <a:lnTo>
                    <a:pt x="12129" y="16070"/>
                  </a:lnTo>
                  <a:lnTo>
                    <a:pt x="12059" y="16060"/>
                  </a:lnTo>
                  <a:lnTo>
                    <a:pt x="11988" y="16049"/>
                  </a:lnTo>
                  <a:lnTo>
                    <a:pt x="11918" y="16035"/>
                  </a:lnTo>
                  <a:lnTo>
                    <a:pt x="11848" y="16020"/>
                  </a:lnTo>
                  <a:lnTo>
                    <a:pt x="11780" y="16002"/>
                  </a:lnTo>
                  <a:lnTo>
                    <a:pt x="11712" y="15984"/>
                  </a:lnTo>
                  <a:lnTo>
                    <a:pt x="11645" y="15964"/>
                  </a:lnTo>
                  <a:lnTo>
                    <a:pt x="11579" y="15942"/>
                  </a:lnTo>
                  <a:lnTo>
                    <a:pt x="11512" y="15919"/>
                  </a:lnTo>
                  <a:lnTo>
                    <a:pt x="11447" y="15894"/>
                  </a:lnTo>
                  <a:lnTo>
                    <a:pt x="11382" y="15868"/>
                  </a:lnTo>
                  <a:lnTo>
                    <a:pt x="11319" y="15840"/>
                  </a:lnTo>
                  <a:lnTo>
                    <a:pt x="11257" y="15810"/>
                  </a:lnTo>
                  <a:lnTo>
                    <a:pt x="11194" y="15779"/>
                  </a:lnTo>
                  <a:lnTo>
                    <a:pt x="11134" y="15747"/>
                  </a:lnTo>
                  <a:lnTo>
                    <a:pt x="11073" y="15714"/>
                  </a:lnTo>
                  <a:lnTo>
                    <a:pt x="11013" y="15679"/>
                  </a:lnTo>
                  <a:lnTo>
                    <a:pt x="10955" y="15641"/>
                  </a:lnTo>
                  <a:lnTo>
                    <a:pt x="10897" y="15603"/>
                  </a:lnTo>
                  <a:lnTo>
                    <a:pt x="10841" y="15564"/>
                  </a:lnTo>
                  <a:lnTo>
                    <a:pt x="10786" y="15524"/>
                  </a:lnTo>
                  <a:lnTo>
                    <a:pt x="10731" y="15482"/>
                  </a:lnTo>
                  <a:lnTo>
                    <a:pt x="10678" y="15439"/>
                  </a:lnTo>
                  <a:lnTo>
                    <a:pt x="10625" y="15394"/>
                  </a:lnTo>
                  <a:lnTo>
                    <a:pt x="10573" y="15349"/>
                  </a:lnTo>
                  <a:lnTo>
                    <a:pt x="10523" y="15302"/>
                  </a:lnTo>
                  <a:lnTo>
                    <a:pt x="10474" y="15254"/>
                  </a:lnTo>
                  <a:lnTo>
                    <a:pt x="10472" y="15252"/>
                  </a:lnTo>
                  <a:lnTo>
                    <a:pt x="10423" y="15203"/>
                  </a:lnTo>
                  <a:lnTo>
                    <a:pt x="10377" y="15153"/>
                  </a:lnTo>
                  <a:lnTo>
                    <a:pt x="10332" y="15101"/>
                  </a:lnTo>
                  <a:lnTo>
                    <a:pt x="10288" y="15049"/>
                  </a:lnTo>
                  <a:lnTo>
                    <a:pt x="10244" y="14995"/>
                  </a:lnTo>
                  <a:lnTo>
                    <a:pt x="10202" y="14940"/>
                  </a:lnTo>
                  <a:lnTo>
                    <a:pt x="10162" y="14885"/>
                  </a:lnTo>
                  <a:lnTo>
                    <a:pt x="10123" y="14829"/>
                  </a:lnTo>
                  <a:lnTo>
                    <a:pt x="10084" y="14771"/>
                  </a:lnTo>
                  <a:lnTo>
                    <a:pt x="10048" y="14713"/>
                  </a:lnTo>
                  <a:lnTo>
                    <a:pt x="10013" y="14654"/>
                  </a:lnTo>
                  <a:lnTo>
                    <a:pt x="9979" y="14593"/>
                  </a:lnTo>
                  <a:lnTo>
                    <a:pt x="9946" y="14532"/>
                  </a:lnTo>
                  <a:lnTo>
                    <a:pt x="9915" y="14470"/>
                  </a:lnTo>
                  <a:lnTo>
                    <a:pt x="9886" y="14407"/>
                  </a:lnTo>
                  <a:lnTo>
                    <a:pt x="9858" y="14344"/>
                  </a:lnTo>
                  <a:lnTo>
                    <a:pt x="9832" y="14280"/>
                  </a:lnTo>
                  <a:lnTo>
                    <a:pt x="9807" y="14214"/>
                  </a:lnTo>
                  <a:lnTo>
                    <a:pt x="9783" y="14149"/>
                  </a:lnTo>
                  <a:lnTo>
                    <a:pt x="9761" y="14081"/>
                  </a:lnTo>
                  <a:lnTo>
                    <a:pt x="9741" y="14014"/>
                  </a:lnTo>
                  <a:lnTo>
                    <a:pt x="9723" y="13947"/>
                  </a:lnTo>
                  <a:lnTo>
                    <a:pt x="9706" y="13878"/>
                  </a:lnTo>
                  <a:lnTo>
                    <a:pt x="9691" y="13809"/>
                  </a:lnTo>
                  <a:lnTo>
                    <a:pt x="9678" y="13738"/>
                  </a:lnTo>
                  <a:lnTo>
                    <a:pt x="9666" y="13669"/>
                  </a:lnTo>
                  <a:lnTo>
                    <a:pt x="9656" y="13598"/>
                  </a:lnTo>
                  <a:lnTo>
                    <a:pt x="9648" y="13526"/>
                  </a:lnTo>
                  <a:lnTo>
                    <a:pt x="9641" y="13455"/>
                  </a:lnTo>
                  <a:lnTo>
                    <a:pt x="9637" y="13382"/>
                  </a:lnTo>
                  <a:lnTo>
                    <a:pt x="9634" y="13309"/>
                  </a:lnTo>
                  <a:lnTo>
                    <a:pt x="9633" y="13236"/>
                  </a:lnTo>
                  <a:lnTo>
                    <a:pt x="9633" y="10920"/>
                  </a:lnTo>
                  <a:lnTo>
                    <a:pt x="6061" y="10920"/>
                  </a:lnTo>
                  <a:lnTo>
                    <a:pt x="6061" y="13236"/>
                  </a:lnTo>
                  <a:lnTo>
                    <a:pt x="6060" y="13310"/>
                  </a:lnTo>
                  <a:lnTo>
                    <a:pt x="6057" y="13382"/>
                  </a:lnTo>
                  <a:lnTo>
                    <a:pt x="6053" y="13455"/>
                  </a:lnTo>
                  <a:lnTo>
                    <a:pt x="6046" y="13527"/>
                  </a:lnTo>
                  <a:lnTo>
                    <a:pt x="6038" y="13599"/>
                  </a:lnTo>
                  <a:lnTo>
                    <a:pt x="6028" y="13670"/>
                  </a:lnTo>
                  <a:lnTo>
                    <a:pt x="6016" y="13740"/>
                  </a:lnTo>
                  <a:lnTo>
                    <a:pt x="6003" y="13811"/>
                  </a:lnTo>
                  <a:lnTo>
                    <a:pt x="5988" y="13879"/>
                  </a:lnTo>
                  <a:lnTo>
                    <a:pt x="5971" y="13949"/>
                  </a:lnTo>
                  <a:lnTo>
                    <a:pt x="5952" y="14016"/>
                  </a:lnTo>
                  <a:lnTo>
                    <a:pt x="5932" y="14083"/>
                  </a:lnTo>
                  <a:lnTo>
                    <a:pt x="5911" y="14151"/>
                  </a:lnTo>
                  <a:lnTo>
                    <a:pt x="5887" y="14216"/>
                  </a:lnTo>
                  <a:lnTo>
                    <a:pt x="5862" y="14282"/>
                  </a:lnTo>
                  <a:lnTo>
                    <a:pt x="5836" y="14346"/>
                  </a:lnTo>
                  <a:lnTo>
                    <a:pt x="5808" y="14409"/>
                  </a:lnTo>
                  <a:lnTo>
                    <a:pt x="5779" y="14473"/>
                  </a:lnTo>
                  <a:lnTo>
                    <a:pt x="5748" y="14534"/>
                  </a:lnTo>
                  <a:lnTo>
                    <a:pt x="5715" y="14595"/>
                  </a:lnTo>
                  <a:lnTo>
                    <a:pt x="5681" y="14656"/>
                  </a:lnTo>
                  <a:lnTo>
                    <a:pt x="5646" y="14715"/>
                  </a:lnTo>
                  <a:lnTo>
                    <a:pt x="5610" y="14773"/>
                  </a:lnTo>
                  <a:lnTo>
                    <a:pt x="5571" y="14831"/>
                  </a:lnTo>
                  <a:lnTo>
                    <a:pt x="5532" y="14888"/>
                  </a:lnTo>
                  <a:lnTo>
                    <a:pt x="5492" y="14943"/>
                  </a:lnTo>
                  <a:lnTo>
                    <a:pt x="5450" y="14998"/>
                  </a:lnTo>
                  <a:lnTo>
                    <a:pt x="5406" y="15051"/>
                  </a:lnTo>
                  <a:lnTo>
                    <a:pt x="5362" y="15103"/>
                  </a:lnTo>
                  <a:lnTo>
                    <a:pt x="5317" y="15155"/>
                  </a:lnTo>
                  <a:lnTo>
                    <a:pt x="5271" y="15205"/>
                  </a:lnTo>
                  <a:lnTo>
                    <a:pt x="5222" y="15254"/>
                  </a:lnTo>
                  <a:lnTo>
                    <a:pt x="5221" y="15253"/>
                  </a:lnTo>
                  <a:lnTo>
                    <a:pt x="5172" y="15301"/>
                  </a:lnTo>
                  <a:lnTo>
                    <a:pt x="5122" y="15348"/>
                  </a:lnTo>
                  <a:lnTo>
                    <a:pt x="5070" y="15394"/>
                  </a:lnTo>
                  <a:lnTo>
                    <a:pt x="5017" y="15438"/>
                  </a:lnTo>
                  <a:lnTo>
                    <a:pt x="4964" y="15481"/>
                  </a:lnTo>
                  <a:lnTo>
                    <a:pt x="4909" y="15523"/>
                  </a:lnTo>
                  <a:lnTo>
                    <a:pt x="4854" y="15564"/>
                  </a:lnTo>
                  <a:lnTo>
                    <a:pt x="4797" y="15603"/>
                  </a:lnTo>
                  <a:lnTo>
                    <a:pt x="4739" y="15641"/>
                  </a:lnTo>
                  <a:lnTo>
                    <a:pt x="4681" y="15678"/>
                  </a:lnTo>
                  <a:lnTo>
                    <a:pt x="4622" y="15713"/>
                  </a:lnTo>
                  <a:lnTo>
                    <a:pt x="4561" y="15747"/>
                  </a:lnTo>
                  <a:lnTo>
                    <a:pt x="4500" y="15779"/>
                  </a:lnTo>
                  <a:lnTo>
                    <a:pt x="4438" y="15810"/>
                  </a:lnTo>
                  <a:lnTo>
                    <a:pt x="4375" y="15840"/>
                  </a:lnTo>
                  <a:lnTo>
                    <a:pt x="4312" y="15868"/>
                  </a:lnTo>
                  <a:lnTo>
                    <a:pt x="4247" y="15894"/>
                  </a:lnTo>
                  <a:lnTo>
                    <a:pt x="4182" y="15919"/>
                  </a:lnTo>
                  <a:lnTo>
                    <a:pt x="4115" y="15942"/>
                  </a:lnTo>
                  <a:lnTo>
                    <a:pt x="4049" y="15964"/>
                  </a:lnTo>
                  <a:lnTo>
                    <a:pt x="3982" y="15984"/>
                  </a:lnTo>
                  <a:lnTo>
                    <a:pt x="3914" y="16002"/>
                  </a:lnTo>
                  <a:lnTo>
                    <a:pt x="3846" y="16020"/>
                  </a:lnTo>
                  <a:lnTo>
                    <a:pt x="3776" y="16035"/>
                  </a:lnTo>
                  <a:lnTo>
                    <a:pt x="3707" y="16049"/>
                  </a:lnTo>
                  <a:lnTo>
                    <a:pt x="3636" y="16060"/>
                  </a:lnTo>
                  <a:lnTo>
                    <a:pt x="3565" y="16070"/>
                  </a:lnTo>
                  <a:lnTo>
                    <a:pt x="3494" y="16078"/>
                  </a:lnTo>
                  <a:lnTo>
                    <a:pt x="3421" y="16085"/>
                  </a:lnTo>
                  <a:lnTo>
                    <a:pt x="3350" y="16089"/>
                  </a:lnTo>
                  <a:lnTo>
                    <a:pt x="3276" y="16092"/>
                  </a:lnTo>
                  <a:lnTo>
                    <a:pt x="3203" y="16093"/>
                  </a:lnTo>
                  <a:lnTo>
                    <a:pt x="2859" y="16093"/>
                  </a:lnTo>
                  <a:lnTo>
                    <a:pt x="2785" y="16092"/>
                  </a:lnTo>
                  <a:lnTo>
                    <a:pt x="2712" y="16089"/>
                  </a:lnTo>
                  <a:lnTo>
                    <a:pt x="2639" y="16085"/>
                  </a:lnTo>
                  <a:lnTo>
                    <a:pt x="2568" y="16078"/>
                  </a:lnTo>
                  <a:lnTo>
                    <a:pt x="2496" y="16070"/>
                  </a:lnTo>
                  <a:lnTo>
                    <a:pt x="2425" y="16060"/>
                  </a:lnTo>
                  <a:lnTo>
                    <a:pt x="2356" y="16049"/>
                  </a:lnTo>
                  <a:lnTo>
                    <a:pt x="2285" y="16035"/>
                  </a:lnTo>
                  <a:lnTo>
                    <a:pt x="2216" y="16020"/>
                  </a:lnTo>
                  <a:lnTo>
                    <a:pt x="2147" y="16002"/>
                  </a:lnTo>
                  <a:lnTo>
                    <a:pt x="2080" y="15984"/>
                  </a:lnTo>
                  <a:lnTo>
                    <a:pt x="2012" y="15964"/>
                  </a:lnTo>
                  <a:lnTo>
                    <a:pt x="1945" y="15942"/>
                  </a:lnTo>
                  <a:lnTo>
                    <a:pt x="1880" y="15919"/>
                  </a:lnTo>
                  <a:lnTo>
                    <a:pt x="1814" y="15894"/>
                  </a:lnTo>
                  <a:lnTo>
                    <a:pt x="1750" y="15868"/>
                  </a:lnTo>
                  <a:lnTo>
                    <a:pt x="1686" y="15840"/>
                  </a:lnTo>
                  <a:lnTo>
                    <a:pt x="1624" y="15810"/>
                  </a:lnTo>
                  <a:lnTo>
                    <a:pt x="1562" y="15779"/>
                  </a:lnTo>
                  <a:lnTo>
                    <a:pt x="1500" y="15747"/>
                  </a:lnTo>
                  <a:lnTo>
                    <a:pt x="1440" y="15714"/>
                  </a:lnTo>
                  <a:lnTo>
                    <a:pt x="1381" y="15679"/>
                  </a:lnTo>
                  <a:lnTo>
                    <a:pt x="1322" y="15641"/>
                  </a:lnTo>
                  <a:lnTo>
                    <a:pt x="1265" y="15603"/>
                  </a:lnTo>
                  <a:lnTo>
                    <a:pt x="1208" y="15564"/>
                  </a:lnTo>
                  <a:lnTo>
                    <a:pt x="1153" y="15524"/>
                  </a:lnTo>
                  <a:lnTo>
                    <a:pt x="1099" y="15482"/>
                  </a:lnTo>
                  <a:lnTo>
                    <a:pt x="1044" y="15439"/>
                  </a:lnTo>
                  <a:lnTo>
                    <a:pt x="992" y="15394"/>
                  </a:lnTo>
                  <a:lnTo>
                    <a:pt x="941" y="15349"/>
                  </a:lnTo>
                  <a:lnTo>
                    <a:pt x="891" y="15302"/>
                  </a:lnTo>
                  <a:lnTo>
                    <a:pt x="841" y="15254"/>
                  </a:lnTo>
                  <a:lnTo>
                    <a:pt x="839" y="15252"/>
                  </a:lnTo>
                  <a:lnTo>
                    <a:pt x="791" y="15203"/>
                  </a:lnTo>
                  <a:lnTo>
                    <a:pt x="745" y="15153"/>
                  </a:lnTo>
                  <a:lnTo>
                    <a:pt x="699" y="15101"/>
                  </a:lnTo>
                  <a:lnTo>
                    <a:pt x="654" y="15049"/>
                  </a:lnTo>
                  <a:lnTo>
                    <a:pt x="611" y="14995"/>
                  </a:lnTo>
                  <a:lnTo>
                    <a:pt x="570" y="14940"/>
                  </a:lnTo>
                  <a:lnTo>
                    <a:pt x="529" y="14885"/>
                  </a:lnTo>
                  <a:lnTo>
                    <a:pt x="490" y="14829"/>
                  </a:lnTo>
                  <a:lnTo>
                    <a:pt x="452" y="14771"/>
                  </a:lnTo>
                  <a:lnTo>
                    <a:pt x="415" y="14713"/>
                  </a:lnTo>
                  <a:lnTo>
                    <a:pt x="380" y="14654"/>
                  </a:lnTo>
                  <a:lnTo>
                    <a:pt x="346" y="14593"/>
                  </a:lnTo>
                  <a:lnTo>
                    <a:pt x="314" y="14532"/>
                  </a:lnTo>
                  <a:lnTo>
                    <a:pt x="283" y="14470"/>
                  </a:lnTo>
                  <a:lnTo>
                    <a:pt x="254" y="14407"/>
                  </a:lnTo>
                  <a:lnTo>
                    <a:pt x="225" y="14344"/>
                  </a:lnTo>
                  <a:lnTo>
                    <a:pt x="199" y="14280"/>
                  </a:lnTo>
                  <a:lnTo>
                    <a:pt x="174" y="14214"/>
                  </a:lnTo>
                  <a:lnTo>
                    <a:pt x="151" y="14149"/>
                  </a:lnTo>
                  <a:lnTo>
                    <a:pt x="129" y="14081"/>
                  </a:lnTo>
                  <a:lnTo>
                    <a:pt x="109" y="14014"/>
                  </a:lnTo>
                  <a:lnTo>
                    <a:pt x="91" y="13947"/>
                  </a:lnTo>
                  <a:lnTo>
                    <a:pt x="73" y="13878"/>
                  </a:lnTo>
                  <a:lnTo>
                    <a:pt x="58" y="13809"/>
                  </a:lnTo>
                  <a:lnTo>
                    <a:pt x="44" y="13738"/>
                  </a:lnTo>
                  <a:lnTo>
                    <a:pt x="33" y="13669"/>
                  </a:lnTo>
                  <a:lnTo>
                    <a:pt x="23" y="13598"/>
                  </a:lnTo>
                  <a:lnTo>
                    <a:pt x="15" y="13526"/>
                  </a:lnTo>
                  <a:lnTo>
                    <a:pt x="8" y="13455"/>
                  </a:lnTo>
                  <a:lnTo>
                    <a:pt x="4" y="13382"/>
                  </a:lnTo>
                  <a:lnTo>
                    <a:pt x="1" y="13309"/>
                  </a:lnTo>
                  <a:lnTo>
                    <a:pt x="0" y="13236"/>
                  </a:lnTo>
                  <a:lnTo>
                    <a:pt x="0" y="12891"/>
                  </a:lnTo>
                  <a:lnTo>
                    <a:pt x="1" y="12818"/>
                  </a:lnTo>
                  <a:lnTo>
                    <a:pt x="4" y="12746"/>
                  </a:lnTo>
                  <a:lnTo>
                    <a:pt x="8" y="12673"/>
                  </a:lnTo>
                  <a:lnTo>
                    <a:pt x="15" y="12601"/>
                  </a:lnTo>
                  <a:lnTo>
                    <a:pt x="23" y="12529"/>
                  </a:lnTo>
                  <a:lnTo>
                    <a:pt x="33" y="12458"/>
                  </a:lnTo>
                  <a:lnTo>
                    <a:pt x="44" y="12388"/>
                  </a:lnTo>
                  <a:lnTo>
                    <a:pt x="58" y="12318"/>
                  </a:lnTo>
                  <a:lnTo>
                    <a:pt x="73" y="12249"/>
                  </a:lnTo>
                  <a:lnTo>
                    <a:pt x="91" y="12180"/>
                  </a:lnTo>
                  <a:lnTo>
                    <a:pt x="109" y="12113"/>
                  </a:lnTo>
                  <a:lnTo>
                    <a:pt x="129" y="12046"/>
                  </a:lnTo>
                  <a:lnTo>
                    <a:pt x="151" y="11979"/>
                  </a:lnTo>
                  <a:lnTo>
                    <a:pt x="174" y="11913"/>
                  </a:lnTo>
                  <a:lnTo>
                    <a:pt x="199" y="11847"/>
                  </a:lnTo>
                  <a:lnTo>
                    <a:pt x="225" y="11783"/>
                  </a:lnTo>
                  <a:lnTo>
                    <a:pt x="254" y="11720"/>
                  </a:lnTo>
                  <a:lnTo>
                    <a:pt x="283" y="11657"/>
                  </a:lnTo>
                  <a:lnTo>
                    <a:pt x="314" y="11595"/>
                  </a:lnTo>
                  <a:lnTo>
                    <a:pt x="346" y="11534"/>
                  </a:lnTo>
                  <a:lnTo>
                    <a:pt x="380" y="11473"/>
                  </a:lnTo>
                  <a:lnTo>
                    <a:pt x="416" y="11414"/>
                  </a:lnTo>
                  <a:lnTo>
                    <a:pt x="452" y="11356"/>
                  </a:lnTo>
                  <a:lnTo>
                    <a:pt x="490" y="11298"/>
                  </a:lnTo>
                  <a:lnTo>
                    <a:pt x="529" y="11241"/>
                  </a:lnTo>
                  <a:lnTo>
                    <a:pt x="571" y="11186"/>
                  </a:lnTo>
                  <a:lnTo>
                    <a:pt x="612" y="11131"/>
                  </a:lnTo>
                  <a:lnTo>
                    <a:pt x="655" y="11078"/>
                  </a:lnTo>
                  <a:lnTo>
                    <a:pt x="699" y="11025"/>
                  </a:lnTo>
                  <a:lnTo>
                    <a:pt x="746" y="10973"/>
                  </a:lnTo>
                  <a:lnTo>
                    <a:pt x="792" y="10923"/>
                  </a:lnTo>
                  <a:lnTo>
                    <a:pt x="840" y="10875"/>
                  </a:lnTo>
                  <a:lnTo>
                    <a:pt x="839" y="10873"/>
                  </a:lnTo>
                  <a:lnTo>
                    <a:pt x="888" y="10826"/>
                  </a:lnTo>
                  <a:lnTo>
                    <a:pt x="939" y="10778"/>
                  </a:lnTo>
                  <a:lnTo>
                    <a:pt x="990" y="10733"/>
                  </a:lnTo>
                  <a:lnTo>
                    <a:pt x="1042" y="10689"/>
                  </a:lnTo>
                  <a:lnTo>
                    <a:pt x="1096" y="10646"/>
                  </a:lnTo>
                  <a:lnTo>
                    <a:pt x="1150" y="10603"/>
                  </a:lnTo>
                  <a:lnTo>
                    <a:pt x="1206" y="10563"/>
                  </a:lnTo>
                  <a:lnTo>
                    <a:pt x="1263" y="10524"/>
                  </a:lnTo>
                  <a:lnTo>
                    <a:pt x="1320" y="10486"/>
                  </a:lnTo>
                  <a:lnTo>
                    <a:pt x="1379" y="10449"/>
                  </a:lnTo>
                  <a:lnTo>
                    <a:pt x="1438" y="10414"/>
                  </a:lnTo>
                  <a:lnTo>
                    <a:pt x="1498" y="10381"/>
                  </a:lnTo>
                  <a:lnTo>
                    <a:pt x="1560" y="10348"/>
                  </a:lnTo>
                  <a:lnTo>
                    <a:pt x="1621" y="10318"/>
                  </a:lnTo>
                  <a:lnTo>
                    <a:pt x="1684" y="10287"/>
                  </a:lnTo>
                  <a:lnTo>
                    <a:pt x="1748" y="10259"/>
                  </a:lnTo>
                  <a:lnTo>
                    <a:pt x="1812" y="10233"/>
                  </a:lnTo>
                  <a:lnTo>
                    <a:pt x="1878" y="10208"/>
                  </a:lnTo>
                  <a:lnTo>
                    <a:pt x="1943" y="10185"/>
                  </a:lnTo>
                  <a:lnTo>
                    <a:pt x="2010" y="10164"/>
                  </a:lnTo>
                  <a:lnTo>
                    <a:pt x="2078" y="10144"/>
                  </a:lnTo>
                  <a:lnTo>
                    <a:pt x="2145" y="10125"/>
                  </a:lnTo>
                  <a:lnTo>
                    <a:pt x="2215" y="10107"/>
                  </a:lnTo>
                  <a:lnTo>
                    <a:pt x="2283" y="10092"/>
                  </a:lnTo>
                  <a:lnTo>
                    <a:pt x="2354" y="10079"/>
                  </a:lnTo>
                  <a:lnTo>
                    <a:pt x="2424" y="10067"/>
                  </a:lnTo>
                  <a:lnTo>
                    <a:pt x="2495" y="10057"/>
                  </a:lnTo>
                  <a:lnTo>
                    <a:pt x="2567" y="10049"/>
                  </a:lnTo>
                  <a:lnTo>
                    <a:pt x="2639" y="10043"/>
                  </a:lnTo>
                  <a:lnTo>
                    <a:pt x="2712" y="10038"/>
                  </a:lnTo>
                  <a:lnTo>
                    <a:pt x="2784" y="10035"/>
                  </a:lnTo>
                  <a:lnTo>
                    <a:pt x="2859" y="10034"/>
                  </a:lnTo>
                  <a:lnTo>
                    <a:pt x="5032" y="10034"/>
                  </a:lnTo>
                  <a:lnTo>
                    <a:pt x="5032" y="6059"/>
                  </a:lnTo>
                  <a:lnTo>
                    <a:pt x="2859" y="6059"/>
                  </a:lnTo>
                  <a:lnTo>
                    <a:pt x="2785" y="6058"/>
                  </a:lnTo>
                  <a:lnTo>
                    <a:pt x="2712" y="6055"/>
                  </a:lnTo>
                  <a:lnTo>
                    <a:pt x="2639" y="6050"/>
                  </a:lnTo>
                  <a:lnTo>
                    <a:pt x="2568" y="6044"/>
                  </a:lnTo>
                  <a:lnTo>
                    <a:pt x="2496" y="6036"/>
                  </a:lnTo>
                  <a:lnTo>
                    <a:pt x="2425" y="6026"/>
                  </a:lnTo>
                  <a:lnTo>
                    <a:pt x="2356" y="6014"/>
                  </a:lnTo>
                  <a:lnTo>
                    <a:pt x="2285" y="6001"/>
                  </a:lnTo>
                  <a:lnTo>
                    <a:pt x="2216" y="5986"/>
                  </a:lnTo>
                  <a:lnTo>
                    <a:pt x="2147" y="5968"/>
                  </a:lnTo>
                  <a:lnTo>
                    <a:pt x="2080" y="5950"/>
                  </a:lnTo>
                  <a:lnTo>
                    <a:pt x="2012" y="5930"/>
                  </a:lnTo>
                  <a:lnTo>
                    <a:pt x="1945" y="5908"/>
                  </a:lnTo>
                  <a:lnTo>
                    <a:pt x="1880" y="5885"/>
                  </a:lnTo>
                  <a:lnTo>
                    <a:pt x="1814" y="5860"/>
                  </a:lnTo>
                  <a:lnTo>
                    <a:pt x="1750" y="5834"/>
                  </a:lnTo>
                  <a:lnTo>
                    <a:pt x="1686" y="5806"/>
                  </a:lnTo>
                  <a:lnTo>
                    <a:pt x="1624" y="5776"/>
                  </a:lnTo>
                  <a:lnTo>
                    <a:pt x="1562" y="5745"/>
                  </a:lnTo>
                  <a:lnTo>
                    <a:pt x="1500" y="5713"/>
                  </a:lnTo>
                  <a:lnTo>
                    <a:pt x="1440" y="5679"/>
                  </a:lnTo>
                  <a:lnTo>
                    <a:pt x="1381" y="5644"/>
                  </a:lnTo>
                  <a:lnTo>
                    <a:pt x="1322" y="5607"/>
                  </a:lnTo>
                  <a:lnTo>
                    <a:pt x="1265" y="5569"/>
                  </a:lnTo>
                  <a:lnTo>
                    <a:pt x="1208" y="5530"/>
                  </a:lnTo>
                  <a:lnTo>
                    <a:pt x="1153" y="5490"/>
                  </a:lnTo>
                  <a:lnTo>
                    <a:pt x="1099" y="5447"/>
                  </a:lnTo>
                  <a:lnTo>
                    <a:pt x="1044" y="5404"/>
                  </a:lnTo>
                  <a:lnTo>
                    <a:pt x="992" y="5360"/>
                  </a:lnTo>
                  <a:lnTo>
                    <a:pt x="941" y="5315"/>
                  </a:lnTo>
                  <a:lnTo>
                    <a:pt x="891" y="5267"/>
                  </a:lnTo>
                  <a:lnTo>
                    <a:pt x="841" y="5220"/>
                  </a:lnTo>
                  <a:lnTo>
                    <a:pt x="839" y="5218"/>
                  </a:lnTo>
                  <a:lnTo>
                    <a:pt x="791" y="5169"/>
                  </a:lnTo>
                  <a:lnTo>
                    <a:pt x="745" y="5119"/>
                  </a:lnTo>
                  <a:lnTo>
                    <a:pt x="699" y="5067"/>
                  </a:lnTo>
                  <a:lnTo>
                    <a:pt x="654" y="5014"/>
                  </a:lnTo>
                  <a:lnTo>
                    <a:pt x="611" y="4961"/>
                  </a:lnTo>
                  <a:lnTo>
                    <a:pt x="570" y="4906"/>
                  </a:lnTo>
                  <a:lnTo>
                    <a:pt x="529" y="4851"/>
                  </a:lnTo>
                  <a:lnTo>
                    <a:pt x="490" y="4795"/>
                  </a:lnTo>
                  <a:lnTo>
                    <a:pt x="452" y="4736"/>
                  </a:lnTo>
                  <a:lnTo>
                    <a:pt x="415" y="4679"/>
                  </a:lnTo>
                  <a:lnTo>
                    <a:pt x="380" y="4619"/>
                  </a:lnTo>
                  <a:lnTo>
                    <a:pt x="346" y="4558"/>
                  </a:lnTo>
                  <a:lnTo>
                    <a:pt x="314" y="4498"/>
                  </a:lnTo>
                  <a:lnTo>
                    <a:pt x="283" y="4436"/>
                  </a:lnTo>
                  <a:lnTo>
                    <a:pt x="254" y="4373"/>
                  </a:lnTo>
                  <a:lnTo>
                    <a:pt x="225" y="4309"/>
                  </a:lnTo>
                  <a:lnTo>
                    <a:pt x="199" y="4246"/>
                  </a:lnTo>
                  <a:lnTo>
                    <a:pt x="174" y="4180"/>
                  </a:lnTo>
                  <a:lnTo>
                    <a:pt x="151" y="4114"/>
                  </a:lnTo>
                  <a:lnTo>
                    <a:pt x="129" y="4047"/>
                  </a:lnTo>
                  <a:lnTo>
                    <a:pt x="109" y="3980"/>
                  </a:lnTo>
                  <a:lnTo>
                    <a:pt x="91" y="3913"/>
                  </a:lnTo>
                  <a:lnTo>
                    <a:pt x="73" y="3844"/>
                  </a:lnTo>
                  <a:lnTo>
                    <a:pt x="58" y="3775"/>
                  </a:lnTo>
                  <a:lnTo>
                    <a:pt x="44" y="3704"/>
                  </a:lnTo>
                  <a:lnTo>
                    <a:pt x="33" y="3634"/>
                  </a:lnTo>
                  <a:lnTo>
                    <a:pt x="23" y="3564"/>
                  </a:lnTo>
                  <a:lnTo>
                    <a:pt x="15" y="3492"/>
                  </a:lnTo>
                  <a:lnTo>
                    <a:pt x="8" y="3420"/>
                  </a:lnTo>
                  <a:lnTo>
                    <a:pt x="4" y="3347"/>
                  </a:lnTo>
                  <a:lnTo>
                    <a:pt x="1" y="3275"/>
                  </a:lnTo>
                  <a:lnTo>
                    <a:pt x="0" y="3202"/>
                  </a:lnTo>
                  <a:lnTo>
                    <a:pt x="0" y="2857"/>
                  </a:lnTo>
                  <a:lnTo>
                    <a:pt x="1" y="2784"/>
                  </a:lnTo>
                  <a:lnTo>
                    <a:pt x="4" y="2711"/>
                  </a:lnTo>
                  <a:lnTo>
                    <a:pt x="8" y="2638"/>
                  </a:lnTo>
                  <a:lnTo>
                    <a:pt x="15" y="2567"/>
                  </a:lnTo>
                  <a:lnTo>
                    <a:pt x="23" y="2495"/>
                  </a:lnTo>
                  <a:lnTo>
                    <a:pt x="33" y="2424"/>
                  </a:lnTo>
                  <a:lnTo>
                    <a:pt x="44" y="2354"/>
                  </a:lnTo>
                  <a:lnTo>
                    <a:pt x="58" y="2284"/>
                  </a:lnTo>
                  <a:lnTo>
                    <a:pt x="73" y="2215"/>
                  </a:lnTo>
                  <a:lnTo>
                    <a:pt x="91" y="2146"/>
                  </a:lnTo>
                  <a:lnTo>
                    <a:pt x="109" y="2078"/>
                  </a:lnTo>
                  <a:lnTo>
                    <a:pt x="129" y="2011"/>
                  </a:lnTo>
                  <a:lnTo>
                    <a:pt x="151" y="1944"/>
                  </a:lnTo>
                  <a:lnTo>
                    <a:pt x="174" y="1879"/>
                  </a:lnTo>
                  <a:lnTo>
                    <a:pt x="199" y="1813"/>
                  </a:lnTo>
                  <a:lnTo>
                    <a:pt x="225" y="1749"/>
                  </a:lnTo>
                  <a:lnTo>
                    <a:pt x="254" y="1686"/>
                  </a:lnTo>
                  <a:lnTo>
                    <a:pt x="283" y="1622"/>
                  </a:lnTo>
                  <a:lnTo>
                    <a:pt x="314" y="1561"/>
                  </a:lnTo>
                  <a:lnTo>
                    <a:pt x="346" y="1500"/>
                  </a:lnTo>
                  <a:lnTo>
                    <a:pt x="380" y="1439"/>
                  </a:lnTo>
                  <a:lnTo>
                    <a:pt x="416" y="1380"/>
                  </a:lnTo>
                  <a:lnTo>
                    <a:pt x="452" y="1322"/>
                  </a:lnTo>
                  <a:lnTo>
                    <a:pt x="490" y="1263"/>
                  </a:lnTo>
                  <a:lnTo>
                    <a:pt x="529" y="1207"/>
                  </a:lnTo>
                  <a:lnTo>
                    <a:pt x="571" y="1152"/>
                  </a:lnTo>
                  <a:lnTo>
                    <a:pt x="612" y="1097"/>
                  </a:lnTo>
                  <a:lnTo>
                    <a:pt x="655" y="1044"/>
                  </a:lnTo>
                  <a:lnTo>
                    <a:pt x="699" y="991"/>
                  </a:lnTo>
                  <a:lnTo>
                    <a:pt x="746" y="939"/>
                  </a:lnTo>
                  <a:lnTo>
                    <a:pt x="792" y="889"/>
                  </a:lnTo>
                  <a:lnTo>
                    <a:pt x="840" y="840"/>
                  </a:lnTo>
                  <a:lnTo>
                    <a:pt x="839" y="839"/>
                  </a:lnTo>
                  <a:lnTo>
                    <a:pt x="888" y="791"/>
                  </a:lnTo>
                  <a:lnTo>
                    <a:pt x="939" y="744"/>
                  </a:lnTo>
                  <a:lnTo>
                    <a:pt x="990" y="699"/>
                  </a:lnTo>
                  <a:lnTo>
                    <a:pt x="1042" y="655"/>
                  </a:lnTo>
                  <a:lnTo>
                    <a:pt x="1096" y="612"/>
                  </a:lnTo>
                  <a:lnTo>
                    <a:pt x="1150" y="569"/>
                  </a:lnTo>
                  <a:lnTo>
                    <a:pt x="1206" y="529"/>
                  </a:lnTo>
                  <a:lnTo>
                    <a:pt x="1263" y="490"/>
                  </a:lnTo>
                  <a:lnTo>
                    <a:pt x="1320" y="452"/>
                  </a:lnTo>
                  <a:lnTo>
                    <a:pt x="1379" y="415"/>
                  </a:lnTo>
                  <a:lnTo>
                    <a:pt x="1438" y="380"/>
                  </a:lnTo>
                  <a:lnTo>
                    <a:pt x="1498" y="346"/>
                  </a:lnTo>
                  <a:lnTo>
                    <a:pt x="1560" y="314"/>
                  </a:lnTo>
                  <a:lnTo>
                    <a:pt x="1621" y="283"/>
                  </a:lnTo>
                  <a:lnTo>
                    <a:pt x="1684" y="253"/>
                  </a:lnTo>
                  <a:lnTo>
                    <a:pt x="1748" y="225"/>
                  </a:lnTo>
                  <a:lnTo>
                    <a:pt x="1812" y="199"/>
                  </a:lnTo>
                  <a:lnTo>
                    <a:pt x="1878" y="174"/>
                  </a:lnTo>
                  <a:lnTo>
                    <a:pt x="1943" y="151"/>
                  </a:lnTo>
                  <a:lnTo>
                    <a:pt x="2010" y="129"/>
                  </a:lnTo>
                  <a:lnTo>
                    <a:pt x="2078" y="109"/>
                  </a:lnTo>
                  <a:lnTo>
                    <a:pt x="2145" y="91"/>
                  </a:lnTo>
                  <a:lnTo>
                    <a:pt x="2215" y="73"/>
                  </a:lnTo>
                  <a:lnTo>
                    <a:pt x="2283" y="58"/>
                  </a:lnTo>
                  <a:lnTo>
                    <a:pt x="2354" y="44"/>
                  </a:lnTo>
                  <a:lnTo>
                    <a:pt x="2424" y="33"/>
                  </a:lnTo>
                  <a:lnTo>
                    <a:pt x="2495" y="23"/>
                  </a:lnTo>
                  <a:lnTo>
                    <a:pt x="2567" y="15"/>
                  </a:lnTo>
                  <a:lnTo>
                    <a:pt x="2639" y="8"/>
                  </a:lnTo>
                  <a:lnTo>
                    <a:pt x="2712" y="4"/>
                  </a:lnTo>
                  <a:lnTo>
                    <a:pt x="2784" y="1"/>
                  </a:lnTo>
                  <a:lnTo>
                    <a:pt x="2859" y="0"/>
                  </a:lnTo>
                  <a:close/>
                  <a:moveTo>
                    <a:pt x="3203" y="1060"/>
                  </a:moveTo>
                  <a:lnTo>
                    <a:pt x="2859" y="1060"/>
                  </a:lnTo>
                  <a:lnTo>
                    <a:pt x="2812" y="1060"/>
                  </a:lnTo>
                  <a:lnTo>
                    <a:pt x="2766" y="1062"/>
                  </a:lnTo>
                  <a:lnTo>
                    <a:pt x="2721" y="1065"/>
                  </a:lnTo>
                  <a:lnTo>
                    <a:pt x="2676" y="1069"/>
                  </a:lnTo>
                  <a:lnTo>
                    <a:pt x="2630" y="1074"/>
                  </a:lnTo>
                  <a:lnTo>
                    <a:pt x="2586" y="1080"/>
                  </a:lnTo>
                  <a:lnTo>
                    <a:pt x="2541" y="1088"/>
                  </a:lnTo>
                  <a:lnTo>
                    <a:pt x="2497" y="1096"/>
                  </a:lnTo>
                  <a:lnTo>
                    <a:pt x="2454" y="1106"/>
                  </a:lnTo>
                  <a:lnTo>
                    <a:pt x="2411" y="1116"/>
                  </a:lnTo>
                  <a:lnTo>
                    <a:pt x="2368" y="1129"/>
                  </a:lnTo>
                  <a:lnTo>
                    <a:pt x="2325" y="1142"/>
                  </a:lnTo>
                  <a:lnTo>
                    <a:pt x="2283" y="1155"/>
                  </a:lnTo>
                  <a:lnTo>
                    <a:pt x="2242" y="1170"/>
                  </a:lnTo>
                  <a:lnTo>
                    <a:pt x="2201" y="1185"/>
                  </a:lnTo>
                  <a:lnTo>
                    <a:pt x="2160" y="1202"/>
                  </a:lnTo>
                  <a:lnTo>
                    <a:pt x="2120" y="1220"/>
                  </a:lnTo>
                  <a:lnTo>
                    <a:pt x="2081" y="1238"/>
                  </a:lnTo>
                  <a:lnTo>
                    <a:pt x="2042" y="1257"/>
                  </a:lnTo>
                  <a:lnTo>
                    <a:pt x="2003" y="1277"/>
                  </a:lnTo>
                  <a:lnTo>
                    <a:pt x="1965" y="1300"/>
                  </a:lnTo>
                  <a:lnTo>
                    <a:pt x="1928" y="1322"/>
                  </a:lnTo>
                  <a:lnTo>
                    <a:pt x="1892" y="1344"/>
                  </a:lnTo>
                  <a:lnTo>
                    <a:pt x="1855" y="1368"/>
                  </a:lnTo>
                  <a:lnTo>
                    <a:pt x="1819" y="1393"/>
                  </a:lnTo>
                  <a:lnTo>
                    <a:pt x="1784" y="1418"/>
                  </a:lnTo>
                  <a:lnTo>
                    <a:pt x="1750" y="1445"/>
                  </a:lnTo>
                  <a:lnTo>
                    <a:pt x="1717" y="1472"/>
                  </a:lnTo>
                  <a:lnTo>
                    <a:pt x="1683" y="1500"/>
                  </a:lnTo>
                  <a:lnTo>
                    <a:pt x="1651" y="1529"/>
                  </a:lnTo>
                  <a:lnTo>
                    <a:pt x="1620" y="1558"/>
                  </a:lnTo>
                  <a:lnTo>
                    <a:pt x="1589" y="1588"/>
                  </a:lnTo>
                  <a:lnTo>
                    <a:pt x="1587" y="1588"/>
                  </a:lnTo>
                  <a:lnTo>
                    <a:pt x="1557" y="1618"/>
                  </a:lnTo>
                  <a:lnTo>
                    <a:pt x="1527" y="1651"/>
                  </a:lnTo>
                  <a:lnTo>
                    <a:pt x="1498" y="1683"/>
                  </a:lnTo>
                  <a:lnTo>
                    <a:pt x="1471" y="1716"/>
                  </a:lnTo>
                  <a:lnTo>
                    <a:pt x="1444" y="1749"/>
                  </a:lnTo>
                  <a:lnTo>
                    <a:pt x="1418" y="1783"/>
                  </a:lnTo>
                  <a:lnTo>
                    <a:pt x="1393" y="1819"/>
                  </a:lnTo>
                  <a:lnTo>
                    <a:pt x="1367" y="1854"/>
                  </a:lnTo>
                  <a:lnTo>
                    <a:pt x="1343" y="1890"/>
                  </a:lnTo>
                  <a:lnTo>
                    <a:pt x="1321" y="1926"/>
                  </a:lnTo>
                  <a:lnTo>
                    <a:pt x="1299" y="1963"/>
                  </a:lnTo>
                  <a:lnTo>
                    <a:pt x="1278" y="2002"/>
                  </a:lnTo>
                  <a:lnTo>
                    <a:pt x="1257" y="2040"/>
                  </a:lnTo>
                  <a:lnTo>
                    <a:pt x="1238" y="2079"/>
                  </a:lnTo>
                  <a:lnTo>
                    <a:pt x="1220" y="2118"/>
                  </a:lnTo>
                  <a:lnTo>
                    <a:pt x="1201" y="2158"/>
                  </a:lnTo>
                  <a:lnTo>
                    <a:pt x="1185" y="2199"/>
                  </a:lnTo>
                  <a:lnTo>
                    <a:pt x="1169" y="2240"/>
                  </a:lnTo>
                  <a:lnTo>
                    <a:pt x="1155" y="2281"/>
                  </a:lnTo>
                  <a:lnTo>
                    <a:pt x="1141" y="2323"/>
                  </a:lnTo>
                  <a:lnTo>
                    <a:pt x="1128" y="2366"/>
                  </a:lnTo>
                  <a:lnTo>
                    <a:pt x="1117" y="2409"/>
                  </a:lnTo>
                  <a:lnTo>
                    <a:pt x="1107" y="2452"/>
                  </a:lnTo>
                  <a:lnTo>
                    <a:pt x="1097" y="2495"/>
                  </a:lnTo>
                  <a:lnTo>
                    <a:pt x="1089" y="2540"/>
                  </a:lnTo>
                  <a:lnTo>
                    <a:pt x="1081" y="2584"/>
                  </a:lnTo>
                  <a:lnTo>
                    <a:pt x="1075" y="2629"/>
                  </a:lnTo>
                  <a:lnTo>
                    <a:pt x="1070" y="2673"/>
                  </a:lnTo>
                  <a:lnTo>
                    <a:pt x="1066" y="2719"/>
                  </a:lnTo>
                  <a:lnTo>
                    <a:pt x="1063" y="2765"/>
                  </a:lnTo>
                  <a:lnTo>
                    <a:pt x="1061" y="2810"/>
                  </a:lnTo>
                  <a:lnTo>
                    <a:pt x="1061" y="2857"/>
                  </a:lnTo>
                  <a:lnTo>
                    <a:pt x="1061" y="3202"/>
                  </a:lnTo>
                  <a:lnTo>
                    <a:pt x="1061" y="3248"/>
                  </a:lnTo>
                  <a:lnTo>
                    <a:pt x="1063" y="3294"/>
                  </a:lnTo>
                  <a:lnTo>
                    <a:pt x="1066" y="3339"/>
                  </a:lnTo>
                  <a:lnTo>
                    <a:pt x="1070" y="3386"/>
                  </a:lnTo>
                  <a:lnTo>
                    <a:pt x="1075" y="3430"/>
                  </a:lnTo>
                  <a:lnTo>
                    <a:pt x="1081" y="3475"/>
                  </a:lnTo>
                  <a:lnTo>
                    <a:pt x="1089" y="3519"/>
                  </a:lnTo>
                  <a:lnTo>
                    <a:pt x="1097" y="3564"/>
                  </a:lnTo>
                  <a:lnTo>
                    <a:pt x="1107" y="3607"/>
                  </a:lnTo>
                  <a:lnTo>
                    <a:pt x="1117" y="3650"/>
                  </a:lnTo>
                  <a:lnTo>
                    <a:pt x="1128" y="3693"/>
                  </a:lnTo>
                  <a:lnTo>
                    <a:pt x="1141" y="3736"/>
                  </a:lnTo>
                  <a:lnTo>
                    <a:pt x="1155" y="3778"/>
                  </a:lnTo>
                  <a:lnTo>
                    <a:pt x="1169" y="3819"/>
                  </a:lnTo>
                  <a:lnTo>
                    <a:pt x="1185" y="3859"/>
                  </a:lnTo>
                  <a:lnTo>
                    <a:pt x="1201" y="3901"/>
                  </a:lnTo>
                  <a:lnTo>
                    <a:pt x="1220" y="3940"/>
                  </a:lnTo>
                  <a:lnTo>
                    <a:pt x="1238" y="3980"/>
                  </a:lnTo>
                  <a:lnTo>
                    <a:pt x="1257" y="4018"/>
                  </a:lnTo>
                  <a:lnTo>
                    <a:pt x="1278" y="4057"/>
                  </a:lnTo>
                  <a:lnTo>
                    <a:pt x="1299" y="4096"/>
                  </a:lnTo>
                  <a:lnTo>
                    <a:pt x="1321" y="4133"/>
                  </a:lnTo>
                  <a:lnTo>
                    <a:pt x="1343" y="4169"/>
                  </a:lnTo>
                  <a:lnTo>
                    <a:pt x="1367" y="4205"/>
                  </a:lnTo>
                  <a:lnTo>
                    <a:pt x="1393" y="4241"/>
                  </a:lnTo>
                  <a:lnTo>
                    <a:pt x="1418" y="4276"/>
                  </a:lnTo>
                  <a:lnTo>
                    <a:pt x="1444" y="4310"/>
                  </a:lnTo>
                  <a:lnTo>
                    <a:pt x="1471" y="4343"/>
                  </a:lnTo>
                  <a:lnTo>
                    <a:pt x="1498" y="4376"/>
                  </a:lnTo>
                  <a:lnTo>
                    <a:pt x="1527" y="4408"/>
                  </a:lnTo>
                  <a:lnTo>
                    <a:pt x="1557" y="4440"/>
                  </a:lnTo>
                  <a:lnTo>
                    <a:pt x="1587" y="4471"/>
                  </a:lnTo>
                  <a:lnTo>
                    <a:pt x="1589" y="4473"/>
                  </a:lnTo>
                  <a:lnTo>
                    <a:pt x="1619" y="4503"/>
                  </a:lnTo>
                  <a:lnTo>
                    <a:pt x="1651" y="4532"/>
                  </a:lnTo>
                  <a:lnTo>
                    <a:pt x="1683" y="4560"/>
                  </a:lnTo>
                  <a:lnTo>
                    <a:pt x="1717" y="4589"/>
                  </a:lnTo>
                  <a:lnTo>
                    <a:pt x="1750" y="4616"/>
                  </a:lnTo>
                  <a:lnTo>
                    <a:pt x="1784" y="4642"/>
                  </a:lnTo>
                  <a:lnTo>
                    <a:pt x="1819" y="4667"/>
                  </a:lnTo>
                  <a:lnTo>
                    <a:pt x="1854" y="4692"/>
                  </a:lnTo>
                  <a:lnTo>
                    <a:pt x="1891" y="4716"/>
                  </a:lnTo>
                  <a:lnTo>
                    <a:pt x="1927" y="4738"/>
                  </a:lnTo>
                  <a:lnTo>
                    <a:pt x="1964" y="4761"/>
                  </a:lnTo>
                  <a:lnTo>
                    <a:pt x="2002" y="4782"/>
                  </a:lnTo>
                  <a:lnTo>
                    <a:pt x="2041" y="4803"/>
                  </a:lnTo>
                  <a:lnTo>
                    <a:pt x="2080" y="4822"/>
                  </a:lnTo>
                  <a:lnTo>
                    <a:pt x="2119" y="4840"/>
                  </a:lnTo>
                  <a:lnTo>
                    <a:pt x="2159" y="4858"/>
                  </a:lnTo>
                  <a:lnTo>
                    <a:pt x="2200" y="4874"/>
                  </a:lnTo>
                  <a:lnTo>
                    <a:pt x="2241" y="4889"/>
                  </a:lnTo>
                  <a:lnTo>
                    <a:pt x="2282" y="4904"/>
                  </a:lnTo>
                  <a:lnTo>
                    <a:pt x="2324" y="4918"/>
                  </a:lnTo>
                  <a:lnTo>
                    <a:pt x="2367" y="4930"/>
                  </a:lnTo>
                  <a:lnTo>
                    <a:pt x="2410" y="4943"/>
                  </a:lnTo>
                  <a:lnTo>
                    <a:pt x="2453" y="4953"/>
                  </a:lnTo>
                  <a:lnTo>
                    <a:pt x="2496" y="4963"/>
                  </a:lnTo>
                  <a:lnTo>
                    <a:pt x="2541" y="4971"/>
                  </a:lnTo>
                  <a:lnTo>
                    <a:pt x="2585" y="4979"/>
                  </a:lnTo>
                  <a:lnTo>
                    <a:pt x="2630" y="4985"/>
                  </a:lnTo>
                  <a:lnTo>
                    <a:pt x="2675" y="4990"/>
                  </a:lnTo>
                  <a:lnTo>
                    <a:pt x="2720" y="4994"/>
                  </a:lnTo>
                  <a:lnTo>
                    <a:pt x="2766" y="4997"/>
                  </a:lnTo>
                  <a:lnTo>
                    <a:pt x="2812" y="4999"/>
                  </a:lnTo>
                  <a:lnTo>
                    <a:pt x="2859" y="4999"/>
                  </a:lnTo>
                  <a:lnTo>
                    <a:pt x="5001" y="4999"/>
                  </a:lnTo>
                  <a:lnTo>
                    <a:pt x="5001" y="2857"/>
                  </a:lnTo>
                  <a:lnTo>
                    <a:pt x="5001" y="2810"/>
                  </a:lnTo>
                  <a:lnTo>
                    <a:pt x="4999" y="2765"/>
                  </a:lnTo>
                  <a:lnTo>
                    <a:pt x="4996" y="2720"/>
                  </a:lnTo>
                  <a:lnTo>
                    <a:pt x="4992" y="2674"/>
                  </a:lnTo>
                  <a:lnTo>
                    <a:pt x="4987" y="2629"/>
                  </a:lnTo>
                  <a:lnTo>
                    <a:pt x="4981" y="2585"/>
                  </a:lnTo>
                  <a:lnTo>
                    <a:pt x="4973" y="2541"/>
                  </a:lnTo>
                  <a:lnTo>
                    <a:pt x="4965" y="2496"/>
                  </a:lnTo>
                  <a:lnTo>
                    <a:pt x="4955" y="2452"/>
                  </a:lnTo>
                  <a:lnTo>
                    <a:pt x="4944" y="2410"/>
                  </a:lnTo>
                  <a:lnTo>
                    <a:pt x="4932" y="2367"/>
                  </a:lnTo>
                  <a:lnTo>
                    <a:pt x="4919" y="2324"/>
                  </a:lnTo>
                  <a:lnTo>
                    <a:pt x="4906" y="2282"/>
                  </a:lnTo>
                  <a:lnTo>
                    <a:pt x="4891" y="2241"/>
                  </a:lnTo>
                  <a:lnTo>
                    <a:pt x="4875" y="2200"/>
                  </a:lnTo>
                  <a:lnTo>
                    <a:pt x="4859" y="2159"/>
                  </a:lnTo>
                  <a:lnTo>
                    <a:pt x="4841" y="2119"/>
                  </a:lnTo>
                  <a:lnTo>
                    <a:pt x="4823" y="2080"/>
                  </a:lnTo>
                  <a:lnTo>
                    <a:pt x="4804" y="2041"/>
                  </a:lnTo>
                  <a:lnTo>
                    <a:pt x="4783" y="2003"/>
                  </a:lnTo>
                  <a:lnTo>
                    <a:pt x="4761" y="1964"/>
                  </a:lnTo>
                  <a:lnTo>
                    <a:pt x="4739" y="1927"/>
                  </a:lnTo>
                  <a:lnTo>
                    <a:pt x="4716" y="1891"/>
                  </a:lnTo>
                  <a:lnTo>
                    <a:pt x="4693" y="1855"/>
                  </a:lnTo>
                  <a:lnTo>
                    <a:pt x="4668" y="1819"/>
                  </a:lnTo>
                  <a:lnTo>
                    <a:pt x="4643" y="1784"/>
                  </a:lnTo>
                  <a:lnTo>
                    <a:pt x="4616" y="1749"/>
                  </a:lnTo>
                  <a:lnTo>
                    <a:pt x="4588" y="1716"/>
                  </a:lnTo>
                  <a:lnTo>
                    <a:pt x="4561" y="1683"/>
                  </a:lnTo>
                  <a:lnTo>
                    <a:pt x="4532" y="1651"/>
                  </a:lnTo>
                  <a:lnTo>
                    <a:pt x="4503" y="1619"/>
                  </a:lnTo>
                  <a:lnTo>
                    <a:pt x="4473" y="1588"/>
                  </a:lnTo>
                  <a:lnTo>
                    <a:pt x="4441" y="1558"/>
                  </a:lnTo>
                  <a:lnTo>
                    <a:pt x="4410" y="1529"/>
                  </a:lnTo>
                  <a:lnTo>
                    <a:pt x="4378" y="1500"/>
                  </a:lnTo>
                  <a:lnTo>
                    <a:pt x="4345" y="1472"/>
                  </a:lnTo>
                  <a:lnTo>
                    <a:pt x="4312" y="1445"/>
                  </a:lnTo>
                  <a:lnTo>
                    <a:pt x="4276" y="1418"/>
                  </a:lnTo>
                  <a:lnTo>
                    <a:pt x="4242" y="1393"/>
                  </a:lnTo>
                  <a:lnTo>
                    <a:pt x="4206" y="1368"/>
                  </a:lnTo>
                  <a:lnTo>
                    <a:pt x="4170" y="1344"/>
                  </a:lnTo>
                  <a:lnTo>
                    <a:pt x="4134" y="1322"/>
                  </a:lnTo>
                  <a:lnTo>
                    <a:pt x="4096" y="1300"/>
                  </a:lnTo>
                  <a:lnTo>
                    <a:pt x="4058" y="1277"/>
                  </a:lnTo>
                  <a:lnTo>
                    <a:pt x="4020" y="1257"/>
                  </a:lnTo>
                  <a:lnTo>
                    <a:pt x="3981" y="1238"/>
                  </a:lnTo>
                  <a:lnTo>
                    <a:pt x="3941" y="1220"/>
                  </a:lnTo>
                  <a:lnTo>
                    <a:pt x="3901" y="1202"/>
                  </a:lnTo>
                  <a:lnTo>
                    <a:pt x="3861" y="1185"/>
                  </a:lnTo>
                  <a:lnTo>
                    <a:pt x="3820" y="1170"/>
                  </a:lnTo>
                  <a:lnTo>
                    <a:pt x="3777" y="1155"/>
                  </a:lnTo>
                  <a:lnTo>
                    <a:pt x="3736" y="1142"/>
                  </a:lnTo>
                  <a:lnTo>
                    <a:pt x="3694" y="1129"/>
                  </a:lnTo>
                  <a:lnTo>
                    <a:pt x="3651" y="1116"/>
                  </a:lnTo>
                  <a:lnTo>
                    <a:pt x="3607" y="1106"/>
                  </a:lnTo>
                  <a:lnTo>
                    <a:pt x="3564" y="1096"/>
                  </a:lnTo>
                  <a:lnTo>
                    <a:pt x="3520" y="1088"/>
                  </a:lnTo>
                  <a:lnTo>
                    <a:pt x="3475" y="1080"/>
                  </a:lnTo>
                  <a:lnTo>
                    <a:pt x="3431" y="1074"/>
                  </a:lnTo>
                  <a:lnTo>
                    <a:pt x="3386" y="1069"/>
                  </a:lnTo>
                  <a:lnTo>
                    <a:pt x="3341" y="1065"/>
                  </a:lnTo>
                  <a:lnTo>
                    <a:pt x="3295" y="1062"/>
                  </a:lnTo>
                  <a:lnTo>
                    <a:pt x="3249" y="1060"/>
                  </a:lnTo>
                  <a:lnTo>
                    <a:pt x="3203" y="1060"/>
                  </a:lnTo>
                  <a:close/>
                  <a:moveTo>
                    <a:pt x="12835" y="1060"/>
                  </a:moveTo>
                  <a:lnTo>
                    <a:pt x="12491" y="1060"/>
                  </a:lnTo>
                  <a:lnTo>
                    <a:pt x="12445" y="1060"/>
                  </a:lnTo>
                  <a:lnTo>
                    <a:pt x="12399" y="1062"/>
                  </a:lnTo>
                  <a:lnTo>
                    <a:pt x="12353" y="1065"/>
                  </a:lnTo>
                  <a:lnTo>
                    <a:pt x="12308" y="1069"/>
                  </a:lnTo>
                  <a:lnTo>
                    <a:pt x="12263" y="1074"/>
                  </a:lnTo>
                  <a:lnTo>
                    <a:pt x="12219" y="1080"/>
                  </a:lnTo>
                  <a:lnTo>
                    <a:pt x="12174" y="1088"/>
                  </a:lnTo>
                  <a:lnTo>
                    <a:pt x="12130" y="1096"/>
                  </a:lnTo>
                  <a:lnTo>
                    <a:pt x="12087" y="1106"/>
                  </a:lnTo>
                  <a:lnTo>
                    <a:pt x="12043" y="1116"/>
                  </a:lnTo>
                  <a:lnTo>
                    <a:pt x="12000" y="1129"/>
                  </a:lnTo>
                  <a:lnTo>
                    <a:pt x="11958" y="1142"/>
                  </a:lnTo>
                  <a:lnTo>
                    <a:pt x="11916" y="1155"/>
                  </a:lnTo>
                  <a:lnTo>
                    <a:pt x="11874" y="1170"/>
                  </a:lnTo>
                  <a:lnTo>
                    <a:pt x="11833" y="1185"/>
                  </a:lnTo>
                  <a:lnTo>
                    <a:pt x="11793" y="1202"/>
                  </a:lnTo>
                  <a:lnTo>
                    <a:pt x="11753" y="1220"/>
                  </a:lnTo>
                  <a:lnTo>
                    <a:pt x="11713" y="1238"/>
                  </a:lnTo>
                  <a:lnTo>
                    <a:pt x="11674" y="1257"/>
                  </a:lnTo>
                  <a:lnTo>
                    <a:pt x="11636" y="1277"/>
                  </a:lnTo>
                  <a:lnTo>
                    <a:pt x="11598" y="1300"/>
                  </a:lnTo>
                  <a:lnTo>
                    <a:pt x="11560" y="1322"/>
                  </a:lnTo>
                  <a:lnTo>
                    <a:pt x="11524" y="1344"/>
                  </a:lnTo>
                  <a:lnTo>
                    <a:pt x="11488" y="1368"/>
                  </a:lnTo>
                  <a:lnTo>
                    <a:pt x="11452" y="1393"/>
                  </a:lnTo>
                  <a:lnTo>
                    <a:pt x="11418" y="1418"/>
                  </a:lnTo>
                  <a:lnTo>
                    <a:pt x="11382" y="1445"/>
                  </a:lnTo>
                  <a:lnTo>
                    <a:pt x="11349" y="1472"/>
                  </a:lnTo>
                  <a:lnTo>
                    <a:pt x="11316" y="1500"/>
                  </a:lnTo>
                  <a:lnTo>
                    <a:pt x="11284" y="1529"/>
                  </a:lnTo>
                  <a:lnTo>
                    <a:pt x="11253" y="1558"/>
                  </a:lnTo>
                  <a:lnTo>
                    <a:pt x="11221" y="1588"/>
                  </a:lnTo>
                  <a:lnTo>
                    <a:pt x="11219" y="1588"/>
                  </a:lnTo>
                  <a:lnTo>
                    <a:pt x="11189" y="1618"/>
                  </a:lnTo>
                  <a:lnTo>
                    <a:pt x="11160" y="1651"/>
                  </a:lnTo>
                  <a:lnTo>
                    <a:pt x="11132" y="1683"/>
                  </a:lnTo>
                  <a:lnTo>
                    <a:pt x="11104" y="1716"/>
                  </a:lnTo>
                  <a:lnTo>
                    <a:pt x="11076" y="1749"/>
                  </a:lnTo>
                  <a:lnTo>
                    <a:pt x="11050" y="1783"/>
                  </a:lnTo>
                  <a:lnTo>
                    <a:pt x="11025" y="1819"/>
                  </a:lnTo>
                  <a:lnTo>
                    <a:pt x="11000" y="1854"/>
                  </a:lnTo>
                  <a:lnTo>
                    <a:pt x="10976" y="1890"/>
                  </a:lnTo>
                  <a:lnTo>
                    <a:pt x="10954" y="1926"/>
                  </a:lnTo>
                  <a:lnTo>
                    <a:pt x="10932" y="1963"/>
                  </a:lnTo>
                  <a:lnTo>
                    <a:pt x="10910" y="2002"/>
                  </a:lnTo>
                  <a:lnTo>
                    <a:pt x="10889" y="2040"/>
                  </a:lnTo>
                  <a:lnTo>
                    <a:pt x="10870" y="2079"/>
                  </a:lnTo>
                  <a:lnTo>
                    <a:pt x="10852" y="2118"/>
                  </a:lnTo>
                  <a:lnTo>
                    <a:pt x="10834" y="2158"/>
                  </a:lnTo>
                  <a:lnTo>
                    <a:pt x="10818" y="2199"/>
                  </a:lnTo>
                  <a:lnTo>
                    <a:pt x="10802" y="2240"/>
                  </a:lnTo>
                  <a:lnTo>
                    <a:pt x="10788" y="2281"/>
                  </a:lnTo>
                  <a:lnTo>
                    <a:pt x="10774" y="2323"/>
                  </a:lnTo>
                  <a:lnTo>
                    <a:pt x="10762" y="2366"/>
                  </a:lnTo>
                  <a:lnTo>
                    <a:pt x="10749" y="2409"/>
                  </a:lnTo>
                  <a:lnTo>
                    <a:pt x="10739" y="2452"/>
                  </a:lnTo>
                  <a:lnTo>
                    <a:pt x="10729" y="2495"/>
                  </a:lnTo>
                  <a:lnTo>
                    <a:pt x="10721" y="2540"/>
                  </a:lnTo>
                  <a:lnTo>
                    <a:pt x="10713" y="2584"/>
                  </a:lnTo>
                  <a:lnTo>
                    <a:pt x="10707" y="2629"/>
                  </a:lnTo>
                  <a:lnTo>
                    <a:pt x="10702" y="2673"/>
                  </a:lnTo>
                  <a:lnTo>
                    <a:pt x="10698" y="2719"/>
                  </a:lnTo>
                  <a:lnTo>
                    <a:pt x="10695" y="2765"/>
                  </a:lnTo>
                  <a:lnTo>
                    <a:pt x="10693" y="2810"/>
                  </a:lnTo>
                  <a:lnTo>
                    <a:pt x="10693" y="2857"/>
                  </a:lnTo>
                  <a:lnTo>
                    <a:pt x="10693" y="4999"/>
                  </a:lnTo>
                  <a:lnTo>
                    <a:pt x="10750" y="4999"/>
                  </a:lnTo>
                  <a:lnTo>
                    <a:pt x="12835" y="4999"/>
                  </a:lnTo>
                  <a:lnTo>
                    <a:pt x="12882" y="4999"/>
                  </a:lnTo>
                  <a:lnTo>
                    <a:pt x="12928" y="4997"/>
                  </a:lnTo>
                  <a:lnTo>
                    <a:pt x="12974" y="4994"/>
                  </a:lnTo>
                  <a:lnTo>
                    <a:pt x="13019" y="4990"/>
                  </a:lnTo>
                  <a:lnTo>
                    <a:pt x="13064" y="4985"/>
                  </a:lnTo>
                  <a:lnTo>
                    <a:pt x="13109" y="4979"/>
                  </a:lnTo>
                  <a:lnTo>
                    <a:pt x="13153" y="4971"/>
                  </a:lnTo>
                  <a:lnTo>
                    <a:pt x="13198" y="4963"/>
                  </a:lnTo>
                  <a:lnTo>
                    <a:pt x="13241" y="4953"/>
                  </a:lnTo>
                  <a:lnTo>
                    <a:pt x="13284" y="4943"/>
                  </a:lnTo>
                  <a:lnTo>
                    <a:pt x="13327" y="4930"/>
                  </a:lnTo>
                  <a:lnTo>
                    <a:pt x="13370" y="4918"/>
                  </a:lnTo>
                  <a:lnTo>
                    <a:pt x="13412" y="4904"/>
                  </a:lnTo>
                  <a:lnTo>
                    <a:pt x="13453" y="4889"/>
                  </a:lnTo>
                  <a:lnTo>
                    <a:pt x="13494" y="4874"/>
                  </a:lnTo>
                  <a:lnTo>
                    <a:pt x="13535" y="4858"/>
                  </a:lnTo>
                  <a:lnTo>
                    <a:pt x="13575" y="4840"/>
                  </a:lnTo>
                  <a:lnTo>
                    <a:pt x="13614" y="4822"/>
                  </a:lnTo>
                  <a:lnTo>
                    <a:pt x="13653" y="4803"/>
                  </a:lnTo>
                  <a:lnTo>
                    <a:pt x="13692" y="4782"/>
                  </a:lnTo>
                  <a:lnTo>
                    <a:pt x="13730" y="4761"/>
                  </a:lnTo>
                  <a:lnTo>
                    <a:pt x="13767" y="4738"/>
                  </a:lnTo>
                  <a:lnTo>
                    <a:pt x="13803" y="4716"/>
                  </a:lnTo>
                  <a:lnTo>
                    <a:pt x="13840" y="4692"/>
                  </a:lnTo>
                  <a:lnTo>
                    <a:pt x="13875" y="4667"/>
                  </a:lnTo>
                  <a:lnTo>
                    <a:pt x="13910" y="4642"/>
                  </a:lnTo>
                  <a:lnTo>
                    <a:pt x="13944" y="4616"/>
                  </a:lnTo>
                  <a:lnTo>
                    <a:pt x="13977" y="4589"/>
                  </a:lnTo>
                  <a:lnTo>
                    <a:pt x="14011" y="4560"/>
                  </a:lnTo>
                  <a:lnTo>
                    <a:pt x="14043" y="4532"/>
                  </a:lnTo>
                  <a:lnTo>
                    <a:pt x="14075" y="4503"/>
                  </a:lnTo>
                  <a:lnTo>
                    <a:pt x="14105" y="4473"/>
                  </a:lnTo>
                  <a:lnTo>
                    <a:pt x="14105" y="4471"/>
                  </a:lnTo>
                  <a:lnTo>
                    <a:pt x="14135" y="4440"/>
                  </a:lnTo>
                  <a:lnTo>
                    <a:pt x="14165" y="4408"/>
                  </a:lnTo>
                  <a:lnTo>
                    <a:pt x="14194" y="4375"/>
                  </a:lnTo>
                  <a:lnTo>
                    <a:pt x="14222" y="4343"/>
                  </a:lnTo>
                  <a:lnTo>
                    <a:pt x="14248" y="4309"/>
                  </a:lnTo>
                  <a:lnTo>
                    <a:pt x="14275" y="4275"/>
                  </a:lnTo>
                  <a:lnTo>
                    <a:pt x="14300" y="4239"/>
                  </a:lnTo>
                  <a:lnTo>
                    <a:pt x="14326" y="4204"/>
                  </a:lnTo>
                  <a:lnTo>
                    <a:pt x="14350" y="4168"/>
                  </a:lnTo>
                  <a:lnTo>
                    <a:pt x="14372" y="4132"/>
                  </a:lnTo>
                  <a:lnTo>
                    <a:pt x="14394" y="4095"/>
                  </a:lnTo>
                  <a:lnTo>
                    <a:pt x="14416" y="4056"/>
                  </a:lnTo>
                  <a:lnTo>
                    <a:pt x="14436" y="4018"/>
                  </a:lnTo>
                  <a:lnTo>
                    <a:pt x="14455" y="3979"/>
                  </a:lnTo>
                  <a:lnTo>
                    <a:pt x="14473" y="3940"/>
                  </a:lnTo>
                  <a:lnTo>
                    <a:pt x="14492" y="3900"/>
                  </a:lnTo>
                  <a:lnTo>
                    <a:pt x="14509" y="3858"/>
                  </a:lnTo>
                  <a:lnTo>
                    <a:pt x="14524" y="3818"/>
                  </a:lnTo>
                  <a:lnTo>
                    <a:pt x="14539" y="3777"/>
                  </a:lnTo>
                  <a:lnTo>
                    <a:pt x="14552" y="3735"/>
                  </a:lnTo>
                  <a:lnTo>
                    <a:pt x="14565" y="3692"/>
                  </a:lnTo>
                  <a:lnTo>
                    <a:pt x="14577" y="3649"/>
                  </a:lnTo>
                  <a:lnTo>
                    <a:pt x="14587" y="3606"/>
                  </a:lnTo>
                  <a:lnTo>
                    <a:pt x="14597" y="3563"/>
                  </a:lnTo>
                  <a:lnTo>
                    <a:pt x="14605" y="3518"/>
                  </a:lnTo>
                  <a:lnTo>
                    <a:pt x="14613" y="3474"/>
                  </a:lnTo>
                  <a:lnTo>
                    <a:pt x="14619" y="3430"/>
                  </a:lnTo>
                  <a:lnTo>
                    <a:pt x="14624" y="3385"/>
                  </a:lnTo>
                  <a:lnTo>
                    <a:pt x="14628" y="3339"/>
                  </a:lnTo>
                  <a:lnTo>
                    <a:pt x="14631" y="3294"/>
                  </a:lnTo>
                  <a:lnTo>
                    <a:pt x="14633" y="3248"/>
                  </a:lnTo>
                  <a:lnTo>
                    <a:pt x="14633" y="3202"/>
                  </a:lnTo>
                  <a:lnTo>
                    <a:pt x="14633" y="2857"/>
                  </a:lnTo>
                  <a:lnTo>
                    <a:pt x="14633" y="2810"/>
                  </a:lnTo>
                  <a:lnTo>
                    <a:pt x="14631" y="2765"/>
                  </a:lnTo>
                  <a:lnTo>
                    <a:pt x="14628" y="2720"/>
                  </a:lnTo>
                  <a:lnTo>
                    <a:pt x="14624" y="2674"/>
                  </a:lnTo>
                  <a:lnTo>
                    <a:pt x="14619" y="2629"/>
                  </a:lnTo>
                  <a:lnTo>
                    <a:pt x="14613" y="2585"/>
                  </a:lnTo>
                  <a:lnTo>
                    <a:pt x="14605" y="2541"/>
                  </a:lnTo>
                  <a:lnTo>
                    <a:pt x="14597" y="2496"/>
                  </a:lnTo>
                  <a:lnTo>
                    <a:pt x="14587" y="2452"/>
                  </a:lnTo>
                  <a:lnTo>
                    <a:pt x="14577" y="2410"/>
                  </a:lnTo>
                  <a:lnTo>
                    <a:pt x="14565" y="2367"/>
                  </a:lnTo>
                  <a:lnTo>
                    <a:pt x="14552" y="2324"/>
                  </a:lnTo>
                  <a:lnTo>
                    <a:pt x="14539" y="2282"/>
                  </a:lnTo>
                  <a:lnTo>
                    <a:pt x="14524" y="2241"/>
                  </a:lnTo>
                  <a:lnTo>
                    <a:pt x="14509" y="2200"/>
                  </a:lnTo>
                  <a:lnTo>
                    <a:pt x="14492" y="2159"/>
                  </a:lnTo>
                  <a:lnTo>
                    <a:pt x="14473" y="2119"/>
                  </a:lnTo>
                  <a:lnTo>
                    <a:pt x="14455" y="2080"/>
                  </a:lnTo>
                  <a:lnTo>
                    <a:pt x="14436" y="2041"/>
                  </a:lnTo>
                  <a:lnTo>
                    <a:pt x="14416" y="2003"/>
                  </a:lnTo>
                  <a:lnTo>
                    <a:pt x="14394" y="1964"/>
                  </a:lnTo>
                  <a:lnTo>
                    <a:pt x="14372" y="1927"/>
                  </a:lnTo>
                  <a:lnTo>
                    <a:pt x="14350" y="1891"/>
                  </a:lnTo>
                  <a:lnTo>
                    <a:pt x="14326" y="1855"/>
                  </a:lnTo>
                  <a:lnTo>
                    <a:pt x="14300" y="1819"/>
                  </a:lnTo>
                  <a:lnTo>
                    <a:pt x="14275" y="1784"/>
                  </a:lnTo>
                  <a:lnTo>
                    <a:pt x="14248" y="1749"/>
                  </a:lnTo>
                  <a:lnTo>
                    <a:pt x="14222" y="1716"/>
                  </a:lnTo>
                  <a:lnTo>
                    <a:pt x="14194" y="1683"/>
                  </a:lnTo>
                  <a:lnTo>
                    <a:pt x="14165" y="1651"/>
                  </a:lnTo>
                  <a:lnTo>
                    <a:pt x="14135" y="1619"/>
                  </a:lnTo>
                  <a:lnTo>
                    <a:pt x="14105" y="1588"/>
                  </a:lnTo>
                  <a:lnTo>
                    <a:pt x="14074" y="1558"/>
                  </a:lnTo>
                  <a:lnTo>
                    <a:pt x="14043" y="1529"/>
                  </a:lnTo>
                  <a:lnTo>
                    <a:pt x="14011" y="1500"/>
                  </a:lnTo>
                  <a:lnTo>
                    <a:pt x="13977" y="1472"/>
                  </a:lnTo>
                  <a:lnTo>
                    <a:pt x="13944" y="1445"/>
                  </a:lnTo>
                  <a:lnTo>
                    <a:pt x="13909" y="1418"/>
                  </a:lnTo>
                  <a:lnTo>
                    <a:pt x="13875" y="1393"/>
                  </a:lnTo>
                  <a:lnTo>
                    <a:pt x="13839" y="1368"/>
                  </a:lnTo>
                  <a:lnTo>
                    <a:pt x="13802" y="1344"/>
                  </a:lnTo>
                  <a:lnTo>
                    <a:pt x="13766" y="1322"/>
                  </a:lnTo>
                  <a:lnTo>
                    <a:pt x="13729" y="1300"/>
                  </a:lnTo>
                  <a:lnTo>
                    <a:pt x="13691" y="1277"/>
                  </a:lnTo>
                  <a:lnTo>
                    <a:pt x="13652" y="1257"/>
                  </a:lnTo>
                  <a:lnTo>
                    <a:pt x="13613" y="1238"/>
                  </a:lnTo>
                  <a:lnTo>
                    <a:pt x="13574" y="1220"/>
                  </a:lnTo>
                  <a:lnTo>
                    <a:pt x="13534" y="1202"/>
                  </a:lnTo>
                  <a:lnTo>
                    <a:pt x="13493" y="1185"/>
                  </a:lnTo>
                  <a:lnTo>
                    <a:pt x="13452" y="1170"/>
                  </a:lnTo>
                  <a:lnTo>
                    <a:pt x="13411" y="1155"/>
                  </a:lnTo>
                  <a:lnTo>
                    <a:pt x="13369" y="1142"/>
                  </a:lnTo>
                  <a:lnTo>
                    <a:pt x="13326" y="1129"/>
                  </a:lnTo>
                  <a:lnTo>
                    <a:pt x="13283" y="1116"/>
                  </a:lnTo>
                  <a:lnTo>
                    <a:pt x="13240" y="1106"/>
                  </a:lnTo>
                  <a:lnTo>
                    <a:pt x="13197" y="1096"/>
                  </a:lnTo>
                  <a:lnTo>
                    <a:pt x="13152" y="1088"/>
                  </a:lnTo>
                  <a:lnTo>
                    <a:pt x="13108" y="1080"/>
                  </a:lnTo>
                  <a:lnTo>
                    <a:pt x="13064" y="1074"/>
                  </a:lnTo>
                  <a:lnTo>
                    <a:pt x="13018" y="1069"/>
                  </a:lnTo>
                  <a:lnTo>
                    <a:pt x="12973" y="1065"/>
                  </a:lnTo>
                  <a:lnTo>
                    <a:pt x="12928" y="1062"/>
                  </a:lnTo>
                  <a:lnTo>
                    <a:pt x="12882" y="1060"/>
                  </a:lnTo>
                  <a:lnTo>
                    <a:pt x="12835" y="1060"/>
                  </a:lnTo>
                  <a:close/>
                  <a:moveTo>
                    <a:pt x="12491" y="15033"/>
                  </a:moveTo>
                  <a:lnTo>
                    <a:pt x="12835" y="15033"/>
                  </a:lnTo>
                  <a:lnTo>
                    <a:pt x="12882" y="15033"/>
                  </a:lnTo>
                  <a:lnTo>
                    <a:pt x="12928" y="15031"/>
                  </a:lnTo>
                  <a:lnTo>
                    <a:pt x="12974" y="15028"/>
                  </a:lnTo>
                  <a:lnTo>
                    <a:pt x="13019" y="15024"/>
                  </a:lnTo>
                  <a:lnTo>
                    <a:pt x="13064" y="15019"/>
                  </a:lnTo>
                  <a:lnTo>
                    <a:pt x="13109" y="15013"/>
                  </a:lnTo>
                  <a:lnTo>
                    <a:pt x="13153" y="15005"/>
                  </a:lnTo>
                  <a:lnTo>
                    <a:pt x="13198" y="14997"/>
                  </a:lnTo>
                  <a:lnTo>
                    <a:pt x="13241" y="14987"/>
                  </a:lnTo>
                  <a:lnTo>
                    <a:pt x="13284" y="14977"/>
                  </a:lnTo>
                  <a:lnTo>
                    <a:pt x="13327" y="14965"/>
                  </a:lnTo>
                  <a:lnTo>
                    <a:pt x="13370" y="14952"/>
                  </a:lnTo>
                  <a:lnTo>
                    <a:pt x="13412" y="14938"/>
                  </a:lnTo>
                  <a:lnTo>
                    <a:pt x="13453" y="14924"/>
                  </a:lnTo>
                  <a:lnTo>
                    <a:pt x="13494" y="14908"/>
                  </a:lnTo>
                  <a:lnTo>
                    <a:pt x="13535" y="14892"/>
                  </a:lnTo>
                  <a:lnTo>
                    <a:pt x="13575" y="14874"/>
                  </a:lnTo>
                  <a:lnTo>
                    <a:pt x="13614" y="14856"/>
                  </a:lnTo>
                  <a:lnTo>
                    <a:pt x="13653" y="14837"/>
                  </a:lnTo>
                  <a:lnTo>
                    <a:pt x="13692" y="14816"/>
                  </a:lnTo>
                  <a:lnTo>
                    <a:pt x="13730" y="14794"/>
                  </a:lnTo>
                  <a:lnTo>
                    <a:pt x="13767" y="14772"/>
                  </a:lnTo>
                  <a:lnTo>
                    <a:pt x="13803" y="14750"/>
                  </a:lnTo>
                  <a:lnTo>
                    <a:pt x="13840" y="14726"/>
                  </a:lnTo>
                  <a:lnTo>
                    <a:pt x="13875" y="14701"/>
                  </a:lnTo>
                  <a:lnTo>
                    <a:pt x="13910" y="14676"/>
                  </a:lnTo>
                  <a:lnTo>
                    <a:pt x="13944" y="14650"/>
                  </a:lnTo>
                  <a:lnTo>
                    <a:pt x="13977" y="14623"/>
                  </a:lnTo>
                  <a:lnTo>
                    <a:pt x="14011" y="14595"/>
                  </a:lnTo>
                  <a:lnTo>
                    <a:pt x="14043" y="14566"/>
                  </a:lnTo>
                  <a:lnTo>
                    <a:pt x="14075" y="14537"/>
                  </a:lnTo>
                  <a:lnTo>
                    <a:pt x="14105" y="14507"/>
                  </a:lnTo>
                  <a:lnTo>
                    <a:pt x="14105" y="14505"/>
                  </a:lnTo>
                  <a:lnTo>
                    <a:pt x="14135" y="14474"/>
                  </a:lnTo>
                  <a:lnTo>
                    <a:pt x="14165" y="14442"/>
                  </a:lnTo>
                  <a:lnTo>
                    <a:pt x="14194" y="14410"/>
                  </a:lnTo>
                  <a:lnTo>
                    <a:pt x="14222" y="14377"/>
                  </a:lnTo>
                  <a:lnTo>
                    <a:pt x="14248" y="14344"/>
                  </a:lnTo>
                  <a:lnTo>
                    <a:pt x="14275" y="14310"/>
                  </a:lnTo>
                  <a:lnTo>
                    <a:pt x="14300" y="14274"/>
                  </a:lnTo>
                  <a:lnTo>
                    <a:pt x="14326" y="14238"/>
                  </a:lnTo>
                  <a:lnTo>
                    <a:pt x="14350" y="14202"/>
                  </a:lnTo>
                  <a:lnTo>
                    <a:pt x="14372" y="14166"/>
                  </a:lnTo>
                  <a:lnTo>
                    <a:pt x="14394" y="14129"/>
                  </a:lnTo>
                  <a:lnTo>
                    <a:pt x="14416" y="14090"/>
                  </a:lnTo>
                  <a:lnTo>
                    <a:pt x="14436" y="14052"/>
                  </a:lnTo>
                  <a:lnTo>
                    <a:pt x="14455" y="14013"/>
                  </a:lnTo>
                  <a:lnTo>
                    <a:pt x="14473" y="13974"/>
                  </a:lnTo>
                  <a:lnTo>
                    <a:pt x="14492" y="13934"/>
                  </a:lnTo>
                  <a:lnTo>
                    <a:pt x="14509" y="13893"/>
                  </a:lnTo>
                  <a:lnTo>
                    <a:pt x="14524" y="13852"/>
                  </a:lnTo>
                  <a:lnTo>
                    <a:pt x="14539" y="13811"/>
                  </a:lnTo>
                  <a:lnTo>
                    <a:pt x="14552" y="13769"/>
                  </a:lnTo>
                  <a:lnTo>
                    <a:pt x="14565" y="13726"/>
                  </a:lnTo>
                  <a:lnTo>
                    <a:pt x="14577" y="13684"/>
                  </a:lnTo>
                  <a:lnTo>
                    <a:pt x="14587" y="13641"/>
                  </a:lnTo>
                  <a:lnTo>
                    <a:pt x="14597" y="13597"/>
                  </a:lnTo>
                  <a:lnTo>
                    <a:pt x="14605" y="13553"/>
                  </a:lnTo>
                  <a:lnTo>
                    <a:pt x="14613" y="13508"/>
                  </a:lnTo>
                  <a:lnTo>
                    <a:pt x="14619" y="13464"/>
                  </a:lnTo>
                  <a:lnTo>
                    <a:pt x="14624" y="13419"/>
                  </a:lnTo>
                  <a:lnTo>
                    <a:pt x="14628" y="13373"/>
                  </a:lnTo>
                  <a:lnTo>
                    <a:pt x="14631" y="13328"/>
                  </a:lnTo>
                  <a:lnTo>
                    <a:pt x="14633" y="13283"/>
                  </a:lnTo>
                  <a:lnTo>
                    <a:pt x="14633" y="13236"/>
                  </a:lnTo>
                  <a:lnTo>
                    <a:pt x="14633" y="12891"/>
                  </a:lnTo>
                  <a:lnTo>
                    <a:pt x="14633" y="12845"/>
                  </a:lnTo>
                  <a:lnTo>
                    <a:pt x="14631" y="12799"/>
                  </a:lnTo>
                  <a:lnTo>
                    <a:pt x="14628" y="12754"/>
                  </a:lnTo>
                  <a:lnTo>
                    <a:pt x="14624" y="12708"/>
                  </a:lnTo>
                  <a:lnTo>
                    <a:pt x="14619" y="12663"/>
                  </a:lnTo>
                  <a:lnTo>
                    <a:pt x="14613" y="12619"/>
                  </a:lnTo>
                  <a:lnTo>
                    <a:pt x="14605" y="12575"/>
                  </a:lnTo>
                  <a:lnTo>
                    <a:pt x="14597" y="12530"/>
                  </a:lnTo>
                  <a:lnTo>
                    <a:pt x="14587" y="12487"/>
                  </a:lnTo>
                  <a:lnTo>
                    <a:pt x="14577" y="12444"/>
                  </a:lnTo>
                  <a:lnTo>
                    <a:pt x="14565" y="12401"/>
                  </a:lnTo>
                  <a:lnTo>
                    <a:pt x="14552" y="12358"/>
                  </a:lnTo>
                  <a:lnTo>
                    <a:pt x="14539" y="12317"/>
                  </a:lnTo>
                  <a:lnTo>
                    <a:pt x="14524" y="12275"/>
                  </a:lnTo>
                  <a:lnTo>
                    <a:pt x="14509" y="12235"/>
                  </a:lnTo>
                  <a:lnTo>
                    <a:pt x="14492" y="12193"/>
                  </a:lnTo>
                  <a:lnTo>
                    <a:pt x="14473" y="12153"/>
                  </a:lnTo>
                  <a:lnTo>
                    <a:pt x="14455" y="12114"/>
                  </a:lnTo>
                  <a:lnTo>
                    <a:pt x="14436" y="12076"/>
                  </a:lnTo>
                  <a:lnTo>
                    <a:pt x="14416" y="12037"/>
                  </a:lnTo>
                  <a:lnTo>
                    <a:pt x="14394" y="11998"/>
                  </a:lnTo>
                  <a:lnTo>
                    <a:pt x="14372" y="11961"/>
                  </a:lnTo>
                  <a:lnTo>
                    <a:pt x="14350" y="11925"/>
                  </a:lnTo>
                  <a:lnTo>
                    <a:pt x="14326" y="11889"/>
                  </a:lnTo>
                  <a:lnTo>
                    <a:pt x="14300" y="11854"/>
                  </a:lnTo>
                  <a:lnTo>
                    <a:pt x="14275" y="11818"/>
                  </a:lnTo>
                  <a:lnTo>
                    <a:pt x="14248" y="11784"/>
                  </a:lnTo>
                  <a:lnTo>
                    <a:pt x="14222" y="11750"/>
                  </a:lnTo>
                  <a:lnTo>
                    <a:pt x="14194" y="11718"/>
                  </a:lnTo>
                  <a:lnTo>
                    <a:pt x="14165" y="11685"/>
                  </a:lnTo>
                  <a:lnTo>
                    <a:pt x="14135" y="11653"/>
                  </a:lnTo>
                  <a:lnTo>
                    <a:pt x="14105" y="11622"/>
                  </a:lnTo>
                  <a:lnTo>
                    <a:pt x="14074" y="11592"/>
                  </a:lnTo>
                  <a:lnTo>
                    <a:pt x="14043" y="11563"/>
                  </a:lnTo>
                  <a:lnTo>
                    <a:pt x="14011" y="11534"/>
                  </a:lnTo>
                  <a:lnTo>
                    <a:pt x="13977" y="11506"/>
                  </a:lnTo>
                  <a:lnTo>
                    <a:pt x="13944" y="11479"/>
                  </a:lnTo>
                  <a:lnTo>
                    <a:pt x="13909" y="11452"/>
                  </a:lnTo>
                  <a:lnTo>
                    <a:pt x="13875" y="11427"/>
                  </a:lnTo>
                  <a:lnTo>
                    <a:pt x="13839" y="11403"/>
                  </a:lnTo>
                  <a:lnTo>
                    <a:pt x="13802" y="11379"/>
                  </a:lnTo>
                  <a:lnTo>
                    <a:pt x="13766" y="11356"/>
                  </a:lnTo>
                  <a:lnTo>
                    <a:pt x="13729" y="11333"/>
                  </a:lnTo>
                  <a:lnTo>
                    <a:pt x="13691" y="11312"/>
                  </a:lnTo>
                  <a:lnTo>
                    <a:pt x="13652" y="11291"/>
                  </a:lnTo>
                  <a:lnTo>
                    <a:pt x="13613" y="11272"/>
                  </a:lnTo>
                  <a:lnTo>
                    <a:pt x="13574" y="11254"/>
                  </a:lnTo>
                  <a:lnTo>
                    <a:pt x="13534" y="11236"/>
                  </a:lnTo>
                  <a:lnTo>
                    <a:pt x="13493" y="11220"/>
                  </a:lnTo>
                  <a:lnTo>
                    <a:pt x="13452" y="11204"/>
                  </a:lnTo>
                  <a:lnTo>
                    <a:pt x="13411" y="11189"/>
                  </a:lnTo>
                  <a:lnTo>
                    <a:pt x="13369" y="11176"/>
                  </a:lnTo>
                  <a:lnTo>
                    <a:pt x="13326" y="11163"/>
                  </a:lnTo>
                  <a:lnTo>
                    <a:pt x="13283" y="11151"/>
                  </a:lnTo>
                  <a:lnTo>
                    <a:pt x="13240" y="11140"/>
                  </a:lnTo>
                  <a:lnTo>
                    <a:pt x="13197" y="11130"/>
                  </a:lnTo>
                  <a:lnTo>
                    <a:pt x="13152" y="11122"/>
                  </a:lnTo>
                  <a:lnTo>
                    <a:pt x="13108" y="11114"/>
                  </a:lnTo>
                  <a:lnTo>
                    <a:pt x="13064" y="11108"/>
                  </a:lnTo>
                  <a:lnTo>
                    <a:pt x="13018" y="11103"/>
                  </a:lnTo>
                  <a:lnTo>
                    <a:pt x="12973" y="11099"/>
                  </a:lnTo>
                  <a:lnTo>
                    <a:pt x="12928" y="11096"/>
                  </a:lnTo>
                  <a:lnTo>
                    <a:pt x="12882" y="11094"/>
                  </a:lnTo>
                  <a:lnTo>
                    <a:pt x="12835" y="11094"/>
                  </a:lnTo>
                  <a:lnTo>
                    <a:pt x="10693" y="11094"/>
                  </a:lnTo>
                  <a:lnTo>
                    <a:pt x="10693" y="13236"/>
                  </a:lnTo>
                  <a:lnTo>
                    <a:pt x="10693" y="13283"/>
                  </a:lnTo>
                  <a:lnTo>
                    <a:pt x="10695" y="13328"/>
                  </a:lnTo>
                  <a:lnTo>
                    <a:pt x="10698" y="13374"/>
                  </a:lnTo>
                  <a:lnTo>
                    <a:pt x="10702" y="13420"/>
                  </a:lnTo>
                  <a:lnTo>
                    <a:pt x="10707" y="13464"/>
                  </a:lnTo>
                  <a:lnTo>
                    <a:pt x="10713" y="13509"/>
                  </a:lnTo>
                  <a:lnTo>
                    <a:pt x="10721" y="13553"/>
                  </a:lnTo>
                  <a:lnTo>
                    <a:pt x="10729" y="13598"/>
                  </a:lnTo>
                  <a:lnTo>
                    <a:pt x="10739" y="13641"/>
                  </a:lnTo>
                  <a:lnTo>
                    <a:pt x="10749" y="13684"/>
                  </a:lnTo>
                  <a:lnTo>
                    <a:pt x="10762" y="13727"/>
                  </a:lnTo>
                  <a:lnTo>
                    <a:pt x="10774" y="13770"/>
                  </a:lnTo>
                  <a:lnTo>
                    <a:pt x="10788" y="13812"/>
                  </a:lnTo>
                  <a:lnTo>
                    <a:pt x="10802" y="13853"/>
                  </a:lnTo>
                  <a:lnTo>
                    <a:pt x="10818" y="13894"/>
                  </a:lnTo>
                  <a:lnTo>
                    <a:pt x="10834" y="13935"/>
                  </a:lnTo>
                  <a:lnTo>
                    <a:pt x="10852" y="13975"/>
                  </a:lnTo>
                  <a:lnTo>
                    <a:pt x="10870" y="14014"/>
                  </a:lnTo>
                  <a:lnTo>
                    <a:pt x="10889" y="14053"/>
                  </a:lnTo>
                  <a:lnTo>
                    <a:pt x="10910" y="14091"/>
                  </a:lnTo>
                  <a:lnTo>
                    <a:pt x="10932" y="14130"/>
                  </a:lnTo>
                  <a:lnTo>
                    <a:pt x="10954" y="14167"/>
                  </a:lnTo>
                  <a:lnTo>
                    <a:pt x="10976" y="14203"/>
                  </a:lnTo>
                  <a:lnTo>
                    <a:pt x="11000" y="14239"/>
                  </a:lnTo>
                  <a:lnTo>
                    <a:pt x="11025" y="14274"/>
                  </a:lnTo>
                  <a:lnTo>
                    <a:pt x="11050" y="14310"/>
                  </a:lnTo>
                  <a:lnTo>
                    <a:pt x="11076" y="14344"/>
                  </a:lnTo>
                  <a:lnTo>
                    <a:pt x="11104" y="14377"/>
                  </a:lnTo>
                  <a:lnTo>
                    <a:pt x="11132" y="14410"/>
                  </a:lnTo>
                  <a:lnTo>
                    <a:pt x="11160" y="14442"/>
                  </a:lnTo>
                  <a:lnTo>
                    <a:pt x="11189" y="14475"/>
                  </a:lnTo>
                  <a:lnTo>
                    <a:pt x="11219" y="14505"/>
                  </a:lnTo>
                  <a:lnTo>
                    <a:pt x="11221" y="14507"/>
                  </a:lnTo>
                  <a:lnTo>
                    <a:pt x="11253" y="14537"/>
                  </a:lnTo>
                  <a:lnTo>
                    <a:pt x="11284" y="14566"/>
                  </a:lnTo>
                  <a:lnTo>
                    <a:pt x="11316" y="14595"/>
                  </a:lnTo>
                  <a:lnTo>
                    <a:pt x="11349" y="14623"/>
                  </a:lnTo>
                  <a:lnTo>
                    <a:pt x="11382" y="14650"/>
                  </a:lnTo>
                  <a:lnTo>
                    <a:pt x="11417" y="14676"/>
                  </a:lnTo>
                  <a:lnTo>
                    <a:pt x="11452" y="14701"/>
                  </a:lnTo>
                  <a:lnTo>
                    <a:pt x="11487" y="14726"/>
                  </a:lnTo>
                  <a:lnTo>
                    <a:pt x="11523" y="14750"/>
                  </a:lnTo>
                  <a:lnTo>
                    <a:pt x="11559" y="14772"/>
                  </a:lnTo>
                  <a:lnTo>
                    <a:pt x="11597" y="14794"/>
                  </a:lnTo>
                  <a:lnTo>
                    <a:pt x="11635" y="14816"/>
                  </a:lnTo>
                  <a:lnTo>
                    <a:pt x="11674" y="14837"/>
                  </a:lnTo>
                  <a:lnTo>
                    <a:pt x="11712" y="14856"/>
                  </a:lnTo>
                  <a:lnTo>
                    <a:pt x="11753" y="14874"/>
                  </a:lnTo>
                  <a:lnTo>
                    <a:pt x="11792" y="14892"/>
                  </a:lnTo>
                  <a:lnTo>
                    <a:pt x="11833" y="14908"/>
                  </a:lnTo>
                  <a:lnTo>
                    <a:pt x="11873" y="14924"/>
                  </a:lnTo>
                  <a:lnTo>
                    <a:pt x="11915" y="14938"/>
                  </a:lnTo>
                  <a:lnTo>
                    <a:pt x="11957" y="14952"/>
                  </a:lnTo>
                  <a:lnTo>
                    <a:pt x="11999" y="14965"/>
                  </a:lnTo>
                  <a:lnTo>
                    <a:pt x="12042" y="14977"/>
                  </a:lnTo>
                  <a:lnTo>
                    <a:pt x="12086" y="14987"/>
                  </a:lnTo>
                  <a:lnTo>
                    <a:pt x="12129" y="14997"/>
                  </a:lnTo>
                  <a:lnTo>
                    <a:pt x="12173" y="15005"/>
                  </a:lnTo>
                  <a:lnTo>
                    <a:pt x="12218" y="15013"/>
                  </a:lnTo>
                  <a:lnTo>
                    <a:pt x="12263" y="15019"/>
                  </a:lnTo>
                  <a:lnTo>
                    <a:pt x="12307" y="15024"/>
                  </a:lnTo>
                  <a:lnTo>
                    <a:pt x="12353" y="15028"/>
                  </a:lnTo>
                  <a:lnTo>
                    <a:pt x="12399" y="15031"/>
                  </a:lnTo>
                  <a:lnTo>
                    <a:pt x="12445" y="15033"/>
                  </a:lnTo>
                  <a:lnTo>
                    <a:pt x="12491" y="15033"/>
                  </a:lnTo>
                  <a:close/>
                  <a:moveTo>
                    <a:pt x="9690" y="6059"/>
                  </a:moveTo>
                  <a:lnTo>
                    <a:pt x="9633" y="6059"/>
                  </a:lnTo>
                  <a:lnTo>
                    <a:pt x="6093" y="6059"/>
                  </a:lnTo>
                  <a:lnTo>
                    <a:pt x="6093" y="9860"/>
                  </a:lnTo>
                  <a:lnTo>
                    <a:pt x="9690" y="9860"/>
                  </a:lnTo>
                  <a:lnTo>
                    <a:pt x="9690" y="605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694EDF4C-EE7B-4ED9-A491-9AC5D2696BFA}"/>
              </a:ext>
            </a:extLst>
          </p:cNvPr>
          <p:cNvSpPr txBox="1"/>
          <p:nvPr/>
        </p:nvSpPr>
        <p:spPr>
          <a:xfrm>
            <a:off x="8115633" y="3232585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FCE282BB-F002-4F62-B1B0-6C001B624F41}"/>
              </a:ext>
            </a:extLst>
          </p:cNvPr>
          <p:cNvGrpSpPr/>
          <p:nvPr/>
        </p:nvGrpSpPr>
        <p:grpSpPr>
          <a:xfrm>
            <a:off x="8717666" y="3177686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9B9E7DAC-A090-4408-B405-467E2296A6C7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86" name="Rounded Rectangle 25">
                <a:extLst>
                  <a:ext uri="{FF2B5EF4-FFF2-40B4-BE49-F238E27FC236}">
                    <a16:creationId xmlns:a16="http://schemas.microsoft.com/office/drawing/2014/main" id="{DCDEB2FB-48E1-4AB3-B8A5-153D24F3B822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87" name="Rounded Rectangle 26">
                <a:extLst>
                  <a:ext uri="{FF2B5EF4-FFF2-40B4-BE49-F238E27FC236}">
                    <a16:creationId xmlns:a16="http://schemas.microsoft.com/office/drawing/2014/main" id="{7C395D33-DFC8-4991-AFD7-29A80E82BE3C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87E22417-1000-433E-90C9-C5534120E79C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shift</a:t>
              </a:r>
            </a:p>
          </p:txBody>
        </p:sp>
      </p:grpSp>
      <p:sp>
        <p:nvSpPr>
          <p:cNvPr id="98" name="TextBox 97">
            <a:extLst>
              <a:ext uri="{FF2B5EF4-FFF2-40B4-BE49-F238E27FC236}">
                <a16:creationId xmlns:a16="http://schemas.microsoft.com/office/drawing/2014/main" id="{D66CB8F2-164D-463F-B9C5-6413B6E95FA3}"/>
              </a:ext>
            </a:extLst>
          </p:cNvPr>
          <p:cNvSpPr txBox="1"/>
          <p:nvPr/>
        </p:nvSpPr>
        <p:spPr>
          <a:xfrm>
            <a:off x="10111582" y="3232585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DFEF15BE-E7C5-4DDE-BE8D-73154A5CF87A}"/>
              </a:ext>
            </a:extLst>
          </p:cNvPr>
          <p:cNvGrpSpPr/>
          <p:nvPr/>
        </p:nvGrpSpPr>
        <p:grpSpPr>
          <a:xfrm>
            <a:off x="4403578" y="3178218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515600AD-ED7F-4264-81A5-FF7F75724947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71" name="Rounded Rectangle 20">
                <a:extLst>
                  <a:ext uri="{FF2B5EF4-FFF2-40B4-BE49-F238E27FC236}">
                    <a16:creationId xmlns:a16="http://schemas.microsoft.com/office/drawing/2014/main" id="{961CE924-5CB6-4C64-A135-A297B2599656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72" name="Rounded Rectangle 21">
                <a:extLst>
                  <a:ext uri="{FF2B5EF4-FFF2-40B4-BE49-F238E27FC236}">
                    <a16:creationId xmlns:a16="http://schemas.microsoft.com/office/drawing/2014/main" id="{2FC75F1B-D889-4F5D-A7BD-FFCB7013098E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E009A48-E5E9-4EA4-8A2F-C5798884B440}"/>
                </a:ext>
              </a:extLst>
            </p:cNvPr>
            <p:cNvSpPr txBox="1"/>
            <p:nvPr/>
          </p:nvSpPr>
          <p:spPr>
            <a:xfrm>
              <a:off x="5816827" y="1776639"/>
              <a:ext cx="249726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&gt;</a:t>
              </a:r>
              <a:endPara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8747E0AE-8E2C-4094-ABB2-CE8E20708142}"/>
              </a:ext>
            </a:extLst>
          </p:cNvPr>
          <p:cNvGrpSpPr/>
          <p:nvPr/>
        </p:nvGrpSpPr>
        <p:grpSpPr>
          <a:xfrm>
            <a:off x="10783577" y="3187644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DE108B9C-0BFD-4B91-84E8-4DA6E798F8FF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80" name="Rounded Rectangle 20">
                <a:extLst>
                  <a:ext uri="{FF2B5EF4-FFF2-40B4-BE49-F238E27FC236}">
                    <a16:creationId xmlns:a16="http://schemas.microsoft.com/office/drawing/2014/main" id="{82852D3D-E4D3-410B-92BE-BBBD4C83DE75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81" name="Rounded Rectangle 21">
                <a:extLst>
                  <a:ext uri="{FF2B5EF4-FFF2-40B4-BE49-F238E27FC236}">
                    <a16:creationId xmlns:a16="http://schemas.microsoft.com/office/drawing/2014/main" id="{5097C5CD-5FBE-45F9-8355-769CE3E67300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7B01617D-0253-47BB-BA96-CD71C21B651C}"/>
                </a:ext>
              </a:extLst>
            </p:cNvPr>
            <p:cNvSpPr txBox="1"/>
            <p:nvPr/>
          </p:nvSpPr>
          <p:spPr>
            <a:xfrm>
              <a:off x="5816827" y="1776639"/>
              <a:ext cx="249726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&gt;</a:t>
              </a:r>
              <a:endPara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49551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Decrease Font Size</a:t>
            </a:r>
            <a:endParaRPr lang="en-IN" sz="360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1C5A17D-3EF8-4CCB-87ED-EA9ECEC10549}"/>
              </a:ext>
            </a:extLst>
          </p:cNvPr>
          <p:cNvSpPr/>
          <p:nvPr/>
        </p:nvSpPr>
        <p:spPr>
          <a:xfrm>
            <a:off x="5944957" y="1718862"/>
            <a:ext cx="6240752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49C82E5-FED5-4C5C-AB7C-41A413E5B027}"/>
              </a:ext>
            </a:extLst>
          </p:cNvPr>
          <p:cNvSpPr/>
          <p:nvPr/>
        </p:nvSpPr>
        <p:spPr>
          <a:xfrm>
            <a:off x="-1" y="1714292"/>
            <a:ext cx="5842569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5A48C04-09B3-4E8E-B698-8B7EE83F6E6C}"/>
              </a:ext>
            </a:extLst>
          </p:cNvPr>
          <p:cNvSpPr/>
          <p:nvPr/>
        </p:nvSpPr>
        <p:spPr>
          <a:xfrm>
            <a:off x="311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C25C4EC-FB80-4696-B429-3CCC636E5592}"/>
              </a:ext>
            </a:extLst>
          </p:cNvPr>
          <p:cNvSpPr/>
          <p:nvPr/>
        </p:nvSpPr>
        <p:spPr>
          <a:xfrm>
            <a:off x="595039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BF28BF5-6EB1-4557-B192-7DB9067BB4E4}"/>
              </a:ext>
            </a:extLst>
          </p:cNvPr>
          <p:cNvGrpSpPr/>
          <p:nvPr/>
        </p:nvGrpSpPr>
        <p:grpSpPr>
          <a:xfrm>
            <a:off x="6143385" y="1843121"/>
            <a:ext cx="386690" cy="473803"/>
            <a:chOff x="10950107" y="696800"/>
            <a:chExt cx="566152" cy="693694"/>
          </a:xfrm>
          <a:solidFill>
            <a:schemeClr val="bg1">
              <a:lumMod val="95000"/>
            </a:schemeClr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8A3AB1E-C8D7-48DC-B7D6-2C0C8114A541}"/>
                </a:ext>
              </a:extLst>
            </p:cNvPr>
            <p:cNvSpPr/>
            <p:nvPr/>
          </p:nvSpPr>
          <p:spPr>
            <a:xfrm>
              <a:off x="10950107" y="860576"/>
              <a:ext cx="566152" cy="529918"/>
            </a:xfrm>
            <a:custGeom>
              <a:avLst/>
              <a:gdLst>
                <a:gd name="connsiteX0" fmla="*/ 129663 w 2381250"/>
                <a:gd name="connsiteY0" fmla="*/ 386229 h 2228850"/>
                <a:gd name="connsiteX1" fmla="*/ 311790 w 2381250"/>
                <a:gd name="connsiteY1" fmla="*/ 1851365 h 2228850"/>
                <a:gd name="connsiteX2" fmla="*/ 772610 w 2381250"/>
                <a:gd name="connsiteY2" fmla="*/ 2223421 h 2228850"/>
                <a:gd name="connsiteX3" fmla="*/ 783344 w 2381250"/>
                <a:gd name="connsiteY3" fmla="*/ 2223211 h 2228850"/>
                <a:gd name="connsiteX4" fmla="*/ 997209 w 2381250"/>
                <a:gd name="connsiteY4" fmla="*/ 2166214 h 2228850"/>
                <a:gd name="connsiteX5" fmla="*/ 1250546 w 2381250"/>
                <a:gd name="connsiteY5" fmla="*/ 2106159 h 2228850"/>
                <a:gd name="connsiteX6" fmla="*/ 1491700 w 2381250"/>
                <a:gd name="connsiteY6" fmla="*/ 2164252 h 2228850"/>
                <a:gd name="connsiteX7" fmla="*/ 1722710 w 2381250"/>
                <a:gd name="connsiteY7" fmla="*/ 2219639 h 2228850"/>
                <a:gd name="connsiteX8" fmla="*/ 2179195 w 2381250"/>
                <a:gd name="connsiteY8" fmla="*/ 1858251 h 2228850"/>
                <a:gd name="connsiteX9" fmla="*/ 2379201 w 2381250"/>
                <a:gd name="connsiteY9" fmla="*/ 1448581 h 2228850"/>
                <a:gd name="connsiteX10" fmla="*/ 2380020 w 2381250"/>
                <a:gd name="connsiteY10" fmla="*/ 1446000 h 2228850"/>
                <a:gd name="connsiteX11" fmla="*/ 2367371 w 2381250"/>
                <a:gd name="connsiteY11" fmla="*/ 1416796 h 2228850"/>
                <a:gd name="connsiteX12" fmla="*/ 2365628 w 2381250"/>
                <a:gd name="connsiteY12" fmla="*/ 1416053 h 2228850"/>
                <a:gd name="connsiteX13" fmla="*/ 1997792 w 2381250"/>
                <a:gd name="connsiteY13" fmla="*/ 860174 h 2228850"/>
                <a:gd name="connsiteX14" fmla="*/ 2293038 w 2381250"/>
                <a:gd name="connsiteY14" fmla="*/ 337833 h 2228850"/>
                <a:gd name="connsiteX15" fmla="*/ 2295362 w 2381250"/>
                <a:gd name="connsiteY15" fmla="*/ 336385 h 2228850"/>
                <a:gd name="connsiteX16" fmla="*/ 2305802 w 2381250"/>
                <a:gd name="connsiteY16" fmla="*/ 321088 h 2228850"/>
                <a:gd name="connsiteX17" fmla="*/ 2302125 w 2381250"/>
                <a:gd name="connsiteY17" fmla="*/ 302943 h 2228850"/>
                <a:gd name="connsiteX18" fmla="*/ 1761676 w 2381250"/>
                <a:gd name="connsiteY18" fmla="*/ 9449 h 2228850"/>
                <a:gd name="connsiteX19" fmla="*/ 1714528 w 2381250"/>
                <a:gd name="connsiteY19" fmla="*/ 7144 h 2228850"/>
                <a:gd name="connsiteX20" fmla="*/ 1375333 w 2381250"/>
                <a:gd name="connsiteY20" fmla="*/ 91850 h 2228850"/>
                <a:gd name="connsiteX21" fmla="*/ 1212846 w 2381250"/>
                <a:gd name="connsiteY21" fmla="*/ 140398 h 2228850"/>
                <a:gd name="connsiteX22" fmla="*/ 1044777 w 2381250"/>
                <a:gd name="connsiteY22" fmla="*/ 91259 h 2228850"/>
                <a:gd name="connsiteX23" fmla="*/ 748550 w 2381250"/>
                <a:gd name="connsiteY23" fmla="*/ 16021 h 2228850"/>
                <a:gd name="connsiteX24" fmla="*/ 741034 w 2381250"/>
                <a:gd name="connsiteY24" fmla="*/ 16097 h 2228850"/>
                <a:gd name="connsiteX25" fmla="*/ 129663 w 2381250"/>
                <a:gd name="connsiteY25" fmla="*/ 386229 h 222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381250" h="2228850">
                  <a:moveTo>
                    <a:pt x="129663" y="386229"/>
                  </a:moveTo>
                  <a:cubicBezTo>
                    <a:pt x="-115939" y="812425"/>
                    <a:pt x="40194" y="1459201"/>
                    <a:pt x="311790" y="1851365"/>
                  </a:cubicBezTo>
                  <a:cubicBezTo>
                    <a:pt x="447360" y="2047427"/>
                    <a:pt x="584615" y="2223421"/>
                    <a:pt x="772610" y="2223421"/>
                  </a:cubicBezTo>
                  <a:cubicBezTo>
                    <a:pt x="776153" y="2223421"/>
                    <a:pt x="779706" y="2223354"/>
                    <a:pt x="783344" y="2223211"/>
                  </a:cubicBezTo>
                  <a:cubicBezTo>
                    <a:pt x="871670" y="2219687"/>
                    <a:pt x="935497" y="2192493"/>
                    <a:pt x="997209" y="2166214"/>
                  </a:cubicBezTo>
                  <a:cubicBezTo>
                    <a:pt x="1066494" y="2136686"/>
                    <a:pt x="1138151" y="2106159"/>
                    <a:pt x="1250546" y="2106159"/>
                  </a:cubicBezTo>
                  <a:cubicBezTo>
                    <a:pt x="1357473" y="2106159"/>
                    <a:pt x="1425711" y="2135696"/>
                    <a:pt x="1491700" y="2164252"/>
                  </a:cubicBezTo>
                  <a:cubicBezTo>
                    <a:pt x="1556736" y="2192388"/>
                    <a:pt x="1623726" y="2221497"/>
                    <a:pt x="1722710" y="2219639"/>
                  </a:cubicBezTo>
                  <a:cubicBezTo>
                    <a:pt x="1934469" y="2215696"/>
                    <a:pt x="2064486" y="2025787"/>
                    <a:pt x="2179195" y="1858251"/>
                  </a:cubicBezTo>
                  <a:cubicBezTo>
                    <a:pt x="2298896" y="1683325"/>
                    <a:pt x="2358941" y="1513484"/>
                    <a:pt x="2379201" y="1448581"/>
                  </a:cubicBezTo>
                  <a:lnTo>
                    <a:pt x="2380020" y="1446000"/>
                  </a:lnTo>
                  <a:cubicBezTo>
                    <a:pt x="2383878" y="1434465"/>
                    <a:pt x="2378430" y="1421873"/>
                    <a:pt x="2367371" y="1416796"/>
                  </a:cubicBezTo>
                  <a:cubicBezTo>
                    <a:pt x="2367066" y="1416653"/>
                    <a:pt x="2365942" y="1416187"/>
                    <a:pt x="2365628" y="1416053"/>
                  </a:cubicBezTo>
                  <a:cubicBezTo>
                    <a:pt x="2328338" y="1400804"/>
                    <a:pt x="2001230" y="1255690"/>
                    <a:pt x="1997792" y="860174"/>
                  </a:cubicBezTo>
                  <a:cubicBezTo>
                    <a:pt x="1994601" y="538839"/>
                    <a:pt x="2243184" y="368675"/>
                    <a:pt x="2293038" y="337833"/>
                  </a:cubicBezTo>
                  <a:lnTo>
                    <a:pt x="2295362" y="336385"/>
                  </a:lnTo>
                  <a:cubicBezTo>
                    <a:pt x="2300763" y="332908"/>
                    <a:pt x="2304525" y="327393"/>
                    <a:pt x="2305802" y="321088"/>
                  </a:cubicBezTo>
                  <a:cubicBezTo>
                    <a:pt x="2307078" y="314792"/>
                    <a:pt x="2305744" y="308239"/>
                    <a:pt x="2302125" y="302943"/>
                  </a:cubicBezTo>
                  <a:cubicBezTo>
                    <a:pt x="2130542" y="51845"/>
                    <a:pt x="1867556" y="14002"/>
                    <a:pt x="1761676" y="9449"/>
                  </a:cubicBezTo>
                  <a:cubicBezTo>
                    <a:pt x="1746312" y="7915"/>
                    <a:pt x="1730453" y="7144"/>
                    <a:pt x="1714528" y="7144"/>
                  </a:cubicBezTo>
                  <a:cubicBezTo>
                    <a:pt x="1590169" y="7144"/>
                    <a:pt x="1471040" y="54112"/>
                    <a:pt x="1375333" y="91850"/>
                  </a:cubicBezTo>
                  <a:cubicBezTo>
                    <a:pt x="1309267" y="117900"/>
                    <a:pt x="1252203" y="140398"/>
                    <a:pt x="1212846" y="140398"/>
                  </a:cubicBezTo>
                  <a:cubicBezTo>
                    <a:pt x="1168621" y="140398"/>
                    <a:pt x="1111233" y="117624"/>
                    <a:pt x="1044777" y="91259"/>
                  </a:cubicBezTo>
                  <a:cubicBezTo>
                    <a:pt x="955909" y="55988"/>
                    <a:pt x="855182" y="16021"/>
                    <a:pt x="748550" y="16021"/>
                  </a:cubicBezTo>
                  <a:cubicBezTo>
                    <a:pt x="746006" y="16021"/>
                    <a:pt x="743501" y="16050"/>
                    <a:pt x="741034" y="16097"/>
                  </a:cubicBezTo>
                  <a:cubicBezTo>
                    <a:pt x="493099" y="19745"/>
                    <a:pt x="258822" y="161592"/>
                    <a:pt x="129663" y="3862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7419690-D39F-45B1-97B1-10D2DD6D51CA}"/>
                </a:ext>
              </a:extLst>
            </p:cNvPr>
            <p:cNvSpPr/>
            <p:nvPr/>
          </p:nvSpPr>
          <p:spPr>
            <a:xfrm>
              <a:off x="11224883" y="696800"/>
              <a:ext cx="151729" cy="169845"/>
            </a:xfrm>
            <a:custGeom>
              <a:avLst/>
              <a:gdLst>
                <a:gd name="connsiteX0" fmla="*/ 606180 w 638175"/>
                <a:gd name="connsiteY0" fmla="*/ 7162 h 714375"/>
                <a:gd name="connsiteX1" fmla="*/ 168277 w 638175"/>
                <a:gd name="connsiteY1" fmla="*/ 231790 h 714375"/>
                <a:gd name="connsiteX2" fmla="*/ 10962 w 638175"/>
                <a:gd name="connsiteY2" fmla="*/ 692600 h 714375"/>
                <a:gd name="connsiteX3" fmla="*/ 32718 w 638175"/>
                <a:gd name="connsiteY3" fmla="*/ 713212 h 714375"/>
                <a:gd name="connsiteX4" fmla="*/ 63502 w 638175"/>
                <a:gd name="connsiteY4" fmla="*/ 714412 h 714375"/>
                <a:gd name="connsiteX5" fmla="*/ 476840 w 638175"/>
                <a:gd name="connsiteY5" fmla="*/ 502414 h 714375"/>
                <a:gd name="connsiteX6" fmla="*/ 630821 w 638175"/>
                <a:gd name="connsiteY6" fmla="*/ 28355 h 714375"/>
                <a:gd name="connsiteX7" fmla="*/ 606180 w 638175"/>
                <a:gd name="connsiteY7" fmla="*/ 7162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714375">
                  <a:moveTo>
                    <a:pt x="606180" y="7162"/>
                  </a:moveTo>
                  <a:cubicBezTo>
                    <a:pt x="456037" y="13277"/>
                    <a:pt x="275929" y="105698"/>
                    <a:pt x="168277" y="231790"/>
                  </a:cubicBezTo>
                  <a:cubicBezTo>
                    <a:pt x="76790" y="337775"/>
                    <a:pt x="-12583" y="514483"/>
                    <a:pt x="10962" y="692600"/>
                  </a:cubicBezTo>
                  <a:cubicBezTo>
                    <a:pt x="12439" y="703744"/>
                    <a:pt x="21507" y="712345"/>
                    <a:pt x="32718" y="713212"/>
                  </a:cubicBezTo>
                  <a:cubicBezTo>
                    <a:pt x="42852" y="714003"/>
                    <a:pt x="53196" y="714403"/>
                    <a:pt x="63502" y="714412"/>
                  </a:cubicBezTo>
                  <a:cubicBezTo>
                    <a:pt x="210311" y="714412"/>
                    <a:pt x="368683" y="633193"/>
                    <a:pt x="476840" y="502414"/>
                  </a:cubicBezTo>
                  <a:cubicBezTo>
                    <a:pt x="590673" y="364321"/>
                    <a:pt x="648233" y="187099"/>
                    <a:pt x="630821" y="28355"/>
                  </a:cubicBezTo>
                  <a:cubicBezTo>
                    <a:pt x="629449" y="15916"/>
                    <a:pt x="618505" y="6676"/>
                    <a:pt x="606180" y="7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1" name="Graphic 12">
            <a:extLst>
              <a:ext uri="{FF2B5EF4-FFF2-40B4-BE49-F238E27FC236}">
                <a16:creationId xmlns:a16="http://schemas.microsoft.com/office/drawing/2014/main" id="{2057ABDD-7CB7-471D-885E-9CC2284E3162}"/>
              </a:ext>
            </a:extLst>
          </p:cNvPr>
          <p:cNvGrpSpPr/>
          <p:nvPr/>
        </p:nvGrpSpPr>
        <p:grpSpPr>
          <a:xfrm>
            <a:off x="219154" y="1923832"/>
            <a:ext cx="380990" cy="380990"/>
            <a:chOff x="3808412" y="1143000"/>
            <a:chExt cx="4572000" cy="4572000"/>
          </a:xfrm>
          <a:solidFill>
            <a:schemeClr val="bg1">
              <a:lumMod val="95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5F9BEAD-0143-42AC-9529-43BE330ED3CD}"/>
                </a:ext>
              </a:extLst>
            </p:cNvPr>
            <p:cNvSpPr/>
            <p:nvPr/>
          </p:nvSpPr>
          <p:spPr>
            <a:xfrm>
              <a:off x="3801278" y="1135856"/>
              <a:ext cx="4581525" cy="4581525"/>
            </a:xfrm>
            <a:custGeom>
              <a:avLst/>
              <a:gdLst>
                <a:gd name="connsiteX0" fmla="*/ 8811 w 4581525"/>
                <a:gd name="connsiteY0" fmla="*/ 2140744 h 4581525"/>
                <a:gd name="connsiteX1" fmla="*/ 7144 w 4581525"/>
                <a:gd name="connsiteY1" fmla="*/ 654491 h 4581525"/>
                <a:gd name="connsiteX2" fmla="*/ 1835944 w 4581525"/>
                <a:gd name="connsiteY2" fmla="*/ 406156 h 4581525"/>
                <a:gd name="connsiteX3" fmla="*/ 1835944 w 4581525"/>
                <a:gd name="connsiteY3" fmla="*/ 2140744 h 4581525"/>
                <a:gd name="connsiteX4" fmla="*/ 8811 w 4581525"/>
                <a:gd name="connsiteY4" fmla="*/ 2140744 h 4581525"/>
                <a:gd name="connsiteX5" fmla="*/ 2140744 w 4581525"/>
                <a:gd name="connsiteY5" fmla="*/ 361864 h 4581525"/>
                <a:gd name="connsiteX6" fmla="*/ 4578535 w 4581525"/>
                <a:gd name="connsiteY6" fmla="*/ 7144 h 4581525"/>
                <a:gd name="connsiteX7" fmla="*/ 4578535 w 4581525"/>
                <a:gd name="connsiteY7" fmla="*/ 2140744 h 4581525"/>
                <a:gd name="connsiteX8" fmla="*/ 2140744 w 4581525"/>
                <a:gd name="connsiteY8" fmla="*/ 2140744 h 4581525"/>
                <a:gd name="connsiteX9" fmla="*/ 2140744 w 4581525"/>
                <a:gd name="connsiteY9" fmla="*/ 361864 h 4581525"/>
                <a:gd name="connsiteX10" fmla="*/ 4579125 w 4581525"/>
                <a:gd name="connsiteY10" fmla="*/ 2445544 h 4581525"/>
                <a:gd name="connsiteX11" fmla="*/ 4578535 w 4581525"/>
                <a:gd name="connsiteY11" fmla="*/ 4579144 h 4581525"/>
                <a:gd name="connsiteX12" fmla="*/ 2140744 w 4581525"/>
                <a:gd name="connsiteY12" fmla="*/ 4236168 h 4581525"/>
                <a:gd name="connsiteX13" fmla="*/ 2140744 w 4581525"/>
                <a:gd name="connsiteY13" fmla="*/ 2445544 h 4581525"/>
                <a:gd name="connsiteX14" fmla="*/ 4579125 w 4581525"/>
                <a:gd name="connsiteY14" fmla="*/ 2445544 h 4581525"/>
                <a:gd name="connsiteX15" fmla="*/ 1835944 w 4581525"/>
                <a:gd name="connsiteY15" fmla="*/ 4197363 h 4581525"/>
                <a:gd name="connsiteX16" fmla="*/ 8630 w 4581525"/>
                <a:gd name="connsiteY16" fmla="*/ 3946884 h 4581525"/>
                <a:gd name="connsiteX17" fmla="*/ 8534 w 4581525"/>
                <a:gd name="connsiteY17" fmla="*/ 2445544 h 4581525"/>
                <a:gd name="connsiteX18" fmla="*/ 1835944 w 4581525"/>
                <a:gd name="connsiteY18" fmla="*/ 2445544 h 4581525"/>
                <a:gd name="connsiteX19" fmla="*/ 1835944 w 4581525"/>
                <a:gd name="connsiteY19" fmla="*/ 4197363 h 458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81525" h="4581525">
                  <a:moveTo>
                    <a:pt x="8811" y="2140744"/>
                  </a:moveTo>
                  <a:lnTo>
                    <a:pt x="7144" y="654491"/>
                  </a:lnTo>
                  <a:lnTo>
                    <a:pt x="1835944" y="406156"/>
                  </a:lnTo>
                  <a:lnTo>
                    <a:pt x="1835944" y="2140744"/>
                  </a:lnTo>
                  <a:lnTo>
                    <a:pt x="8811" y="2140744"/>
                  </a:lnTo>
                  <a:close/>
                  <a:moveTo>
                    <a:pt x="2140744" y="361864"/>
                  </a:moveTo>
                  <a:lnTo>
                    <a:pt x="4578535" y="7144"/>
                  </a:lnTo>
                  <a:lnTo>
                    <a:pt x="4578535" y="2140744"/>
                  </a:lnTo>
                  <a:lnTo>
                    <a:pt x="2140744" y="2140744"/>
                  </a:lnTo>
                  <a:lnTo>
                    <a:pt x="2140744" y="361864"/>
                  </a:lnTo>
                  <a:close/>
                  <a:moveTo>
                    <a:pt x="4579125" y="2445544"/>
                  </a:moveTo>
                  <a:lnTo>
                    <a:pt x="4578535" y="4579144"/>
                  </a:lnTo>
                  <a:lnTo>
                    <a:pt x="2140744" y="4236168"/>
                  </a:lnTo>
                  <a:lnTo>
                    <a:pt x="2140744" y="2445544"/>
                  </a:lnTo>
                  <a:lnTo>
                    <a:pt x="4579125" y="2445544"/>
                  </a:lnTo>
                  <a:close/>
                  <a:moveTo>
                    <a:pt x="1835944" y="4197363"/>
                  </a:moveTo>
                  <a:lnTo>
                    <a:pt x="8630" y="3946884"/>
                  </a:lnTo>
                  <a:lnTo>
                    <a:pt x="8534" y="2445544"/>
                  </a:lnTo>
                  <a:lnTo>
                    <a:pt x="1835944" y="2445544"/>
                  </a:lnTo>
                  <a:lnTo>
                    <a:pt x="1835944" y="4197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DAD73D0-28AD-4FFE-88FE-E04B57679272}"/>
              </a:ext>
            </a:extLst>
          </p:cNvPr>
          <p:cNvSpPr txBox="1"/>
          <p:nvPr/>
        </p:nvSpPr>
        <p:spPr>
          <a:xfrm>
            <a:off x="1823666" y="3235482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6CAAC3F-699C-4DCA-9C2B-1089A92DA48D}"/>
              </a:ext>
            </a:extLst>
          </p:cNvPr>
          <p:cNvGrpSpPr/>
          <p:nvPr/>
        </p:nvGrpSpPr>
        <p:grpSpPr>
          <a:xfrm>
            <a:off x="431096" y="3161987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4E86D142-CF1B-4297-8FA9-78D70CF2C7CA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63" name="Rounded Rectangle 25">
                <a:extLst>
                  <a:ext uri="{FF2B5EF4-FFF2-40B4-BE49-F238E27FC236}">
                    <a16:creationId xmlns:a16="http://schemas.microsoft.com/office/drawing/2014/main" id="{4832C2A2-1BEF-4858-941B-5F3B9A6196FE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64" name="Rounded Rectangle 26">
                <a:extLst>
                  <a:ext uri="{FF2B5EF4-FFF2-40B4-BE49-F238E27FC236}">
                    <a16:creationId xmlns:a16="http://schemas.microsoft.com/office/drawing/2014/main" id="{6F857CF3-FC14-4FEC-AC6F-CF819FA79658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19978B8-BBF1-40E2-8C2F-D89FF3D35CA4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Ctrl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46DB4F9-FDB4-4872-A8F3-A8C7C5C315E4}"/>
              </a:ext>
            </a:extLst>
          </p:cNvPr>
          <p:cNvGrpSpPr/>
          <p:nvPr/>
        </p:nvGrpSpPr>
        <p:grpSpPr>
          <a:xfrm>
            <a:off x="2403481" y="3175855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5A03B7CE-FBEC-49D8-A1DB-3AB4187D77D3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43" name="Rounded Rectangle 25">
                <a:extLst>
                  <a:ext uri="{FF2B5EF4-FFF2-40B4-BE49-F238E27FC236}">
                    <a16:creationId xmlns:a16="http://schemas.microsoft.com/office/drawing/2014/main" id="{22E448A3-50C6-4AA2-AA9F-ABA0C4309A6F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44" name="Rounded Rectangle 26">
                <a:extLst>
                  <a:ext uri="{FF2B5EF4-FFF2-40B4-BE49-F238E27FC236}">
                    <a16:creationId xmlns:a16="http://schemas.microsoft.com/office/drawing/2014/main" id="{B72DFF36-E2BD-4AFC-82A4-E65787E4F706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33AD69A-3E20-4F7E-A233-0F6B4980895A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en-US" sz="180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Shift</a:t>
              </a:r>
            </a:p>
          </p:txBody>
        </p: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5932A65A-3201-4CE2-AE6F-C25AA15BDD0F}"/>
              </a:ext>
            </a:extLst>
          </p:cNvPr>
          <p:cNvSpPr txBox="1"/>
          <p:nvPr/>
        </p:nvSpPr>
        <p:spPr>
          <a:xfrm>
            <a:off x="3798935" y="3235482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0703FD0-CFDF-4538-BB84-60BACFBA1D97}"/>
              </a:ext>
            </a:extLst>
          </p:cNvPr>
          <p:cNvGrpSpPr/>
          <p:nvPr/>
        </p:nvGrpSpPr>
        <p:grpSpPr>
          <a:xfrm>
            <a:off x="6403134" y="3172206"/>
            <a:ext cx="1754408" cy="1044088"/>
            <a:chOff x="7584849" y="4348064"/>
            <a:chExt cx="1200763" cy="714601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F69FA9C5-4D55-486B-86BD-48A3FB427F38}"/>
                </a:ext>
              </a:extLst>
            </p:cNvPr>
            <p:cNvGrpSpPr/>
            <p:nvPr/>
          </p:nvGrpSpPr>
          <p:grpSpPr>
            <a:xfrm>
              <a:off x="7584849" y="4348064"/>
              <a:ext cx="1200763" cy="714601"/>
              <a:chOff x="7584849" y="4348064"/>
              <a:chExt cx="1200763" cy="714601"/>
            </a:xfrm>
          </p:grpSpPr>
          <p:sp>
            <p:nvSpPr>
              <p:cNvPr id="49" name="Rounded Rectangle 47">
                <a:extLst>
                  <a:ext uri="{FF2B5EF4-FFF2-40B4-BE49-F238E27FC236}">
                    <a16:creationId xmlns:a16="http://schemas.microsoft.com/office/drawing/2014/main" id="{4B940E12-FEE6-488A-90BB-8F8DEEBDB15D}"/>
                  </a:ext>
                </a:extLst>
              </p:cNvPr>
              <p:cNvSpPr/>
              <p:nvPr/>
            </p:nvSpPr>
            <p:spPr>
              <a:xfrm>
                <a:off x="7587748" y="4349433"/>
                <a:ext cx="1197864" cy="713232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ounded Rectangle 46">
                <a:extLst>
                  <a:ext uri="{FF2B5EF4-FFF2-40B4-BE49-F238E27FC236}">
                    <a16:creationId xmlns:a16="http://schemas.microsoft.com/office/drawing/2014/main" id="{9CB7FBA9-5538-42A8-B3D7-CBE135BE32BC}"/>
                  </a:ext>
                </a:extLst>
              </p:cNvPr>
              <p:cNvSpPr/>
              <p:nvPr/>
            </p:nvSpPr>
            <p:spPr>
              <a:xfrm>
                <a:off x="7584849" y="4348064"/>
                <a:ext cx="1171589" cy="680615"/>
              </a:xfrm>
              <a:prstGeom prst="round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8BA367C-49DA-4464-896C-2D4F2713FB8B}"/>
                </a:ext>
              </a:extLst>
            </p:cNvPr>
            <p:cNvSpPr txBox="1"/>
            <p:nvPr/>
          </p:nvSpPr>
          <p:spPr>
            <a:xfrm>
              <a:off x="7659065" y="4777677"/>
              <a:ext cx="863334" cy="1811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command</a:t>
              </a:r>
            </a:p>
          </p:txBody>
        </p:sp>
        <p:sp>
          <p:nvSpPr>
            <p:cNvPr id="48" name="Freeform 5">
              <a:extLst>
                <a:ext uri="{FF2B5EF4-FFF2-40B4-BE49-F238E27FC236}">
                  <a16:creationId xmlns:a16="http://schemas.microsoft.com/office/drawing/2014/main" id="{9C0641F3-9568-462D-9B6E-E6B63EC36B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5500" y="4432300"/>
              <a:ext cx="187325" cy="192088"/>
            </a:xfrm>
            <a:custGeom>
              <a:avLst/>
              <a:gdLst>
                <a:gd name="T0" fmla="*/ 4207 w 15694"/>
                <a:gd name="T1" fmla="*/ 14726 h 16093"/>
                <a:gd name="T2" fmla="*/ 4875 w 15694"/>
                <a:gd name="T3" fmla="*/ 13893 h 16093"/>
                <a:gd name="T4" fmla="*/ 2454 w 15694"/>
                <a:gd name="T5" fmla="*/ 11140 h 16093"/>
                <a:gd name="T6" fmla="*/ 1527 w 15694"/>
                <a:gd name="T7" fmla="*/ 11685 h 16093"/>
                <a:gd name="T8" fmla="*/ 1070 w 15694"/>
                <a:gd name="T9" fmla="*/ 12707 h 16093"/>
                <a:gd name="T10" fmla="*/ 1299 w 15694"/>
                <a:gd name="T11" fmla="*/ 14130 h 16093"/>
                <a:gd name="T12" fmla="*/ 2080 w 15694"/>
                <a:gd name="T13" fmla="*/ 14856 h 16093"/>
                <a:gd name="T14" fmla="*/ 3637 w 15694"/>
                <a:gd name="T15" fmla="*/ 33 h 16093"/>
                <a:gd name="T16" fmla="*/ 5222 w 15694"/>
                <a:gd name="T17" fmla="*/ 839 h 16093"/>
                <a:gd name="T18" fmla="*/ 6028 w 15694"/>
                <a:gd name="T19" fmla="*/ 2423 h 16093"/>
                <a:gd name="T20" fmla="*/ 9886 w 15694"/>
                <a:gd name="T21" fmla="*/ 1686 h 16093"/>
                <a:gd name="T22" fmla="*/ 11011 w 15694"/>
                <a:gd name="T23" fmla="*/ 415 h 16093"/>
                <a:gd name="T24" fmla="*/ 13055 w 15694"/>
                <a:gd name="T25" fmla="*/ 8 h 16093"/>
                <a:gd name="T26" fmla="*/ 14704 w 15694"/>
                <a:gd name="T27" fmla="*/ 699 h 16093"/>
                <a:gd name="T28" fmla="*/ 15621 w 15694"/>
                <a:gd name="T29" fmla="*/ 2214 h 16093"/>
                <a:gd name="T30" fmla="*/ 15469 w 15694"/>
                <a:gd name="T31" fmla="*/ 4312 h 16093"/>
                <a:gd name="T32" fmla="*/ 14372 w 15694"/>
                <a:gd name="T33" fmla="*/ 5606 h 16093"/>
                <a:gd name="T34" fmla="*/ 12835 w 15694"/>
                <a:gd name="T35" fmla="*/ 10034 h 16093"/>
                <a:gd name="T36" fmla="*/ 14544 w 15694"/>
                <a:gd name="T37" fmla="*/ 10603 h 16093"/>
                <a:gd name="T38" fmla="*/ 15565 w 15694"/>
                <a:gd name="T39" fmla="*/ 12044 h 16093"/>
                <a:gd name="T40" fmla="*/ 15543 w 15694"/>
                <a:gd name="T41" fmla="*/ 14151 h 16093"/>
                <a:gd name="T42" fmla="*/ 14542 w 15694"/>
                <a:gd name="T43" fmla="*/ 15523 h 16093"/>
                <a:gd name="T44" fmla="*/ 12835 w 15694"/>
                <a:gd name="T45" fmla="*/ 16093 h 16093"/>
                <a:gd name="T46" fmla="*/ 10841 w 15694"/>
                <a:gd name="T47" fmla="*/ 15564 h 16093"/>
                <a:gd name="T48" fmla="*/ 9807 w 15694"/>
                <a:gd name="T49" fmla="*/ 14214 h 16093"/>
                <a:gd name="T50" fmla="*/ 5988 w 15694"/>
                <a:gd name="T51" fmla="*/ 13879 h 16093"/>
                <a:gd name="T52" fmla="*/ 5122 w 15694"/>
                <a:gd name="T53" fmla="*/ 15348 h 16093"/>
                <a:gd name="T54" fmla="*/ 3494 w 15694"/>
                <a:gd name="T55" fmla="*/ 16078 h 16093"/>
                <a:gd name="T56" fmla="*/ 1440 w 15694"/>
                <a:gd name="T57" fmla="*/ 15714 h 16093"/>
                <a:gd name="T58" fmla="*/ 283 w 15694"/>
                <a:gd name="T59" fmla="*/ 14470 h 16093"/>
                <a:gd name="T60" fmla="*/ 44 w 15694"/>
                <a:gd name="T61" fmla="*/ 12388 h 16093"/>
                <a:gd name="T62" fmla="*/ 839 w 15694"/>
                <a:gd name="T63" fmla="*/ 10873 h 16093"/>
                <a:gd name="T64" fmla="*/ 2424 w 15694"/>
                <a:gd name="T65" fmla="*/ 10067 h 16093"/>
                <a:gd name="T66" fmla="*/ 1686 w 15694"/>
                <a:gd name="T67" fmla="*/ 5806 h 16093"/>
                <a:gd name="T68" fmla="*/ 415 w 15694"/>
                <a:gd name="T69" fmla="*/ 4679 h 16093"/>
                <a:gd name="T70" fmla="*/ 8 w 15694"/>
                <a:gd name="T71" fmla="*/ 2638 h 16093"/>
                <a:gd name="T72" fmla="*/ 699 w 15694"/>
                <a:gd name="T73" fmla="*/ 991 h 16093"/>
                <a:gd name="T74" fmla="*/ 2145 w 15694"/>
                <a:gd name="T75" fmla="*/ 91 h 16093"/>
                <a:gd name="T76" fmla="*/ 2242 w 15694"/>
                <a:gd name="T77" fmla="*/ 1170 h 16093"/>
                <a:gd name="T78" fmla="*/ 1393 w 15694"/>
                <a:gd name="T79" fmla="*/ 1819 h 16093"/>
                <a:gd name="T80" fmla="*/ 1061 w 15694"/>
                <a:gd name="T81" fmla="*/ 3202 h 16093"/>
                <a:gd name="T82" fmla="*/ 1418 w 15694"/>
                <a:gd name="T83" fmla="*/ 4276 h 16093"/>
                <a:gd name="T84" fmla="*/ 2282 w 15694"/>
                <a:gd name="T85" fmla="*/ 4904 h 16093"/>
                <a:gd name="T86" fmla="*/ 4932 w 15694"/>
                <a:gd name="T87" fmla="*/ 2367 h 16093"/>
                <a:gd name="T88" fmla="*/ 4312 w 15694"/>
                <a:gd name="T89" fmla="*/ 1445 h 16093"/>
                <a:gd name="T90" fmla="*/ 3249 w 15694"/>
                <a:gd name="T91" fmla="*/ 1060 h 16093"/>
                <a:gd name="T92" fmla="*/ 11524 w 15694"/>
                <a:gd name="T93" fmla="*/ 1344 h 16093"/>
                <a:gd name="T94" fmla="*/ 10834 w 15694"/>
                <a:gd name="T95" fmla="*/ 2158 h 16093"/>
                <a:gd name="T96" fmla="*/ 13153 w 15694"/>
                <a:gd name="T97" fmla="*/ 4971 h 16093"/>
                <a:gd name="T98" fmla="*/ 14105 w 15694"/>
                <a:gd name="T99" fmla="*/ 4471 h 16093"/>
                <a:gd name="T100" fmla="*/ 14613 w 15694"/>
                <a:gd name="T101" fmla="*/ 3474 h 16093"/>
                <a:gd name="T102" fmla="*/ 14436 w 15694"/>
                <a:gd name="T103" fmla="*/ 2041 h 16093"/>
                <a:gd name="T104" fmla="*/ 13652 w 15694"/>
                <a:gd name="T105" fmla="*/ 1257 h 16093"/>
                <a:gd name="T106" fmla="*/ 13064 w 15694"/>
                <a:gd name="T107" fmla="*/ 15019 h 16093"/>
                <a:gd name="T108" fmla="*/ 14075 w 15694"/>
                <a:gd name="T109" fmla="*/ 14537 h 16093"/>
                <a:gd name="T110" fmla="*/ 14597 w 15694"/>
                <a:gd name="T111" fmla="*/ 13597 h 16093"/>
                <a:gd name="T112" fmla="*/ 14473 w 15694"/>
                <a:gd name="T113" fmla="*/ 12153 h 16093"/>
                <a:gd name="T114" fmla="*/ 13729 w 15694"/>
                <a:gd name="T115" fmla="*/ 11333 h 16093"/>
                <a:gd name="T116" fmla="*/ 10698 w 15694"/>
                <a:gd name="T117" fmla="*/ 13374 h 16093"/>
                <a:gd name="T118" fmla="*/ 11132 w 15694"/>
                <a:gd name="T119" fmla="*/ 14410 h 16093"/>
                <a:gd name="T120" fmla="*/ 12042 w 15694"/>
                <a:gd name="T121" fmla="*/ 14977 h 16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5694" h="16093">
                  <a:moveTo>
                    <a:pt x="2859" y="15033"/>
                  </a:moveTo>
                  <a:lnTo>
                    <a:pt x="3203" y="15033"/>
                  </a:lnTo>
                  <a:lnTo>
                    <a:pt x="3249" y="15033"/>
                  </a:lnTo>
                  <a:lnTo>
                    <a:pt x="3295" y="15031"/>
                  </a:lnTo>
                  <a:lnTo>
                    <a:pt x="3341" y="15028"/>
                  </a:lnTo>
                  <a:lnTo>
                    <a:pt x="3387" y="15024"/>
                  </a:lnTo>
                  <a:lnTo>
                    <a:pt x="3431" y="15019"/>
                  </a:lnTo>
                  <a:lnTo>
                    <a:pt x="3476" y="15013"/>
                  </a:lnTo>
                  <a:lnTo>
                    <a:pt x="3521" y="15005"/>
                  </a:lnTo>
                  <a:lnTo>
                    <a:pt x="3565" y="14997"/>
                  </a:lnTo>
                  <a:lnTo>
                    <a:pt x="3608" y="14987"/>
                  </a:lnTo>
                  <a:lnTo>
                    <a:pt x="3652" y="14977"/>
                  </a:lnTo>
                  <a:lnTo>
                    <a:pt x="3695" y="14965"/>
                  </a:lnTo>
                  <a:lnTo>
                    <a:pt x="3737" y="14952"/>
                  </a:lnTo>
                  <a:lnTo>
                    <a:pt x="3779" y="14938"/>
                  </a:lnTo>
                  <a:lnTo>
                    <a:pt x="3821" y="14924"/>
                  </a:lnTo>
                  <a:lnTo>
                    <a:pt x="3861" y="14908"/>
                  </a:lnTo>
                  <a:lnTo>
                    <a:pt x="3902" y="14892"/>
                  </a:lnTo>
                  <a:lnTo>
                    <a:pt x="3941" y="14874"/>
                  </a:lnTo>
                  <a:lnTo>
                    <a:pt x="3982" y="14856"/>
                  </a:lnTo>
                  <a:lnTo>
                    <a:pt x="4020" y="14837"/>
                  </a:lnTo>
                  <a:lnTo>
                    <a:pt x="4059" y="14816"/>
                  </a:lnTo>
                  <a:lnTo>
                    <a:pt x="4097" y="14794"/>
                  </a:lnTo>
                  <a:lnTo>
                    <a:pt x="4135" y="14772"/>
                  </a:lnTo>
                  <a:lnTo>
                    <a:pt x="4171" y="14750"/>
                  </a:lnTo>
                  <a:lnTo>
                    <a:pt x="4207" y="14726"/>
                  </a:lnTo>
                  <a:lnTo>
                    <a:pt x="4242" y="14701"/>
                  </a:lnTo>
                  <a:lnTo>
                    <a:pt x="4277" y="14676"/>
                  </a:lnTo>
                  <a:lnTo>
                    <a:pt x="4312" y="14650"/>
                  </a:lnTo>
                  <a:lnTo>
                    <a:pt x="4345" y="14623"/>
                  </a:lnTo>
                  <a:lnTo>
                    <a:pt x="4378" y="14595"/>
                  </a:lnTo>
                  <a:lnTo>
                    <a:pt x="4410" y="14566"/>
                  </a:lnTo>
                  <a:lnTo>
                    <a:pt x="4441" y="14537"/>
                  </a:lnTo>
                  <a:lnTo>
                    <a:pt x="4473" y="14507"/>
                  </a:lnTo>
                  <a:lnTo>
                    <a:pt x="4473" y="14505"/>
                  </a:lnTo>
                  <a:lnTo>
                    <a:pt x="4503" y="14474"/>
                  </a:lnTo>
                  <a:lnTo>
                    <a:pt x="4532" y="14442"/>
                  </a:lnTo>
                  <a:lnTo>
                    <a:pt x="4561" y="14410"/>
                  </a:lnTo>
                  <a:lnTo>
                    <a:pt x="4588" y="14377"/>
                  </a:lnTo>
                  <a:lnTo>
                    <a:pt x="4616" y="14344"/>
                  </a:lnTo>
                  <a:lnTo>
                    <a:pt x="4643" y="14310"/>
                  </a:lnTo>
                  <a:lnTo>
                    <a:pt x="4668" y="14274"/>
                  </a:lnTo>
                  <a:lnTo>
                    <a:pt x="4693" y="14238"/>
                  </a:lnTo>
                  <a:lnTo>
                    <a:pt x="4716" y="14202"/>
                  </a:lnTo>
                  <a:lnTo>
                    <a:pt x="4739" y="14166"/>
                  </a:lnTo>
                  <a:lnTo>
                    <a:pt x="4761" y="14129"/>
                  </a:lnTo>
                  <a:lnTo>
                    <a:pt x="4783" y="14090"/>
                  </a:lnTo>
                  <a:lnTo>
                    <a:pt x="4804" y="14052"/>
                  </a:lnTo>
                  <a:lnTo>
                    <a:pt x="4823" y="14013"/>
                  </a:lnTo>
                  <a:lnTo>
                    <a:pt x="4841" y="13974"/>
                  </a:lnTo>
                  <a:lnTo>
                    <a:pt x="4859" y="13934"/>
                  </a:lnTo>
                  <a:lnTo>
                    <a:pt x="4875" y="13893"/>
                  </a:lnTo>
                  <a:lnTo>
                    <a:pt x="4891" y="13852"/>
                  </a:lnTo>
                  <a:lnTo>
                    <a:pt x="4906" y="13811"/>
                  </a:lnTo>
                  <a:lnTo>
                    <a:pt x="4919" y="13769"/>
                  </a:lnTo>
                  <a:lnTo>
                    <a:pt x="4932" y="13726"/>
                  </a:lnTo>
                  <a:lnTo>
                    <a:pt x="4944" y="13684"/>
                  </a:lnTo>
                  <a:lnTo>
                    <a:pt x="4955" y="13641"/>
                  </a:lnTo>
                  <a:lnTo>
                    <a:pt x="4965" y="13597"/>
                  </a:lnTo>
                  <a:lnTo>
                    <a:pt x="4973" y="13553"/>
                  </a:lnTo>
                  <a:lnTo>
                    <a:pt x="4981" y="13508"/>
                  </a:lnTo>
                  <a:lnTo>
                    <a:pt x="4987" y="13464"/>
                  </a:lnTo>
                  <a:lnTo>
                    <a:pt x="4992" y="13419"/>
                  </a:lnTo>
                  <a:lnTo>
                    <a:pt x="4996" y="13373"/>
                  </a:lnTo>
                  <a:lnTo>
                    <a:pt x="4999" y="13328"/>
                  </a:lnTo>
                  <a:lnTo>
                    <a:pt x="5001" y="13283"/>
                  </a:lnTo>
                  <a:lnTo>
                    <a:pt x="5001" y="13236"/>
                  </a:lnTo>
                  <a:lnTo>
                    <a:pt x="5001" y="11094"/>
                  </a:lnTo>
                  <a:lnTo>
                    <a:pt x="2859" y="11094"/>
                  </a:lnTo>
                  <a:lnTo>
                    <a:pt x="2812" y="11094"/>
                  </a:lnTo>
                  <a:lnTo>
                    <a:pt x="2766" y="11096"/>
                  </a:lnTo>
                  <a:lnTo>
                    <a:pt x="2721" y="11099"/>
                  </a:lnTo>
                  <a:lnTo>
                    <a:pt x="2676" y="11103"/>
                  </a:lnTo>
                  <a:lnTo>
                    <a:pt x="2630" y="11108"/>
                  </a:lnTo>
                  <a:lnTo>
                    <a:pt x="2586" y="11114"/>
                  </a:lnTo>
                  <a:lnTo>
                    <a:pt x="2541" y="11122"/>
                  </a:lnTo>
                  <a:lnTo>
                    <a:pt x="2497" y="11130"/>
                  </a:lnTo>
                  <a:lnTo>
                    <a:pt x="2454" y="11140"/>
                  </a:lnTo>
                  <a:lnTo>
                    <a:pt x="2411" y="11151"/>
                  </a:lnTo>
                  <a:lnTo>
                    <a:pt x="2368" y="11163"/>
                  </a:lnTo>
                  <a:lnTo>
                    <a:pt x="2325" y="11176"/>
                  </a:lnTo>
                  <a:lnTo>
                    <a:pt x="2283" y="11189"/>
                  </a:lnTo>
                  <a:lnTo>
                    <a:pt x="2242" y="11204"/>
                  </a:lnTo>
                  <a:lnTo>
                    <a:pt x="2201" y="11220"/>
                  </a:lnTo>
                  <a:lnTo>
                    <a:pt x="2160" y="11236"/>
                  </a:lnTo>
                  <a:lnTo>
                    <a:pt x="2120" y="11254"/>
                  </a:lnTo>
                  <a:lnTo>
                    <a:pt x="2081" y="11272"/>
                  </a:lnTo>
                  <a:lnTo>
                    <a:pt x="2042" y="11291"/>
                  </a:lnTo>
                  <a:lnTo>
                    <a:pt x="2003" y="11312"/>
                  </a:lnTo>
                  <a:lnTo>
                    <a:pt x="1965" y="11333"/>
                  </a:lnTo>
                  <a:lnTo>
                    <a:pt x="1928" y="11356"/>
                  </a:lnTo>
                  <a:lnTo>
                    <a:pt x="1892" y="11379"/>
                  </a:lnTo>
                  <a:lnTo>
                    <a:pt x="1855" y="11403"/>
                  </a:lnTo>
                  <a:lnTo>
                    <a:pt x="1819" y="11427"/>
                  </a:lnTo>
                  <a:lnTo>
                    <a:pt x="1784" y="11452"/>
                  </a:lnTo>
                  <a:lnTo>
                    <a:pt x="1750" y="11479"/>
                  </a:lnTo>
                  <a:lnTo>
                    <a:pt x="1717" y="11506"/>
                  </a:lnTo>
                  <a:lnTo>
                    <a:pt x="1683" y="11534"/>
                  </a:lnTo>
                  <a:lnTo>
                    <a:pt x="1651" y="11563"/>
                  </a:lnTo>
                  <a:lnTo>
                    <a:pt x="1620" y="11592"/>
                  </a:lnTo>
                  <a:lnTo>
                    <a:pt x="1589" y="11622"/>
                  </a:lnTo>
                  <a:lnTo>
                    <a:pt x="1587" y="11622"/>
                  </a:lnTo>
                  <a:lnTo>
                    <a:pt x="1557" y="11653"/>
                  </a:lnTo>
                  <a:lnTo>
                    <a:pt x="1527" y="11685"/>
                  </a:lnTo>
                  <a:lnTo>
                    <a:pt x="1498" y="11717"/>
                  </a:lnTo>
                  <a:lnTo>
                    <a:pt x="1471" y="11750"/>
                  </a:lnTo>
                  <a:lnTo>
                    <a:pt x="1444" y="11783"/>
                  </a:lnTo>
                  <a:lnTo>
                    <a:pt x="1418" y="11817"/>
                  </a:lnTo>
                  <a:lnTo>
                    <a:pt x="1393" y="11852"/>
                  </a:lnTo>
                  <a:lnTo>
                    <a:pt x="1367" y="11888"/>
                  </a:lnTo>
                  <a:lnTo>
                    <a:pt x="1343" y="11924"/>
                  </a:lnTo>
                  <a:lnTo>
                    <a:pt x="1321" y="11960"/>
                  </a:lnTo>
                  <a:lnTo>
                    <a:pt x="1299" y="11997"/>
                  </a:lnTo>
                  <a:lnTo>
                    <a:pt x="1278" y="12036"/>
                  </a:lnTo>
                  <a:lnTo>
                    <a:pt x="1257" y="12075"/>
                  </a:lnTo>
                  <a:lnTo>
                    <a:pt x="1238" y="12113"/>
                  </a:lnTo>
                  <a:lnTo>
                    <a:pt x="1220" y="12153"/>
                  </a:lnTo>
                  <a:lnTo>
                    <a:pt x="1201" y="12192"/>
                  </a:lnTo>
                  <a:lnTo>
                    <a:pt x="1185" y="12234"/>
                  </a:lnTo>
                  <a:lnTo>
                    <a:pt x="1169" y="12274"/>
                  </a:lnTo>
                  <a:lnTo>
                    <a:pt x="1155" y="12315"/>
                  </a:lnTo>
                  <a:lnTo>
                    <a:pt x="1141" y="12357"/>
                  </a:lnTo>
                  <a:lnTo>
                    <a:pt x="1128" y="12400"/>
                  </a:lnTo>
                  <a:lnTo>
                    <a:pt x="1117" y="12443"/>
                  </a:lnTo>
                  <a:lnTo>
                    <a:pt x="1107" y="12486"/>
                  </a:lnTo>
                  <a:lnTo>
                    <a:pt x="1097" y="12529"/>
                  </a:lnTo>
                  <a:lnTo>
                    <a:pt x="1089" y="12574"/>
                  </a:lnTo>
                  <a:lnTo>
                    <a:pt x="1081" y="12618"/>
                  </a:lnTo>
                  <a:lnTo>
                    <a:pt x="1075" y="12663"/>
                  </a:lnTo>
                  <a:lnTo>
                    <a:pt x="1070" y="12707"/>
                  </a:lnTo>
                  <a:lnTo>
                    <a:pt x="1066" y="12754"/>
                  </a:lnTo>
                  <a:lnTo>
                    <a:pt x="1063" y="12799"/>
                  </a:lnTo>
                  <a:lnTo>
                    <a:pt x="1061" y="12845"/>
                  </a:lnTo>
                  <a:lnTo>
                    <a:pt x="1061" y="12891"/>
                  </a:lnTo>
                  <a:lnTo>
                    <a:pt x="1061" y="13236"/>
                  </a:lnTo>
                  <a:lnTo>
                    <a:pt x="1061" y="13283"/>
                  </a:lnTo>
                  <a:lnTo>
                    <a:pt x="1063" y="13328"/>
                  </a:lnTo>
                  <a:lnTo>
                    <a:pt x="1066" y="13374"/>
                  </a:lnTo>
                  <a:lnTo>
                    <a:pt x="1070" y="13420"/>
                  </a:lnTo>
                  <a:lnTo>
                    <a:pt x="1075" y="13464"/>
                  </a:lnTo>
                  <a:lnTo>
                    <a:pt x="1081" y="13509"/>
                  </a:lnTo>
                  <a:lnTo>
                    <a:pt x="1089" y="13553"/>
                  </a:lnTo>
                  <a:lnTo>
                    <a:pt x="1097" y="13598"/>
                  </a:lnTo>
                  <a:lnTo>
                    <a:pt x="1107" y="13641"/>
                  </a:lnTo>
                  <a:lnTo>
                    <a:pt x="1117" y="13684"/>
                  </a:lnTo>
                  <a:lnTo>
                    <a:pt x="1128" y="13727"/>
                  </a:lnTo>
                  <a:lnTo>
                    <a:pt x="1141" y="13770"/>
                  </a:lnTo>
                  <a:lnTo>
                    <a:pt x="1155" y="13812"/>
                  </a:lnTo>
                  <a:lnTo>
                    <a:pt x="1169" y="13853"/>
                  </a:lnTo>
                  <a:lnTo>
                    <a:pt x="1185" y="13894"/>
                  </a:lnTo>
                  <a:lnTo>
                    <a:pt x="1201" y="13935"/>
                  </a:lnTo>
                  <a:lnTo>
                    <a:pt x="1220" y="13975"/>
                  </a:lnTo>
                  <a:lnTo>
                    <a:pt x="1238" y="14014"/>
                  </a:lnTo>
                  <a:lnTo>
                    <a:pt x="1257" y="14053"/>
                  </a:lnTo>
                  <a:lnTo>
                    <a:pt x="1278" y="14091"/>
                  </a:lnTo>
                  <a:lnTo>
                    <a:pt x="1299" y="14130"/>
                  </a:lnTo>
                  <a:lnTo>
                    <a:pt x="1321" y="14167"/>
                  </a:lnTo>
                  <a:lnTo>
                    <a:pt x="1343" y="14203"/>
                  </a:lnTo>
                  <a:lnTo>
                    <a:pt x="1367" y="14239"/>
                  </a:lnTo>
                  <a:lnTo>
                    <a:pt x="1393" y="14274"/>
                  </a:lnTo>
                  <a:lnTo>
                    <a:pt x="1418" y="14310"/>
                  </a:lnTo>
                  <a:lnTo>
                    <a:pt x="1444" y="14344"/>
                  </a:lnTo>
                  <a:lnTo>
                    <a:pt x="1471" y="14377"/>
                  </a:lnTo>
                  <a:lnTo>
                    <a:pt x="1498" y="14410"/>
                  </a:lnTo>
                  <a:lnTo>
                    <a:pt x="1527" y="14442"/>
                  </a:lnTo>
                  <a:lnTo>
                    <a:pt x="1557" y="14475"/>
                  </a:lnTo>
                  <a:lnTo>
                    <a:pt x="1587" y="14505"/>
                  </a:lnTo>
                  <a:lnTo>
                    <a:pt x="1589" y="14507"/>
                  </a:lnTo>
                  <a:lnTo>
                    <a:pt x="1619" y="14537"/>
                  </a:lnTo>
                  <a:lnTo>
                    <a:pt x="1651" y="14566"/>
                  </a:lnTo>
                  <a:lnTo>
                    <a:pt x="1683" y="14595"/>
                  </a:lnTo>
                  <a:lnTo>
                    <a:pt x="1717" y="14623"/>
                  </a:lnTo>
                  <a:lnTo>
                    <a:pt x="1750" y="14650"/>
                  </a:lnTo>
                  <a:lnTo>
                    <a:pt x="1784" y="14676"/>
                  </a:lnTo>
                  <a:lnTo>
                    <a:pt x="1819" y="14701"/>
                  </a:lnTo>
                  <a:lnTo>
                    <a:pt x="1854" y="14726"/>
                  </a:lnTo>
                  <a:lnTo>
                    <a:pt x="1891" y="14750"/>
                  </a:lnTo>
                  <a:lnTo>
                    <a:pt x="1927" y="14772"/>
                  </a:lnTo>
                  <a:lnTo>
                    <a:pt x="1964" y="14794"/>
                  </a:lnTo>
                  <a:lnTo>
                    <a:pt x="2002" y="14816"/>
                  </a:lnTo>
                  <a:lnTo>
                    <a:pt x="2041" y="14837"/>
                  </a:lnTo>
                  <a:lnTo>
                    <a:pt x="2080" y="14856"/>
                  </a:lnTo>
                  <a:lnTo>
                    <a:pt x="2119" y="14874"/>
                  </a:lnTo>
                  <a:lnTo>
                    <a:pt x="2159" y="14892"/>
                  </a:lnTo>
                  <a:lnTo>
                    <a:pt x="2200" y="14908"/>
                  </a:lnTo>
                  <a:lnTo>
                    <a:pt x="2241" y="14924"/>
                  </a:lnTo>
                  <a:lnTo>
                    <a:pt x="2282" y="14938"/>
                  </a:lnTo>
                  <a:lnTo>
                    <a:pt x="2324" y="14952"/>
                  </a:lnTo>
                  <a:lnTo>
                    <a:pt x="2367" y="14965"/>
                  </a:lnTo>
                  <a:lnTo>
                    <a:pt x="2410" y="14977"/>
                  </a:lnTo>
                  <a:lnTo>
                    <a:pt x="2453" y="14987"/>
                  </a:lnTo>
                  <a:lnTo>
                    <a:pt x="2496" y="14997"/>
                  </a:lnTo>
                  <a:lnTo>
                    <a:pt x="2541" y="15005"/>
                  </a:lnTo>
                  <a:lnTo>
                    <a:pt x="2585" y="15013"/>
                  </a:lnTo>
                  <a:lnTo>
                    <a:pt x="2630" y="15019"/>
                  </a:lnTo>
                  <a:lnTo>
                    <a:pt x="2675" y="15024"/>
                  </a:lnTo>
                  <a:lnTo>
                    <a:pt x="2720" y="15028"/>
                  </a:lnTo>
                  <a:lnTo>
                    <a:pt x="2766" y="15031"/>
                  </a:lnTo>
                  <a:lnTo>
                    <a:pt x="2812" y="15033"/>
                  </a:lnTo>
                  <a:lnTo>
                    <a:pt x="2859" y="15033"/>
                  </a:lnTo>
                  <a:close/>
                  <a:moveTo>
                    <a:pt x="2859" y="0"/>
                  </a:moveTo>
                  <a:lnTo>
                    <a:pt x="3203" y="0"/>
                  </a:lnTo>
                  <a:lnTo>
                    <a:pt x="3277" y="1"/>
                  </a:lnTo>
                  <a:lnTo>
                    <a:pt x="3350" y="4"/>
                  </a:lnTo>
                  <a:lnTo>
                    <a:pt x="3422" y="8"/>
                  </a:lnTo>
                  <a:lnTo>
                    <a:pt x="3495" y="15"/>
                  </a:lnTo>
                  <a:lnTo>
                    <a:pt x="3566" y="23"/>
                  </a:lnTo>
                  <a:lnTo>
                    <a:pt x="3637" y="33"/>
                  </a:lnTo>
                  <a:lnTo>
                    <a:pt x="3708" y="44"/>
                  </a:lnTo>
                  <a:lnTo>
                    <a:pt x="3777" y="58"/>
                  </a:lnTo>
                  <a:lnTo>
                    <a:pt x="3847" y="73"/>
                  </a:lnTo>
                  <a:lnTo>
                    <a:pt x="3915" y="91"/>
                  </a:lnTo>
                  <a:lnTo>
                    <a:pt x="3984" y="109"/>
                  </a:lnTo>
                  <a:lnTo>
                    <a:pt x="4051" y="129"/>
                  </a:lnTo>
                  <a:lnTo>
                    <a:pt x="4117" y="151"/>
                  </a:lnTo>
                  <a:lnTo>
                    <a:pt x="4184" y="174"/>
                  </a:lnTo>
                  <a:lnTo>
                    <a:pt x="4249" y="199"/>
                  </a:lnTo>
                  <a:lnTo>
                    <a:pt x="4314" y="225"/>
                  </a:lnTo>
                  <a:lnTo>
                    <a:pt x="4377" y="253"/>
                  </a:lnTo>
                  <a:lnTo>
                    <a:pt x="4439" y="283"/>
                  </a:lnTo>
                  <a:lnTo>
                    <a:pt x="4502" y="314"/>
                  </a:lnTo>
                  <a:lnTo>
                    <a:pt x="4563" y="346"/>
                  </a:lnTo>
                  <a:lnTo>
                    <a:pt x="4624" y="380"/>
                  </a:lnTo>
                  <a:lnTo>
                    <a:pt x="4683" y="415"/>
                  </a:lnTo>
                  <a:lnTo>
                    <a:pt x="4741" y="452"/>
                  </a:lnTo>
                  <a:lnTo>
                    <a:pt x="4799" y="490"/>
                  </a:lnTo>
                  <a:lnTo>
                    <a:pt x="4855" y="529"/>
                  </a:lnTo>
                  <a:lnTo>
                    <a:pt x="4911" y="569"/>
                  </a:lnTo>
                  <a:lnTo>
                    <a:pt x="4966" y="612"/>
                  </a:lnTo>
                  <a:lnTo>
                    <a:pt x="5019" y="655"/>
                  </a:lnTo>
                  <a:lnTo>
                    <a:pt x="5071" y="699"/>
                  </a:lnTo>
                  <a:lnTo>
                    <a:pt x="5123" y="744"/>
                  </a:lnTo>
                  <a:lnTo>
                    <a:pt x="5173" y="791"/>
                  </a:lnTo>
                  <a:lnTo>
                    <a:pt x="5222" y="839"/>
                  </a:lnTo>
                  <a:lnTo>
                    <a:pt x="5271" y="888"/>
                  </a:lnTo>
                  <a:lnTo>
                    <a:pt x="5317" y="938"/>
                  </a:lnTo>
                  <a:lnTo>
                    <a:pt x="5362" y="990"/>
                  </a:lnTo>
                  <a:lnTo>
                    <a:pt x="5406" y="1042"/>
                  </a:lnTo>
                  <a:lnTo>
                    <a:pt x="5450" y="1095"/>
                  </a:lnTo>
                  <a:lnTo>
                    <a:pt x="5492" y="1150"/>
                  </a:lnTo>
                  <a:lnTo>
                    <a:pt x="5532" y="1205"/>
                  </a:lnTo>
                  <a:lnTo>
                    <a:pt x="5571" y="1262"/>
                  </a:lnTo>
                  <a:lnTo>
                    <a:pt x="5610" y="1320"/>
                  </a:lnTo>
                  <a:lnTo>
                    <a:pt x="5646" y="1378"/>
                  </a:lnTo>
                  <a:lnTo>
                    <a:pt x="5681" y="1437"/>
                  </a:lnTo>
                  <a:lnTo>
                    <a:pt x="5715" y="1498"/>
                  </a:lnTo>
                  <a:lnTo>
                    <a:pt x="5748" y="1559"/>
                  </a:lnTo>
                  <a:lnTo>
                    <a:pt x="5779" y="1621"/>
                  </a:lnTo>
                  <a:lnTo>
                    <a:pt x="5808" y="1684"/>
                  </a:lnTo>
                  <a:lnTo>
                    <a:pt x="5836" y="1747"/>
                  </a:lnTo>
                  <a:lnTo>
                    <a:pt x="5862" y="1811"/>
                  </a:lnTo>
                  <a:lnTo>
                    <a:pt x="5887" y="1877"/>
                  </a:lnTo>
                  <a:lnTo>
                    <a:pt x="5911" y="1943"/>
                  </a:lnTo>
                  <a:lnTo>
                    <a:pt x="5932" y="2010"/>
                  </a:lnTo>
                  <a:lnTo>
                    <a:pt x="5952" y="2077"/>
                  </a:lnTo>
                  <a:lnTo>
                    <a:pt x="5971" y="2145"/>
                  </a:lnTo>
                  <a:lnTo>
                    <a:pt x="5988" y="2214"/>
                  </a:lnTo>
                  <a:lnTo>
                    <a:pt x="6003" y="2283"/>
                  </a:lnTo>
                  <a:lnTo>
                    <a:pt x="6016" y="2353"/>
                  </a:lnTo>
                  <a:lnTo>
                    <a:pt x="6028" y="2423"/>
                  </a:lnTo>
                  <a:lnTo>
                    <a:pt x="6038" y="2494"/>
                  </a:lnTo>
                  <a:lnTo>
                    <a:pt x="6046" y="2566"/>
                  </a:lnTo>
                  <a:lnTo>
                    <a:pt x="6053" y="2638"/>
                  </a:lnTo>
                  <a:lnTo>
                    <a:pt x="6057" y="2711"/>
                  </a:lnTo>
                  <a:lnTo>
                    <a:pt x="6060" y="2783"/>
                  </a:lnTo>
                  <a:lnTo>
                    <a:pt x="6061" y="2857"/>
                  </a:lnTo>
                  <a:lnTo>
                    <a:pt x="6061" y="4999"/>
                  </a:lnTo>
                  <a:lnTo>
                    <a:pt x="9633" y="4999"/>
                  </a:lnTo>
                  <a:lnTo>
                    <a:pt x="9633" y="2857"/>
                  </a:lnTo>
                  <a:lnTo>
                    <a:pt x="9634" y="2784"/>
                  </a:lnTo>
                  <a:lnTo>
                    <a:pt x="9637" y="2711"/>
                  </a:lnTo>
                  <a:lnTo>
                    <a:pt x="9641" y="2638"/>
                  </a:lnTo>
                  <a:lnTo>
                    <a:pt x="9648" y="2567"/>
                  </a:lnTo>
                  <a:lnTo>
                    <a:pt x="9656" y="2495"/>
                  </a:lnTo>
                  <a:lnTo>
                    <a:pt x="9666" y="2424"/>
                  </a:lnTo>
                  <a:lnTo>
                    <a:pt x="9678" y="2354"/>
                  </a:lnTo>
                  <a:lnTo>
                    <a:pt x="9691" y="2284"/>
                  </a:lnTo>
                  <a:lnTo>
                    <a:pt x="9706" y="2215"/>
                  </a:lnTo>
                  <a:lnTo>
                    <a:pt x="9723" y="2146"/>
                  </a:lnTo>
                  <a:lnTo>
                    <a:pt x="9741" y="2078"/>
                  </a:lnTo>
                  <a:lnTo>
                    <a:pt x="9762" y="2011"/>
                  </a:lnTo>
                  <a:lnTo>
                    <a:pt x="9783" y="1944"/>
                  </a:lnTo>
                  <a:lnTo>
                    <a:pt x="9807" y="1879"/>
                  </a:lnTo>
                  <a:lnTo>
                    <a:pt x="9832" y="1813"/>
                  </a:lnTo>
                  <a:lnTo>
                    <a:pt x="9858" y="1749"/>
                  </a:lnTo>
                  <a:lnTo>
                    <a:pt x="9886" y="1686"/>
                  </a:lnTo>
                  <a:lnTo>
                    <a:pt x="9915" y="1622"/>
                  </a:lnTo>
                  <a:lnTo>
                    <a:pt x="9946" y="1561"/>
                  </a:lnTo>
                  <a:lnTo>
                    <a:pt x="9979" y="1500"/>
                  </a:lnTo>
                  <a:lnTo>
                    <a:pt x="10013" y="1439"/>
                  </a:lnTo>
                  <a:lnTo>
                    <a:pt x="10048" y="1380"/>
                  </a:lnTo>
                  <a:lnTo>
                    <a:pt x="10085" y="1322"/>
                  </a:lnTo>
                  <a:lnTo>
                    <a:pt x="10123" y="1263"/>
                  </a:lnTo>
                  <a:lnTo>
                    <a:pt x="10162" y="1207"/>
                  </a:lnTo>
                  <a:lnTo>
                    <a:pt x="10203" y="1152"/>
                  </a:lnTo>
                  <a:lnTo>
                    <a:pt x="10244" y="1097"/>
                  </a:lnTo>
                  <a:lnTo>
                    <a:pt x="10288" y="1044"/>
                  </a:lnTo>
                  <a:lnTo>
                    <a:pt x="10332" y="991"/>
                  </a:lnTo>
                  <a:lnTo>
                    <a:pt x="10378" y="939"/>
                  </a:lnTo>
                  <a:lnTo>
                    <a:pt x="10424" y="889"/>
                  </a:lnTo>
                  <a:lnTo>
                    <a:pt x="10473" y="840"/>
                  </a:lnTo>
                  <a:lnTo>
                    <a:pt x="10472" y="839"/>
                  </a:lnTo>
                  <a:lnTo>
                    <a:pt x="10521" y="791"/>
                  </a:lnTo>
                  <a:lnTo>
                    <a:pt x="10571" y="744"/>
                  </a:lnTo>
                  <a:lnTo>
                    <a:pt x="10623" y="699"/>
                  </a:lnTo>
                  <a:lnTo>
                    <a:pt x="10675" y="655"/>
                  </a:lnTo>
                  <a:lnTo>
                    <a:pt x="10728" y="612"/>
                  </a:lnTo>
                  <a:lnTo>
                    <a:pt x="10783" y="569"/>
                  </a:lnTo>
                  <a:lnTo>
                    <a:pt x="10839" y="529"/>
                  </a:lnTo>
                  <a:lnTo>
                    <a:pt x="10895" y="490"/>
                  </a:lnTo>
                  <a:lnTo>
                    <a:pt x="10953" y="452"/>
                  </a:lnTo>
                  <a:lnTo>
                    <a:pt x="11011" y="415"/>
                  </a:lnTo>
                  <a:lnTo>
                    <a:pt x="11070" y="380"/>
                  </a:lnTo>
                  <a:lnTo>
                    <a:pt x="11131" y="346"/>
                  </a:lnTo>
                  <a:lnTo>
                    <a:pt x="11192" y="314"/>
                  </a:lnTo>
                  <a:lnTo>
                    <a:pt x="11254" y="283"/>
                  </a:lnTo>
                  <a:lnTo>
                    <a:pt x="11317" y="253"/>
                  </a:lnTo>
                  <a:lnTo>
                    <a:pt x="11380" y="225"/>
                  </a:lnTo>
                  <a:lnTo>
                    <a:pt x="11445" y="199"/>
                  </a:lnTo>
                  <a:lnTo>
                    <a:pt x="11510" y="174"/>
                  </a:lnTo>
                  <a:lnTo>
                    <a:pt x="11577" y="151"/>
                  </a:lnTo>
                  <a:lnTo>
                    <a:pt x="11643" y="129"/>
                  </a:lnTo>
                  <a:lnTo>
                    <a:pt x="11710" y="109"/>
                  </a:lnTo>
                  <a:lnTo>
                    <a:pt x="11779" y="91"/>
                  </a:lnTo>
                  <a:lnTo>
                    <a:pt x="11847" y="73"/>
                  </a:lnTo>
                  <a:lnTo>
                    <a:pt x="11917" y="58"/>
                  </a:lnTo>
                  <a:lnTo>
                    <a:pt x="11986" y="44"/>
                  </a:lnTo>
                  <a:lnTo>
                    <a:pt x="12057" y="33"/>
                  </a:lnTo>
                  <a:lnTo>
                    <a:pt x="12128" y="23"/>
                  </a:lnTo>
                  <a:lnTo>
                    <a:pt x="12199" y="15"/>
                  </a:lnTo>
                  <a:lnTo>
                    <a:pt x="12272" y="8"/>
                  </a:lnTo>
                  <a:lnTo>
                    <a:pt x="12344" y="4"/>
                  </a:lnTo>
                  <a:lnTo>
                    <a:pt x="12417" y="1"/>
                  </a:lnTo>
                  <a:lnTo>
                    <a:pt x="12491" y="0"/>
                  </a:lnTo>
                  <a:lnTo>
                    <a:pt x="12835" y="0"/>
                  </a:lnTo>
                  <a:lnTo>
                    <a:pt x="12910" y="1"/>
                  </a:lnTo>
                  <a:lnTo>
                    <a:pt x="12982" y="4"/>
                  </a:lnTo>
                  <a:lnTo>
                    <a:pt x="13055" y="8"/>
                  </a:lnTo>
                  <a:lnTo>
                    <a:pt x="13127" y="15"/>
                  </a:lnTo>
                  <a:lnTo>
                    <a:pt x="13199" y="23"/>
                  </a:lnTo>
                  <a:lnTo>
                    <a:pt x="13270" y="33"/>
                  </a:lnTo>
                  <a:lnTo>
                    <a:pt x="13340" y="44"/>
                  </a:lnTo>
                  <a:lnTo>
                    <a:pt x="13410" y="58"/>
                  </a:lnTo>
                  <a:lnTo>
                    <a:pt x="13479" y="73"/>
                  </a:lnTo>
                  <a:lnTo>
                    <a:pt x="13548" y="91"/>
                  </a:lnTo>
                  <a:lnTo>
                    <a:pt x="13616" y="109"/>
                  </a:lnTo>
                  <a:lnTo>
                    <a:pt x="13684" y="129"/>
                  </a:lnTo>
                  <a:lnTo>
                    <a:pt x="13750" y="151"/>
                  </a:lnTo>
                  <a:lnTo>
                    <a:pt x="13816" y="174"/>
                  </a:lnTo>
                  <a:lnTo>
                    <a:pt x="13882" y="199"/>
                  </a:lnTo>
                  <a:lnTo>
                    <a:pt x="13946" y="225"/>
                  </a:lnTo>
                  <a:lnTo>
                    <a:pt x="14010" y="253"/>
                  </a:lnTo>
                  <a:lnTo>
                    <a:pt x="14072" y="283"/>
                  </a:lnTo>
                  <a:lnTo>
                    <a:pt x="14134" y="314"/>
                  </a:lnTo>
                  <a:lnTo>
                    <a:pt x="14196" y="346"/>
                  </a:lnTo>
                  <a:lnTo>
                    <a:pt x="14256" y="380"/>
                  </a:lnTo>
                  <a:lnTo>
                    <a:pt x="14315" y="415"/>
                  </a:lnTo>
                  <a:lnTo>
                    <a:pt x="14374" y="452"/>
                  </a:lnTo>
                  <a:lnTo>
                    <a:pt x="14431" y="490"/>
                  </a:lnTo>
                  <a:lnTo>
                    <a:pt x="14488" y="529"/>
                  </a:lnTo>
                  <a:lnTo>
                    <a:pt x="14544" y="569"/>
                  </a:lnTo>
                  <a:lnTo>
                    <a:pt x="14598" y="612"/>
                  </a:lnTo>
                  <a:lnTo>
                    <a:pt x="14652" y="655"/>
                  </a:lnTo>
                  <a:lnTo>
                    <a:pt x="14704" y="699"/>
                  </a:lnTo>
                  <a:lnTo>
                    <a:pt x="14755" y="744"/>
                  </a:lnTo>
                  <a:lnTo>
                    <a:pt x="14806" y="791"/>
                  </a:lnTo>
                  <a:lnTo>
                    <a:pt x="14855" y="839"/>
                  </a:lnTo>
                  <a:lnTo>
                    <a:pt x="14903" y="888"/>
                  </a:lnTo>
                  <a:lnTo>
                    <a:pt x="14949" y="938"/>
                  </a:lnTo>
                  <a:lnTo>
                    <a:pt x="14995" y="990"/>
                  </a:lnTo>
                  <a:lnTo>
                    <a:pt x="15039" y="1042"/>
                  </a:lnTo>
                  <a:lnTo>
                    <a:pt x="15082" y="1095"/>
                  </a:lnTo>
                  <a:lnTo>
                    <a:pt x="15124" y="1150"/>
                  </a:lnTo>
                  <a:lnTo>
                    <a:pt x="15165" y="1205"/>
                  </a:lnTo>
                  <a:lnTo>
                    <a:pt x="15204" y="1262"/>
                  </a:lnTo>
                  <a:lnTo>
                    <a:pt x="15242" y="1320"/>
                  </a:lnTo>
                  <a:lnTo>
                    <a:pt x="15278" y="1378"/>
                  </a:lnTo>
                  <a:lnTo>
                    <a:pt x="15314" y="1437"/>
                  </a:lnTo>
                  <a:lnTo>
                    <a:pt x="15348" y="1498"/>
                  </a:lnTo>
                  <a:lnTo>
                    <a:pt x="15380" y="1559"/>
                  </a:lnTo>
                  <a:lnTo>
                    <a:pt x="15411" y="1621"/>
                  </a:lnTo>
                  <a:lnTo>
                    <a:pt x="15440" y="1684"/>
                  </a:lnTo>
                  <a:lnTo>
                    <a:pt x="15469" y="1747"/>
                  </a:lnTo>
                  <a:lnTo>
                    <a:pt x="15495" y="1811"/>
                  </a:lnTo>
                  <a:lnTo>
                    <a:pt x="15520" y="1877"/>
                  </a:lnTo>
                  <a:lnTo>
                    <a:pt x="15543" y="1943"/>
                  </a:lnTo>
                  <a:lnTo>
                    <a:pt x="15565" y="2010"/>
                  </a:lnTo>
                  <a:lnTo>
                    <a:pt x="15585" y="2077"/>
                  </a:lnTo>
                  <a:lnTo>
                    <a:pt x="15603" y="2145"/>
                  </a:lnTo>
                  <a:lnTo>
                    <a:pt x="15621" y="2214"/>
                  </a:lnTo>
                  <a:lnTo>
                    <a:pt x="15636" y="2283"/>
                  </a:lnTo>
                  <a:lnTo>
                    <a:pt x="15650" y="2353"/>
                  </a:lnTo>
                  <a:lnTo>
                    <a:pt x="15661" y="2423"/>
                  </a:lnTo>
                  <a:lnTo>
                    <a:pt x="15671" y="2494"/>
                  </a:lnTo>
                  <a:lnTo>
                    <a:pt x="15679" y="2566"/>
                  </a:lnTo>
                  <a:lnTo>
                    <a:pt x="15686" y="2638"/>
                  </a:lnTo>
                  <a:lnTo>
                    <a:pt x="15690" y="2711"/>
                  </a:lnTo>
                  <a:lnTo>
                    <a:pt x="15693" y="2783"/>
                  </a:lnTo>
                  <a:lnTo>
                    <a:pt x="15694" y="2857"/>
                  </a:lnTo>
                  <a:lnTo>
                    <a:pt x="15694" y="3202"/>
                  </a:lnTo>
                  <a:lnTo>
                    <a:pt x="15693" y="3276"/>
                  </a:lnTo>
                  <a:lnTo>
                    <a:pt x="15690" y="3348"/>
                  </a:lnTo>
                  <a:lnTo>
                    <a:pt x="15686" y="3421"/>
                  </a:lnTo>
                  <a:lnTo>
                    <a:pt x="15679" y="3493"/>
                  </a:lnTo>
                  <a:lnTo>
                    <a:pt x="15671" y="3565"/>
                  </a:lnTo>
                  <a:lnTo>
                    <a:pt x="15661" y="3636"/>
                  </a:lnTo>
                  <a:lnTo>
                    <a:pt x="15650" y="3706"/>
                  </a:lnTo>
                  <a:lnTo>
                    <a:pt x="15636" y="3776"/>
                  </a:lnTo>
                  <a:lnTo>
                    <a:pt x="15621" y="3845"/>
                  </a:lnTo>
                  <a:lnTo>
                    <a:pt x="15603" y="3914"/>
                  </a:lnTo>
                  <a:lnTo>
                    <a:pt x="15585" y="3982"/>
                  </a:lnTo>
                  <a:lnTo>
                    <a:pt x="15565" y="4049"/>
                  </a:lnTo>
                  <a:lnTo>
                    <a:pt x="15543" y="4116"/>
                  </a:lnTo>
                  <a:lnTo>
                    <a:pt x="15520" y="4182"/>
                  </a:lnTo>
                  <a:lnTo>
                    <a:pt x="15495" y="4248"/>
                  </a:lnTo>
                  <a:lnTo>
                    <a:pt x="15469" y="4312"/>
                  </a:lnTo>
                  <a:lnTo>
                    <a:pt x="15440" y="4375"/>
                  </a:lnTo>
                  <a:lnTo>
                    <a:pt x="15411" y="4439"/>
                  </a:lnTo>
                  <a:lnTo>
                    <a:pt x="15380" y="4500"/>
                  </a:lnTo>
                  <a:lnTo>
                    <a:pt x="15348" y="4561"/>
                  </a:lnTo>
                  <a:lnTo>
                    <a:pt x="15314" y="4622"/>
                  </a:lnTo>
                  <a:lnTo>
                    <a:pt x="15278" y="4681"/>
                  </a:lnTo>
                  <a:lnTo>
                    <a:pt x="15242" y="4739"/>
                  </a:lnTo>
                  <a:lnTo>
                    <a:pt x="15204" y="4797"/>
                  </a:lnTo>
                  <a:lnTo>
                    <a:pt x="15165" y="4853"/>
                  </a:lnTo>
                  <a:lnTo>
                    <a:pt x="15124" y="4909"/>
                  </a:lnTo>
                  <a:lnTo>
                    <a:pt x="15082" y="4964"/>
                  </a:lnTo>
                  <a:lnTo>
                    <a:pt x="15039" y="5017"/>
                  </a:lnTo>
                  <a:lnTo>
                    <a:pt x="14995" y="5069"/>
                  </a:lnTo>
                  <a:lnTo>
                    <a:pt x="14949" y="5121"/>
                  </a:lnTo>
                  <a:lnTo>
                    <a:pt x="14903" y="5171"/>
                  </a:lnTo>
                  <a:lnTo>
                    <a:pt x="14855" y="5220"/>
                  </a:lnTo>
                  <a:lnTo>
                    <a:pt x="14854" y="5219"/>
                  </a:lnTo>
                  <a:lnTo>
                    <a:pt x="14805" y="5267"/>
                  </a:lnTo>
                  <a:lnTo>
                    <a:pt x="14754" y="5314"/>
                  </a:lnTo>
                  <a:lnTo>
                    <a:pt x="14703" y="5360"/>
                  </a:lnTo>
                  <a:lnTo>
                    <a:pt x="14650" y="5404"/>
                  </a:lnTo>
                  <a:lnTo>
                    <a:pt x="14596" y="5446"/>
                  </a:lnTo>
                  <a:lnTo>
                    <a:pt x="14542" y="5489"/>
                  </a:lnTo>
                  <a:lnTo>
                    <a:pt x="14487" y="5530"/>
                  </a:lnTo>
                  <a:lnTo>
                    <a:pt x="14430" y="5569"/>
                  </a:lnTo>
                  <a:lnTo>
                    <a:pt x="14372" y="5606"/>
                  </a:lnTo>
                  <a:lnTo>
                    <a:pt x="14313" y="5644"/>
                  </a:lnTo>
                  <a:lnTo>
                    <a:pt x="14254" y="5679"/>
                  </a:lnTo>
                  <a:lnTo>
                    <a:pt x="14194" y="5712"/>
                  </a:lnTo>
                  <a:lnTo>
                    <a:pt x="14132" y="5745"/>
                  </a:lnTo>
                  <a:lnTo>
                    <a:pt x="14071" y="5775"/>
                  </a:lnTo>
                  <a:lnTo>
                    <a:pt x="14008" y="5806"/>
                  </a:lnTo>
                  <a:lnTo>
                    <a:pt x="13944" y="5834"/>
                  </a:lnTo>
                  <a:lnTo>
                    <a:pt x="13880" y="5860"/>
                  </a:lnTo>
                  <a:lnTo>
                    <a:pt x="13814" y="5885"/>
                  </a:lnTo>
                  <a:lnTo>
                    <a:pt x="13749" y="5908"/>
                  </a:lnTo>
                  <a:lnTo>
                    <a:pt x="13682" y="5929"/>
                  </a:lnTo>
                  <a:lnTo>
                    <a:pt x="13615" y="5950"/>
                  </a:lnTo>
                  <a:lnTo>
                    <a:pt x="13547" y="5968"/>
                  </a:lnTo>
                  <a:lnTo>
                    <a:pt x="13478" y="5986"/>
                  </a:lnTo>
                  <a:lnTo>
                    <a:pt x="13409" y="6001"/>
                  </a:lnTo>
                  <a:lnTo>
                    <a:pt x="13339" y="6014"/>
                  </a:lnTo>
                  <a:lnTo>
                    <a:pt x="13269" y="6026"/>
                  </a:lnTo>
                  <a:lnTo>
                    <a:pt x="13198" y="6036"/>
                  </a:lnTo>
                  <a:lnTo>
                    <a:pt x="13126" y="6044"/>
                  </a:lnTo>
                  <a:lnTo>
                    <a:pt x="13055" y="6050"/>
                  </a:lnTo>
                  <a:lnTo>
                    <a:pt x="12982" y="6055"/>
                  </a:lnTo>
                  <a:lnTo>
                    <a:pt x="12909" y="6058"/>
                  </a:lnTo>
                  <a:lnTo>
                    <a:pt x="12835" y="6059"/>
                  </a:lnTo>
                  <a:lnTo>
                    <a:pt x="10750" y="6059"/>
                  </a:lnTo>
                  <a:lnTo>
                    <a:pt x="10750" y="10034"/>
                  </a:lnTo>
                  <a:lnTo>
                    <a:pt x="12835" y="10034"/>
                  </a:lnTo>
                  <a:lnTo>
                    <a:pt x="12910" y="10035"/>
                  </a:lnTo>
                  <a:lnTo>
                    <a:pt x="12982" y="10038"/>
                  </a:lnTo>
                  <a:lnTo>
                    <a:pt x="13055" y="10043"/>
                  </a:lnTo>
                  <a:lnTo>
                    <a:pt x="13127" y="10049"/>
                  </a:lnTo>
                  <a:lnTo>
                    <a:pt x="13199" y="10057"/>
                  </a:lnTo>
                  <a:lnTo>
                    <a:pt x="13270" y="10067"/>
                  </a:lnTo>
                  <a:lnTo>
                    <a:pt x="13340" y="10079"/>
                  </a:lnTo>
                  <a:lnTo>
                    <a:pt x="13410" y="10092"/>
                  </a:lnTo>
                  <a:lnTo>
                    <a:pt x="13479" y="10107"/>
                  </a:lnTo>
                  <a:lnTo>
                    <a:pt x="13548" y="10125"/>
                  </a:lnTo>
                  <a:lnTo>
                    <a:pt x="13616" y="10144"/>
                  </a:lnTo>
                  <a:lnTo>
                    <a:pt x="13684" y="10164"/>
                  </a:lnTo>
                  <a:lnTo>
                    <a:pt x="13750" y="10185"/>
                  </a:lnTo>
                  <a:lnTo>
                    <a:pt x="13816" y="10208"/>
                  </a:lnTo>
                  <a:lnTo>
                    <a:pt x="13882" y="10233"/>
                  </a:lnTo>
                  <a:lnTo>
                    <a:pt x="13946" y="10259"/>
                  </a:lnTo>
                  <a:lnTo>
                    <a:pt x="14010" y="10287"/>
                  </a:lnTo>
                  <a:lnTo>
                    <a:pt x="14072" y="10318"/>
                  </a:lnTo>
                  <a:lnTo>
                    <a:pt x="14134" y="10348"/>
                  </a:lnTo>
                  <a:lnTo>
                    <a:pt x="14196" y="10381"/>
                  </a:lnTo>
                  <a:lnTo>
                    <a:pt x="14256" y="10414"/>
                  </a:lnTo>
                  <a:lnTo>
                    <a:pt x="14315" y="10449"/>
                  </a:lnTo>
                  <a:lnTo>
                    <a:pt x="14374" y="10486"/>
                  </a:lnTo>
                  <a:lnTo>
                    <a:pt x="14431" y="10524"/>
                  </a:lnTo>
                  <a:lnTo>
                    <a:pt x="14488" y="10563"/>
                  </a:lnTo>
                  <a:lnTo>
                    <a:pt x="14544" y="10603"/>
                  </a:lnTo>
                  <a:lnTo>
                    <a:pt x="14598" y="10646"/>
                  </a:lnTo>
                  <a:lnTo>
                    <a:pt x="14652" y="10689"/>
                  </a:lnTo>
                  <a:lnTo>
                    <a:pt x="14704" y="10733"/>
                  </a:lnTo>
                  <a:lnTo>
                    <a:pt x="14755" y="10778"/>
                  </a:lnTo>
                  <a:lnTo>
                    <a:pt x="14806" y="10826"/>
                  </a:lnTo>
                  <a:lnTo>
                    <a:pt x="14855" y="10873"/>
                  </a:lnTo>
                  <a:lnTo>
                    <a:pt x="14903" y="10922"/>
                  </a:lnTo>
                  <a:lnTo>
                    <a:pt x="14949" y="10972"/>
                  </a:lnTo>
                  <a:lnTo>
                    <a:pt x="14995" y="11024"/>
                  </a:lnTo>
                  <a:lnTo>
                    <a:pt x="15039" y="11076"/>
                  </a:lnTo>
                  <a:lnTo>
                    <a:pt x="15082" y="11129"/>
                  </a:lnTo>
                  <a:lnTo>
                    <a:pt x="15124" y="11184"/>
                  </a:lnTo>
                  <a:lnTo>
                    <a:pt x="15165" y="11240"/>
                  </a:lnTo>
                  <a:lnTo>
                    <a:pt x="15204" y="11296"/>
                  </a:lnTo>
                  <a:lnTo>
                    <a:pt x="15242" y="11354"/>
                  </a:lnTo>
                  <a:lnTo>
                    <a:pt x="15278" y="11412"/>
                  </a:lnTo>
                  <a:lnTo>
                    <a:pt x="15314" y="11471"/>
                  </a:lnTo>
                  <a:lnTo>
                    <a:pt x="15348" y="11532"/>
                  </a:lnTo>
                  <a:lnTo>
                    <a:pt x="15380" y="11593"/>
                  </a:lnTo>
                  <a:lnTo>
                    <a:pt x="15411" y="11655"/>
                  </a:lnTo>
                  <a:lnTo>
                    <a:pt x="15440" y="11718"/>
                  </a:lnTo>
                  <a:lnTo>
                    <a:pt x="15469" y="11781"/>
                  </a:lnTo>
                  <a:lnTo>
                    <a:pt x="15495" y="11845"/>
                  </a:lnTo>
                  <a:lnTo>
                    <a:pt x="15520" y="11911"/>
                  </a:lnTo>
                  <a:lnTo>
                    <a:pt x="15543" y="11977"/>
                  </a:lnTo>
                  <a:lnTo>
                    <a:pt x="15565" y="12044"/>
                  </a:lnTo>
                  <a:lnTo>
                    <a:pt x="15585" y="12111"/>
                  </a:lnTo>
                  <a:lnTo>
                    <a:pt x="15603" y="12179"/>
                  </a:lnTo>
                  <a:lnTo>
                    <a:pt x="15621" y="12248"/>
                  </a:lnTo>
                  <a:lnTo>
                    <a:pt x="15636" y="12317"/>
                  </a:lnTo>
                  <a:lnTo>
                    <a:pt x="15650" y="12388"/>
                  </a:lnTo>
                  <a:lnTo>
                    <a:pt x="15661" y="12457"/>
                  </a:lnTo>
                  <a:lnTo>
                    <a:pt x="15671" y="12528"/>
                  </a:lnTo>
                  <a:lnTo>
                    <a:pt x="15679" y="12600"/>
                  </a:lnTo>
                  <a:lnTo>
                    <a:pt x="15686" y="12672"/>
                  </a:lnTo>
                  <a:lnTo>
                    <a:pt x="15690" y="12745"/>
                  </a:lnTo>
                  <a:lnTo>
                    <a:pt x="15693" y="12817"/>
                  </a:lnTo>
                  <a:lnTo>
                    <a:pt x="15694" y="12891"/>
                  </a:lnTo>
                  <a:lnTo>
                    <a:pt x="15694" y="13236"/>
                  </a:lnTo>
                  <a:lnTo>
                    <a:pt x="15693" y="13310"/>
                  </a:lnTo>
                  <a:lnTo>
                    <a:pt x="15690" y="13382"/>
                  </a:lnTo>
                  <a:lnTo>
                    <a:pt x="15686" y="13455"/>
                  </a:lnTo>
                  <a:lnTo>
                    <a:pt x="15679" y="13527"/>
                  </a:lnTo>
                  <a:lnTo>
                    <a:pt x="15671" y="13599"/>
                  </a:lnTo>
                  <a:lnTo>
                    <a:pt x="15661" y="13670"/>
                  </a:lnTo>
                  <a:lnTo>
                    <a:pt x="15650" y="13740"/>
                  </a:lnTo>
                  <a:lnTo>
                    <a:pt x="15636" y="13811"/>
                  </a:lnTo>
                  <a:lnTo>
                    <a:pt x="15621" y="13879"/>
                  </a:lnTo>
                  <a:lnTo>
                    <a:pt x="15603" y="13949"/>
                  </a:lnTo>
                  <a:lnTo>
                    <a:pt x="15585" y="14016"/>
                  </a:lnTo>
                  <a:lnTo>
                    <a:pt x="15565" y="14083"/>
                  </a:lnTo>
                  <a:lnTo>
                    <a:pt x="15543" y="14151"/>
                  </a:lnTo>
                  <a:lnTo>
                    <a:pt x="15520" y="14216"/>
                  </a:lnTo>
                  <a:lnTo>
                    <a:pt x="15495" y="14282"/>
                  </a:lnTo>
                  <a:lnTo>
                    <a:pt x="15469" y="14346"/>
                  </a:lnTo>
                  <a:lnTo>
                    <a:pt x="15440" y="14409"/>
                  </a:lnTo>
                  <a:lnTo>
                    <a:pt x="15411" y="14473"/>
                  </a:lnTo>
                  <a:lnTo>
                    <a:pt x="15380" y="14534"/>
                  </a:lnTo>
                  <a:lnTo>
                    <a:pt x="15348" y="14595"/>
                  </a:lnTo>
                  <a:lnTo>
                    <a:pt x="15314" y="14656"/>
                  </a:lnTo>
                  <a:lnTo>
                    <a:pt x="15278" y="14715"/>
                  </a:lnTo>
                  <a:lnTo>
                    <a:pt x="15242" y="14773"/>
                  </a:lnTo>
                  <a:lnTo>
                    <a:pt x="15204" y="14831"/>
                  </a:lnTo>
                  <a:lnTo>
                    <a:pt x="15165" y="14888"/>
                  </a:lnTo>
                  <a:lnTo>
                    <a:pt x="15124" y="14943"/>
                  </a:lnTo>
                  <a:lnTo>
                    <a:pt x="15082" y="14998"/>
                  </a:lnTo>
                  <a:lnTo>
                    <a:pt x="15039" y="15051"/>
                  </a:lnTo>
                  <a:lnTo>
                    <a:pt x="14995" y="15103"/>
                  </a:lnTo>
                  <a:lnTo>
                    <a:pt x="14949" y="15155"/>
                  </a:lnTo>
                  <a:lnTo>
                    <a:pt x="14903" y="15205"/>
                  </a:lnTo>
                  <a:lnTo>
                    <a:pt x="14855" y="15254"/>
                  </a:lnTo>
                  <a:lnTo>
                    <a:pt x="14854" y="15253"/>
                  </a:lnTo>
                  <a:lnTo>
                    <a:pt x="14805" y="15301"/>
                  </a:lnTo>
                  <a:lnTo>
                    <a:pt x="14754" y="15348"/>
                  </a:lnTo>
                  <a:lnTo>
                    <a:pt x="14703" y="15394"/>
                  </a:lnTo>
                  <a:lnTo>
                    <a:pt x="14650" y="15438"/>
                  </a:lnTo>
                  <a:lnTo>
                    <a:pt x="14596" y="15481"/>
                  </a:lnTo>
                  <a:lnTo>
                    <a:pt x="14542" y="15523"/>
                  </a:lnTo>
                  <a:lnTo>
                    <a:pt x="14487" y="15564"/>
                  </a:lnTo>
                  <a:lnTo>
                    <a:pt x="14430" y="15603"/>
                  </a:lnTo>
                  <a:lnTo>
                    <a:pt x="14372" y="15641"/>
                  </a:lnTo>
                  <a:lnTo>
                    <a:pt x="14313" y="15678"/>
                  </a:lnTo>
                  <a:lnTo>
                    <a:pt x="14254" y="15713"/>
                  </a:lnTo>
                  <a:lnTo>
                    <a:pt x="14194" y="15747"/>
                  </a:lnTo>
                  <a:lnTo>
                    <a:pt x="14132" y="15779"/>
                  </a:lnTo>
                  <a:lnTo>
                    <a:pt x="14071" y="15810"/>
                  </a:lnTo>
                  <a:lnTo>
                    <a:pt x="14008" y="15840"/>
                  </a:lnTo>
                  <a:lnTo>
                    <a:pt x="13944" y="15868"/>
                  </a:lnTo>
                  <a:lnTo>
                    <a:pt x="13880" y="15894"/>
                  </a:lnTo>
                  <a:lnTo>
                    <a:pt x="13814" y="15919"/>
                  </a:lnTo>
                  <a:lnTo>
                    <a:pt x="13749" y="15942"/>
                  </a:lnTo>
                  <a:lnTo>
                    <a:pt x="13682" y="15964"/>
                  </a:lnTo>
                  <a:lnTo>
                    <a:pt x="13615" y="15984"/>
                  </a:lnTo>
                  <a:lnTo>
                    <a:pt x="13547" y="16002"/>
                  </a:lnTo>
                  <a:lnTo>
                    <a:pt x="13478" y="16020"/>
                  </a:lnTo>
                  <a:lnTo>
                    <a:pt x="13409" y="16035"/>
                  </a:lnTo>
                  <a:lnTo>
                    <a:pt x="13339" y="16049"/>
                  </a:lnTo>
                  <a:lnTo>
                    <a:pt x="13269" y="16060"/>
                  </a:lnTo>
                  <a:lnTo>
                    <a:pt x="13198" y="16070"/>
                  </a:lnTo>
                  <a:lnTo>
                    <a:pt x="13126" y="16078"/>
                  </a:lnTo>
                  <a:lnTo>
                    <a:pt x="13055" y="16085"/>
                  </a:lnTo>
                  <a:lnTo>
                    <a:pt x="12982" y="16089"/>
                  </a:lnTo>
                  <a:lnTo>
                    <a:pt x="12909" y="16092"/>
                  </a:lnTo>
                  <a:lnTo>
                    <a:pt x="12835" y="16093"/>
                  </a:lnTo>
                  <a:lnTo>
                    <a:pt x="12491" y="16093"/>
                  </a:lnTo>
                  <a:lnTo>
                    <a:pt x="12418" y="16092"/>
                  </a:lnTo>
                  <a:lnTo>
                    <a:pt x="12344" y="16089"/>
                  </a:lnTo>
                  <a:lnTo>
                    <a:pt x="12273" y="16085"/>
                  </a:lnTo>
                  <a:lnTo>
                    <a:pt x="12200" y="16078"/>
                  </a:lnTo>
                  <a:lnTo>
                    <a:pt x="12129" y="16070"/>
                  </a:lnTo>
                  <a:lnTo>
                    <a:pt x="12059" y="16060"/>
                  </a:lnTo>
                  <a:lnTo>
                    <a:pt x="11988" y="16049"/>
                  </a:lnTo>
                  <a:lnTo>
                    <a:pt x="11918" y="16035"/>
                  </a:lnTo>
                  <a:lnTo>
                    <a:pt x="11848" y="16020"/>
                  </a:lnTo>
                  <a:lnTo>
                    <a:pt x="11780" y="16002"/>
                  </a:lnTo>
                  <a:lnTo>
                    <a:pt x="11712" y="15984"/>
                  </a:lnTo>
                  <a:lnTo>
                    <a:pt x="11645" y="15964"/>
                  </a:lnTo>
                  <a:lnTo>
                    <a:pt x="11579" y="15942"/>
                  </a:lnTo>
                  <a:lnTo>
                    <a:pt x="11512" y="15919"/>
                  </a:lnTo>
                  <a:lnTo>
                    <a:pt x="11447" y="15894"/>
                  </a:lnTo>
                  <a:lnTo>
                    <a:pt x="11382" y="15868"/>
                  </a:lnTo>
                  <a:lnTo>
                    <a:pt x="11319" y="15840"/>
                  </a:lnTo>
                  <a:lnTo>
                    <a:pt x="11257" y="15810"/>
                  </a:lnTo>
                  <a:lnTo>
                    <a:pt x="11194" y="15779"/>
                  </a:lnTo>
                  <a:lnTo>
                    <a:pt x="11134" y="15747"/>
                  </a:lnTo>
                  <a:lnTo>
                    <a:pt x="11073" y="15714"/>
                  </a:lnTo>
                  <a:lnTo>
                    <a:pt x="11013" y="15679"/>
                  </a:lnTo>
                  <a:lnTo>
                    <a:pt x="10955" y="15641"/>
                  </a:lnTo>
                  <a:lnTo>
                    <a:pt x="10897" y="15603"/>
                  </a:lnTo>
                  <a:lnTo>
                    <a:pt x="10841" y="15564"/>
                  </a:lnTo>
                  <a:lnTo>
                    <a:pt x="10786" y="15524"/>
                  </a:lnTo>
                  <a:lnTo>
                    <a:pt x="10731" y="15482"/>
                  </a:lnTo>
                  <a:lnTo>
                    <a:pt x="10678" y="15439"/>
                  </a:lnTo>
                  <a:lnTo>
                    <a:pt x="10625" y="15394"/>
                  </a:lnTo>
                  <a:lnTo>
                    <a:pt x="10573" y="15349"/>
                  </a:lnTo>
                  <a:lnTo>
                    <a:pt x="10523" y="15302"/>
                  </a:lnTo>
                  <a:lnTo>
                    <a:pt x="10474" y="15254"/>
                  </a:lnTo>
                  <a:lnTo>
                    <a:pt x="10472" y="15252"/>
                  </a:lnTo>
                  <a:lnTo>
                    <a:pt x="10423" y="15203"/>
                  </a:lnTo>
                  <a:lnTo>
                    <a:pt x="10377" y="15153"/>
                  </a:lnTo>
                  <a:lnTo>
                    <a:pt x="10332" y="15101"/>
                  </a:lnTo>
                  <a:lnTo>
                    <a:pt x="10288" y="15049"/>
                  </a:lnTo>
                  <a:lnTo>
                    <a:pt x="10244" y="14995"/>
                  </a:lnTo>
                  <a:lnTo>
                    <a:pt x="10202" y="14940"/>
                  </a:lnTo>
                  <a:lnTo>
                    <a:pt x="10162" y="14885"/>
                  </a:lnTo>
                  <a:lnTo>
                    <a:pt x="10123" y="14829"/>
                  </a:lnTo>
                  <a:lnTo>
                    <a:pt x="10084" y="14771"/>
                  </a:lnTo>
                  <a:lnTo>
                    <a:pt x="10048" y="14713"/>
                  </a:lnTo>
                  <a:lnTo>
                    <a:pt x="10013" y="14654"/>
                  </a:lnTo>
                  <a:lnTo>
                    <a:pt x="9979" y="14593"/>
                  </a:lnTo>
                  <a:lnTo>
                    <a:pt x="9946" y="14532"/>
                  </a:lnTo>
                  <a:lnTo>
                    <a:pt x="9915" y="14470"/>
                  </a:lnTo>
                  <a:lnTo>
                    <a:pt x="9886" y="14407"/>
                  </a:lnTo>
                  <a:lnTo>
                    <a:pt x="9858" y="14344"/>
                  </a:lnTo>
                  <a:lnTo>
                    <a:pt x="9832" y="14280"/>
                  </a:lnTo>
                  <a:lnTo>
                    <a:pt x="9807" y="14214"/>
                  </a:lnTo>
                  <a:lnTo>
                    <a:pt x="9783" y="14149"/>
                  </a:lnTo>
                  <a:lnTo>
                    <a:pt x="9761" y="14081"/>
                  </a:lnTo>
                  <a:lnTo>
                    <a:pt x="9741" y="14014"/>
                  </a:lnTo>
                  <a:lnTo>
                    <a:pt x="9723" y="13947"/>
                  </a:lnTo>
                  <a:lnTo>
                    <a:pt x="9706" y="13878"/>
                  </a:lnTo>
                  <a:lnTo>
                    <a:pt x="9691" y="13809"/>
                  </a:lnTo>
                  <a:lnTo>
                    <a:pt x="9678" y="13738"/>
                  </a:lnTo>
                  <a:lnTo>
                    <a:pt x="9666" y="13669"/>
                  </a:lnTo>
                  <a:lnTo>
                    <a:pt x="9656" y="13598"/>
                  </a:lnTo>
                  <a:lnTo>
                    <a:pt x="9648" y="13526"/>
                  </a:lnTo>
                  <a:lnTo>
                    <a:pt x="9641" y="13455"/>
                  </a:lnTo>
                  <a:lnTo>
                    <a:pt x="9637" y="13382"/>
                  </a:lnTo>
                  <a:lnTo>
                    <a:pt x="9634" y="13309"/>
                  </a:lnTo>
                  <a:lnTo>
                    <a:pt x="9633" y="13236"/>
                  </a:lnTo>
                  <a:lnTo>
                    <a:pt x="9633" y="10920"/>
                  </a:lnTo>
                  <a:lnTo>
                    <a:pt x="6061" y="10920"/>
                  </a:lnTo>
                  <a:lnTo>
                    <a:pt x="6061" y="13236"/>
                  </a:lnTo>
                  <a:lnTo>
                    <a:pt x="6060" y="13310"/>
                  </a:lnTo>
                  <a:lnTo>
                    <a:pt x="6057" y="13382"/>
                  </a:lnTo>
                  <a:lnTo>
                    <a:pt x="6053" y="13455"/>
                  </a:lnTo>
                  <a:lnTo>
                    <a:pt x="6046" y="13527"/>
                  </a:lnTo>
                  <a:lnTo>
                    <a:pt x="6038" y="13599"/>
                  </a:lnTo>
                  <a:lnTo>
                    <a:pt x="6028" y="13670"/>
                  </a:lnTo>
                  <a:lnTo>
                    <a:pt x="6016" y="13740"/>
                  </a:lnTo>
                  <a:lnTo>
                    <a:pt x="6003" y="13811"/>
                  </a:lnTo>
                  <a:lnTo>
                    <a:pt x="5988" y="13879"/>
                  </a:lnTo>
                  <a:lnTo>
                    <a:pt x="5971" y="13949"/>
                  </a:lnTo>
                  <a:lnTo>
                    <a:pt x="5952" y="14016"/>
                  </a:lnTo>
                  <a:lnTo>
                    <a:pt x="5932" y="14083"/>
                  </a:lnTo>
                  <a:lnTo>
                    <a:pt x="5911" y="14151"/>
                  </a:lnTo>
                  <a:lnTo>
                    <a:pt x="5887" y="14216"/>
                  </a:lnTo>
                  <a:lnTo>
                    <a:pt x="5862" y="14282"/>
                  </a:lnTo>
                  <a:lnTo>
                    <a:pt x="5836" y="14346"/>
                  </a:lnTo>
                  <a:lnTo>
                    <a:pt x="5808" y="14409"/>
                  </a:lnTo>
                  <a:lnTo>
                    <a:pt x="5779" y="14473"/>
                  </a:lnTo>
                  <a:lnTo>
                    <a:pt x="5748" y="14534"/>
                  </a:lnTo>
                  <a:lnTo>
                    <a:pt x="5715" y="14595"/>
                  </a:lnTo>
                  <a:lnTo>
                    <a:pt x="5681" y="14656"/>
                  </a:lnTo>
                  <a:lnTo>
                    <a:pt x="5646" y="14715"/>
                  </a:lnTo>
                  <a:lnTo>
                    <a:pt x="5610" y="14773"/>
                  </a:lnTo>
                  <a:lnTo>
                    <a:pt x="5571" y="14831"/>
                  </a:lnTo>
                  <a:lnTo>
                    <a:pt x="5532" y="14888"/>
                  </a:lnTo>
                  <a:lnTo>
                    <a:pt x="5492" y="14943"/>
                  </a:lnTo>
                  <a:lnTo>
                    <a:pt x="5450" y="14998"/>
                  </a:lnTo>
                  <a:lnTo>
                    <a:pt x="5406" y="15051"/>
                  </a:lnTo>
                  <a:lnTo>
                    <a:pt x="5362" y="15103"/>
                  </a:lnTo>
                  <a:lnTo>
                    <a:pt x="5317" y="15155"/>
                  </a:lnTo>
                  <a:lnTo>
                    <a:pt x="5271" y="15205"/>
                  </a:lnTo>
                  <a:lnTo>
                    <a:pt x="5222" y="15254"/>
                  </a:lnTo>
                  <a:lnTo>
                    <a:pt x="5221" y="15253"/>
                  </a:lnTo>
                  <a:lnTo>
                    <a:pt x="5172" y="15301"/>
                  </a:lnTo>
                  <a:lnTo>
                    <a:pt x="5122" y="15348"/>
                  </a:lnTo>
                  <a:lnTo>
                    <a:pt x="5070" y="15394"/>
                  </a:lnTo>
                  <a:lnTo>
                    <a:pt x="5017" y="15438"/>
                  </a:lnTo>
                  <a:lnTo>
                    <a:pt x="4964" y="15481"/>
                  </a:lnTo>
                  <a:lnTo>
                    <a:pt x="4909" y="15523"/>
                  </a:lnTo>
                  <a:lnTo>
                    <a:pt x="4854" y="15564"/>
                  </a:lnTo>
                  <a:lnTo>
                    <a:pt x="4797" y="15603"/>
                  </a:lnTo>
                  <a:lnTo>
                    <a:pt x="4739" y="15641"/>
                  </a:lnTo>
                  <a:lnTo>
                    <a:pt x="4681" y="15678"/>
                  </a:lnTo>
                  <a:lnTo>
                    <a:pt x="4622" y="15713"/>
                  </a:lnTo>
                  <a:lnTo>
                    <a:pt x="4561" y="15747"/>
                  </a:lnTo>
                  <a:lnTo>
                    <a:pt x="4500" y="15779"/>
                  </a:lnTo>
                  <a:lnTo>
                    <a:pt x="4438" y="15810"/>
                  </a:lnTo>
                  <a:lnTo>
                    <a:pt x="4375" y="15840"/>
                  </a:lnTo>
                  <a:lnTo>
                    <a:pt x="4312" y="15868"/>
                  </a:lnTo>
                  <a:lnTo>
                    <a:pt x="4247" y="15894"/>
                  </a:lnTo>
                  <a:lnTo>
                    <a:pt x="4182" y="15919"/>
                  </a:lnTo>
                  <a:lnTo>
                    <a:pt x="4115" y="15942"/>
                  </a:lnTo>
                  <a:lnTo>
                    <a:pt x="4049" y="15964"/>
                  </a:lnTo>
                  <a:lnTo>
                    <a:pt x="3982" y="15984"/>
                  </a:lnTo>
                  <a:lnTo>
                    <a:pt x="3914" y="16002"/>
                  </a:lnTo>
                  <a:lnTo>
                    <a:pt x="3846" y="16020"/>
                  </a:lnTo>
                  <a:lnTo>
                    <a:pt x="3776" y="16035"/>
                  </a:lnTo>
                  <a:lnTo>
                    <a:pt x="3707" y="16049"/>
                  </a:lnTo>
                  <a:lnTo>
                    <a:pt x="3636" y="16060"/>
                  </a:lnTo>
                  <a:lnTo>
                    <a:pt x="3565" y="16070"/>
                  </a:lnTo>
                  <a:lnTo>
                    <a:pt x="3494" y="16078"/>
                  </a:lnTo>
                  <a:lnTo>
                    <a:pt x="3421" y="16085"/>
                  </a:lnTo>
                  <a:lnTo>
                    <a:pt x="3350" y="16089"/>
                  </a:lnTo>
                  <a:lnTo>
                    <a:pt x="3276" y="16092"/>
                  </a:lnTo>
                  <a:lnTo>
                    <a:pt x="3203" y="16093"/>
                  </a:lnTo>
                  <a:lnTo>
                    <a:pt x="2859" y="16093"/>
                  </a:lnTo>
                  <a:lnTo>
                    <a:pt x="2785" y="16092"/>
                  </a:lnTo>
                  <a:lnTo>
                    <a:pt x="2712" y="16089"/>
                  </a:lnTo>
                  <a:lnTo>
                    <a:pt x="2639" y="16085"/>
                  </a:lnTo>
                  <a:lnTo>
                    <a:pt x="2568" y="16078"/>
                  </a:lnTo>
                  <a:lnTo>
                    <a:pt x="2496" y="16070"/>
                  </a:lnTo>
                  <a:lnTo>
                    <a:pt x="2425" y="16060"/>
                  </a:lnTo>
                  <a:lnTo>
                    <a:pt x="2356" y="16049"/>
                  </a:lnTo>
                  <a:lnTo>
                    <a:pt x="2285" y="16035"/>
                  </a:lnTo>
                  <a:lnTo>
                    <a:pt x="2216" y="16020"/>
                  </a:lnTo>
                  <a:lnTo>
                    <a:pt x="2147" y="16002"/>
                  </a:lnTo>
                  <a:lnTo>
                    <a:pt x="2080" y="15984"/>
                  </a:lnTo>
                  <a:lnTo>
                    <a:pt x="2012" y="15964"/>
                  </a:lnTo>
                  <a:lnTo>
                    <a:pt x="1945" y="15942"/>
                  </a:lnTo>
                  <a:lnTo>
                    <a:pt x="1880" y="15919"/>
                  </a:lnTo>
                  <a:lnTo>
                    <a:pt x="1814" y="15894"/>
                  </a:lnTo>
                  <a:lnTo>
                    <a:pt x="1750" y="15868"/>
                  </a:lnTo>
                  <a:lnTo>
                    <a:pt x="1686" y="15840"/>
                  </a:lnTo>
                  <a:lnTo>
                    <a:pt x="1624" y="15810"/>
                  </a:lnTo>
                  <a:lnTo>
                    <a:pt x="1562" y="15779"/>
                  </a:lnTo>
                  <a:lnTo>
                    <a:pt x="1500" y="15747"/>
                  </a:lnTo>
                  <a:lnTo>
                    <a:pt x="1440" y="15714"/>
                  </a:lnTo>
                  <a:lnTo>
                    <a:pt x="1381" y="15679"/>
                  </a:lnTo>
                  <a:lnTo>
                    <a:pt x="1322" y="15641"/>
                  </a:lnTo>
                  <a:lnTo>
                    <a:pt x="1265" y="15603"/>
                  </a:lnTo>
                  <a:lnTo>
                    <a:pt x="1208" y="15564"/>
                  </a:lnTo>
                  <a:lnTo>
                    <a:pt x="1153" y="15524"/>
                  </a:lnTo>
                  <a:lnTo>
                    <a:pt x="1099" y="15482"/>
                  </a:lnTo>
                  <a:lnTo>
                    <a:pt x="1044" y="15439"/>
                  </a:lnTo>
                  <a:lnTo>
                    <a:pt x="992" y="15394"/>
                  </a:lnTo>
                  <a:lnTo>
                    <a:pt x="941" y="15349"/>
                  </a:lnTo>
                  <a:lnTo>
                    <a:pt x="891" y="15302"/>
                  </a:lnTo>
                  <a:lnTo>
                    <a:pt x="841" y="15254"/>
                  </a:lnTo>
                  <a:lnTo>
                    <a:pt x="839" y="15252"/>
                  </a:lnTo>
                  <a:lnTo>
                    <a:pt x="791" y="15203"/>
                  </a:lnTo>
                  <a:lnTo>
                    <a:pt x="745" y="15153"/>
                  </a:lnTo>
                  <a:lnTo>
                    <a:pt x="699" y="15101"/>
                  </a:lnTo>
                  <a:lnTo>
                    <a:pt x="654" y="15049"/>
                  </a:lnTo>
                  <a:lnTo>
                    <a:pt x="611" y="14995"/>
                  </a:lnTo>
                  <a:lnTo>
                    <a:pt x="570" y="14940"/>
                  </a:lnTo>
                  <a:lnTo>
                    <a:pt x="529" y="14885"/>
                  </a:lnTo>
                  <a:lnTo>
                    <a:pt x="490" y="14829"/>
                  </a:lnTo>
                  <a:lnTo>
                    <a:pt x="452" y="14771"/>
                  </a:lnTo>
                  <a:lnTo>
                    <a:pt x="415" y="14713"/>
                  </a:lnTo>
                  <a:lnTo>
                    <a:pt x="380" y="14654"/>
                  </a:lnTo>
                  <a:lnTo>
                    <a:pt x="346" y="14593"/>
                  </a:lnTo>
                  <a:lnTo>
                    <a:pt x="314" y="14532"/>
                  </a:lnTo>
                  <a:lnTo>
                    <a:pt x="283" y="14470"/>
                  </a:lnTo>
                  <a:lnTo>
                    <a:pt x="254" y="14407"/>
                  </a:lnTo>
                  <a:lnTo>
                    <a:pt x="225" y="14344"/>
                  </a:lnTo>
                  <a:lnTo>
                    <a:pt x="199" y="14280"/>
                  </a:lnTo>
                  <a:lnTo>
                    <a:pt x="174" y="14214"/>
                  </a:lnTo>
                  <a:lnTo>
                    <a:pt x="151" y="14149"/>
                  </a:lnTo>
                  <a:lnTo>
                    <a:pt x="129" y="14081"/>
                  </a:lnTo>
                  <a:lnTo>
                    <a:pt x="109" y="14014"/>
                  </a:lnTo>
                  <a:lnTo>
                    <a:pt x="91" y="13947"/>
                  </a:lnTo>
                  <a:lnTo>
                    <a:pt x="73" y="13878"/>
                  </a:lnTo>
                  <a:lnTo>
                    <a:pt x="58" y="13809"/>
                  </a:lnTo>
                  <a:lnTo>
                    <a:pt x="44" y="13738"/>
                  </a:lnTo>
                  <a:lnTo>
                    <a:pt x="33" y="13669"/>
                  </a:lnTo>
                  <a:lnTo>
                    <a:pt x="23" y="13598"/>
                  </a:lnTo>
                  <a:lnTo>
                    <a:pt x="15" y="13526"/>
                  </a:lnTo>
                  <a:lnTo>
                    <a:pt x="8" y="13455"/>
                  </a:lnTo>
                  <a:lnTo>
                    <a:pt x="4" y="13382"/>
                  </a:lnTo>
                  <a:lnTo>
                    <a:pt x="1" y="13309"/>
                  </a:lnTo>
                  <a:lnTo>
                    <a:pt x="0" y="13236"/>
                  </a:lnTo>
                  <a:lnTo>
                    <a:pt x="0" y="12891"/>
                  </a:lnTo>
                  <a:lnTo>
                    <a:pt x="1" y="12818"/>
                  </a:lnTo>
                  <a:lnTo>
                    <a:pt x="4" y="12746"/>
                  </a:lnTo>
                  <a:lnTo>
                    <a:pt x="8" y="12673"/>
                  </a:lnTo>
                  <a:lnTo>
                    <a:pt x="15" y="12601"/>
                  </a:lnTo>
                  <a:lnTo>
                    <a:pt x="23" y="12529"/>
                  </a:lnTo>
                  <a:lnTo>
                    <a:pt x="33" y="12458"/>
                  </a:lnTo>
                  <a:lnTo>
                    <a:pt x="44" y="12388"/>
                  </a:lnTo>
                  <a:lnTo>
                    <a:pt x="58" y="12318"/>
                  </a:lnTo>
                  <a:lnTo>
                    <a:pt x="73" y="12249"/>
                  </a:lnTo>
                  <a:lnTo>
                    <a:pt x="91" y="12180"/>
                  </a:lnTo>
                  <a:lnTo>
                    <a:pt x="109" y="12113"/>
                  </a:lnTo>
                  <a:lnTo>
                    <a:pt x="129" y="12046"/>
                  </a:lnTo>
                  <a:lnTo>
                    <a:pt x="151" y="11979"/>
                  </a:lnTo>
                  <a:lnTo>
                    <a:pt x="174" y="11913"/>
                  </a:lnTo>
                  <a:lnTo>
                    <a:pt x="199" y="11847"/>
                  </a:lnTo>
                  <a:lnTo>
                    <a:pt x="225" y="11783"/>
                  </a:lnTo>
                  <a:lnTo>
                    <a:pt x="254" y="11720"/>
                  </a:lnTo>
                  <a:lnTo>
                    <a:pt x="283" y="11657"/>
                  </a:lnTo>
                  <a:lnTo>
                    <a:pt x="314" y="11595"/>
                  </a:lnTo>
                  <a:lnTo>
                    <a:pt x="346" y="11534"/>
                  </a:lnTo>
                  <a:lnTo>
                    <a:pt x="380" y="11473"/>
                  </a:lnTo>
                  <a:lnTo>
                    <a:pt x="416" y="11414"/>
                  </a:lnTo>
                  <a:lnTo>
                    <a:pt x="452" y="11356"/>
                  </a:lnTo>
                  <a:lnTo>
                    <a:pt x="490" y="11298"/>
                  </a:lnTo>
                  <a:lnTo>
                    <a:pt x="529" y="11241"/>
                  </a:lnTo>
                  <a:lnTo>
                    <a:pt x="571" y="11186"/>
                  </a:lnTo>
                  <a:lnTo>
                    <a:pt x="612" y="11131"/>
                  </a:lnTo>
                  <a:lnTo>
                    <a:pt x="655" y="11078"/>
                  </a:lnTo>
                  <a:lnTo>
                    <a:pt x="699" y="11025"/>
                  </a:lnTo>
                  <a:lnTo>
                    <a:pt x="746" y="10973"/>
                  </a:lnTo>
                  <a:lnTo>
                    <a:pt x="792" y="10923"/>
                  </a:lnTo>
                  <a:lnTo>
                    <a:pt x="840" y="10875"/>
                  </a:lnTo>
                  <a:lnTo>
                    <a:pt x="839" y="10873"/>
                  </a:lnTo>
                  <a:lnTo>
                    <a:pt x="888" y="10826"/>
                  </a:lnTo>
                  <a:lnTo>
                    <a:pt x="939" y="10778"/>
                  </a:lnTo>
                  <a:lnTo>
                    <a:pt x="990" y="10733"/>
                  </a:lnTo>
                  <a:lnTo>
                    <a:pt x="1042" y="10689"/>
                  </a:lnTo>
                  <a:lnTo>
                    <a:pt x="1096" y="10646"/>
                  </a:lnTo>
                  <a:lnTo>
                    <a:pt x="1150" y="10603"/>
                  </a:lnTo>
                  <a:lnTo>
                    <a:pt x="1206" y="10563"/>
                  </a:lnTo>
                  <a:lnTo>
                    <a:pt x="1263" y="10524"/>
                  </a:lnTo>
                  <a:lnTo>
                    <a:pt x="1320" y="10486"/>
                  </a:lnTo>
                  <a:lnTo>
                    <a:pt x="1379" y="10449"/>
                  </a:lnTo>
                  <a:lnTo>
                    <a:pt x="1438" y="10414"/>
                  </a:lnTo>
                  <a:lnTo>
                    <a:pt x="1498" y="10381"/>
                  </a:lnTo>
                  <a:lnTo>
                    <a:pt x="1560" y="10348"/>
                  </a:lnTo>
                  <a:lnTo>
                    <a:pt x="1621" y="10318"/>
                  </a:lnTo>
                  <a:lnTo>
                    <a:pt x="1684" y="10287"/>
                  </a:lnTo>
                  <a:lnTo>
                    <a:pt x="1748" y="10259"/>
                  </a:lnTo>
                  <a:lnTo>
                    <a:pt x="1812" y="10233"/>
                  </a:lnTo>
                  <a:lnTo>
                    <a:pt x="1878" y="10208"/>
                  </a:lnTo>
                  <a:lnTo>
                    <a:pt x="1943" y="10185"/>
                  </a:lnTo>
                  <a:lnTo>
                    <a:pt x="2010" y="10164"/>
                  </a:lnTo>
                  <a:lnTo>
                    <a:pt x="2078" y="10144"/>
                  </a:lnTo>
                  <a:lnTo>
                    <a:pt x="2145" y="10125"/>
                  </a:lnTo>
                  <a:lnTo>
                    <a:pt x="2215" y="10107"/>
                  </a:lnTo>
                  <a:lnTo>
                    <a:pt x="2283" y="10092"/>
                  </a:lnTo>
                  <a:lnTo>
                    <a:pt x="2354" y="10079"/>
                  </a:lnTo>
                  <a:lnTo>
                    <a:pt x="2424" y="10067"/>
                  </a:lnTo>
                  <a:lnTo>
                    <a:pt x="2495" y="10057"/>
                  </a:lnTo>
                  <a:lnTo>
                    <a:pt x="2567" y="10049"/>
                  </a:lnTo>
                  <a:lnTo>
                    <a:pt x="2639" y="10043"/>
                  </a:lnTo>
                  <a:lnTo>
                    <a:pt x="2712" y="10038"/>
                  </a:lnTo>
                  <a:lnTo>
                    <a:pt x="2784" y="10035"/>
                  </a:lnTo>
                  <a:lnTo>
                    <a:pt x="2859" y="10034"/>
                  </a:lnTo>
                  <a:lnTo>
                    <a:pt x="5032" y="10034"/>
                  </a:lnTo>
                  <a:lnTo>
                    <a:pt x="5032" y="6059"/>
                  </a:lnTo>
                  <a:lnTo>
                    <a:pt x="2859" y="6059"/>
                  </a:lnTo>
                  <a:lnTo>
                    <a:pt x="2785" y="6058"/>
                  </a:lnTo>
                  <a:lnTo>
                    <a:pt x="2712" y="6055"/>
                  </a:lnTo>
                  <a:lnTo>
                    <a:pt x="2639" y="6050"/>
                  </a:lnTo>
                  <a:lnTo>
                    <a:pt x="2568" y="6044"/>
                  </a:lnTo>
                  <a:lnTo>
                    <a:pt x="2496" y="6036"/>
                  </a:lnTo>
                  <a:lnTo>
                    <a:pt x="2425" y="6026"/>
                  </a:lnTo>
                  <a:lnTo>
                    <a:pt x="2356" y="6014"/>
                  </a:lnTo>
                  <a:lnTo>
                    <a:pt x="2285" y="6001"/>
                  </a:lnTo>
                  <a:lnTo>
                    <a:pt x="2216" y="5986"/>
                  </a:lnTo>
                  <a:lnTo>
                    <a:pt x="2147" y="5968"/>
                  </a:lnTo>
                  <a:lnTo>
                    <a:pt x="2080" y="5950"/>
                  </a:lnTo>
                  <a:lnTo>
                    <a:pt x="2012" y="5930"/>
                  </a:lnTo>
                  <a:lnTo>
                    <a:pt x="1945" y="5908"/>
                  </a:lnTo>
                  <a:lnTo>
                    <a:pt x="1880" y="5885"/>
                  </a:lnTo>
                  <a:lnTo>
                    <a:pt x="1814" y="5860"/>
                  </a:lnTo>
                  <a:lnTo>
                    <a:pt x="1750" y="5834"/>
                  </a:lnTo>
                  <a:lnTo>
                    <a:pt x="1686" y="5806"/>
                  </a:lnTo>
                  <a:lnTo>
                    <a:pt x="1624" y="5776"/>
                  </a:lnTo>
                  <a:lnTo>
                    <a:pt x="1562" y="5745"/>
                  </a:lnTo>
                  <a:lnTo>
                    <a:pt x="1500" y="5713"/>
                  </a:lnTo>
                  <a:lnTo>
                    <a:pt x="1440" y="5679"/>
                  </a:lnTo>
                  <a:lnTo>
                    <a:pt x="1381" y="5644"/>
                  </a:lnTo>
                  <a:lnTo>
                    <a:pt x="1322" y="5607"/>
                  </a:lnTo>
                  <a:lnTo>
                    <a:pt x="1265" y="5569"/>
                  </a:lnTo>
                  <a:lnTo>
                    <a:pt x="1208" y="5530"/>
                  </a:lnTo>
                  <a:lnTo>
                    <a:pt x="1153" y="5490"/>
                  </a:lnTo>
                  <a:lnTo>
                    <a:pt x="1099" y="5447"/>
                  </a:lnTo>
                  <a:lnTo>
                    <a:pt x="1044" y="5404"/>
                  </a:lnTo>
                  <a:lnTo>
                    <a:pt x="992" y="5360"/>
                  </a:lnTo>
                  <a:lnTo>
                    <a:pt x="941" y="5315"/>
                  </a:lnTo>
                  <a:lnTo>
                    <a:pt x="891" y="5267"/>
                  </a:lnTo>
                  <a:lnTo>
                    <a:pt x="841" y="5220"/>
                  </a:lnTo>
                  <a:lnTo>
                    <a:pt x="839" y="5218"/>
                  </a:lnTo>
                  <a:lnTo>
                    <a:pt x="791" y="5169"/>
                  </a:lnTo>
                  <a:lnTo>
                    <a:pt x="745" y="5119"/>
                  </a:lnTo>
                  <a:lnTo>
                    <a:pt x="699" y="5067"/>
                  </a:lnTo>
                  <a:lnTo>
                    <a:pt x="654" y="5014"/>
                  </a:lnTo>
                  <a:lnTo>
                    <a:pt x="611" y="4961"/>
                  </a:lnTo>
                  <a:lnTo>
                    <a:pt x="570" y="4906"/>
                  </a:lnTo>
                  <a:lnTo>
                    <a:pt x="529" y="4851"/>
                  </a:lnTo>
                  <a:lnTo>
                    <a:pt x="490" y="4795"/>
                  </a:lnTo>
                  <a:lnTo>
                    <a:pt x="452" y="4736"/>
                  </a:lnTo>
                  <a:lnTo>
                    <a:pt x="415" y="4679"/>
                  </a:lnTo>
                  <a:lnTo>
                    <a:pt x="380" y="4619"/>
                  </a:lnTo>
                  <a:lnTo>
                    <a:pt x="346" y="4558"/>
                  </a:lnTo>
                  <a:lnTo>
                    <a:pt x="314" y="4498"/>
                  </a:lnTo>
                  <a:lnTo>
                    <a:pt x="283" y="4436"/>
                  </a:lnTo>
                  <a:lnTo>
                    <a:pt x="254" y="4373"/>
                  </a:lnTo>
                  <a:lnTo>
                    <a:pt x="225" y="4309"/>
                  </a:lnTo>
                  <a:lnTo>
                    <a:pt x="199" y="4246"/>
                  </a:lnTo>
                  <a:lnTo>
                    <a:pt x="174" y="4180"/>
                  </a:lnTo>
                  <a:lnTo>
                    <a:pt x="151" y="4114"/>
                  </a:lnTo>
                  <a:lnTo>
                    <a:pt x="129" y="4047"/>
                  </a:lnTo>
                  <a:lnTo>
                    <a:pt x="109" y="3980"/>
                  </a:lnTo>
                  <a:lnTo>
                    <a:pt x="91" y="3913"/>
                  </a:lnTo>
                  <a:lnTo>
                    <a:pt x="73" y="3844"/>
                  </a:lnTo>
                  <a:lnTo>
                    <a:pt x="58" y="3775"/>
                  </a:lnTo>
                  <a:lnTo>
                    <a:pt x="44" y="3704"/>
                  </a:lnTo>
                  <a:lnTo>
                    <a:pt x="33" y="3634"/>
                  </a:lnTo>
                  <a:lnTo>
                    <a:pt x="23" y="3564"/>
                  </a:lnTo>
                  <a:lnTo>
                    <a:pt x="15" y="3492"/>
                  </a:lnTo>
                  <a:lnTo>
                    <a:pt x="8" y="3420"/>
                  </a:lnTo>
                  <a:lnTo>
                    <a:pt x="4" y="3347"/>
                  </a:lnTo>
                  <a:lnTo>
                    <a:pt x="1" y="3275"/>
                  </a:lnTo>
                  <a:lnTo>
                    <a:pt x="0" y="3202"/>
                  </a:lnTo>
                  <a:lnTo>
                    <a:pt x="0" y="2857"/>
                  </a:lnTo>
                  <a:lnTo>
                    <a:pt x="1" y="2784"/>
                  </a:lnTo>
                  <a:lnTo>
                    <a:pt x="4" y="2711"/>
                  </a:lnTo>
                  <a:lnTo>
                    <a:pt x="8" y="2638"/>
                  </a:lnTo>
                  <a:lnTo>
                    <a:pt x="15" y="2567"/>
                  </a:lnTo>
                  <a:lnTo>
                    <a:pt x="23" y="2495"/>
                  </a:lnTo>
                  <a:lnTo>
                    <a:pt x="33" y="2424"/>
                  </a:lnTo>
                  <a:lnTo>
                    <a:pt x="44" y="2354"/>
                  </a:lnTo>
                  <a:lnTo>
                    <a:pt x="58" y="2284"/>
                  </a:lnTo>
                  <a:lnTo>
                    <a:pt x="73" y="2215"/>
                  </a:lnTo>
                  <a:lnTo>
                    <a:pt x="91" y="2146"/>
                  </a:lnTo>
                  <a:lnTo>
                    <a:pt x="109" y="2078"/>
                  </a:lnTo>
                  <a:lnTo>
                    <a:pt x="129" y="2011"/>
                  </a:lnTo>
                  <a:lnTo>
                    <a:pt x="151" y="1944"/>
                  </a:lnTo>
                  <a:lnTo>
                    <a:pt x="174" y="1879"/>
                  </a:lnTo>
                  <a:lnTo>
                    <a:pt x="199" y="1813"/>
                  </a:lnTo>
                  <a:lnTo>
                    <a:pt x="225" y="1749"/>
                  </a:lnTo>
                  <a:lnTo>
                    <a:pt x="254" y="1686"/>
                  </a:lnTo>
                  <a:lnTo>
                    <a:pt x="283" y="1622"/>
                  </a:lnTo>
                  <a:lnTo>
                    <a:pt x="314" y="1561"/>
                  </a:lnTo>
                  <a:lnTo>
                    <a:pt x="346" y="1500"/>
                  </a:lnTo>
                  <a:lnTo>
                    <a:pt x="380" y="1439"/>
                  </a:lnTo>
                  <a:lnTo>
                    <a:pt x="416" y="1380"/>
                  </a:lnTo>
                  <a:lnTo>
                    <a:pt x="452" y="1322"/>
                  </a:lnTo>
                  <a:lnTo>
                    <a:pt x="490" y="1263"/>
                  </a:lnTo>
                  <a:lnTo>
                    <a:pt x="529" y="1207"/>
                  </a:lnTo>
                  <a:lnTo>
                    <a:pt x="571" y="1152"/>
                  </a:lnTo>
                  <a:lnTo>
                    <a:pt x="612" y="1097"/>
                  </a:lnTo>
                  <a:lnTo>
                    <a:pt x="655" y="1044"/>
                  </a:lnTo>
                  <a:lnTo>
                    <a:pt x="699" y="991"/>
                  </a:lnTo>
                  <a:lnTo>
                    <a:pt x="746" y="939"/>
                  </a:lnTo>
                  <a:lnTo>
                    <a:pt x="792" y="889"/>
                  </a:lnTo>
                  <a:lnTo>
                    <a:pt x="840" y="840"/>
                  </a:lnTo>
                  <a:lnTo>
                    <a:pt x="839" y="839"/>
                  </a:lnTo>
                  <a:lnTo>
                    <a:pt x="888" y="791"/>
                  </a:lnTo>
                  <a:lnTo>
                    <a:pt x="939" y="744"/>
                  </a:lnTo>
                  <a:lnTo>
                    <a:pt x="990" y="699"/>
                  </a:lnTo>
                  <a:lnTo>
                    <a:pt x="1042" y="655"/>
                  </a:lnTo>
                  <a:lnTo>
                    <a:pt x="1096" y="612"/>
                  </a:lnTo>
                  <a:lnTo>
                    <a:pt x="1150" y="569"/>
                  </a:lnTo>
                  <a:lnTo>
                    <a:pt x="1206" y="529"/>
                  </a:lnTo>
                  <a:lnTo>
                    <a:pt x="1263" y="490"/>
                  </a:lnTo>
                  <a:lnTo>
                    <a:pt x="1320" y="452"/>
                  </a:lnTo>
                  <a:lnTo>
                    <a:pt x="1379" y="415"/>
                  </a:lnTo>
                  <a:lnTo>
                    <a:pt x="1438" y="380"/>
                  </a:lnTo>
                  <a:lnTo>
                    <a:pt x="1498" y="346"/>
                  </a:lnTo>
                  <a:lnTo>
                    <a:pt x="1560" y="314"/>
                  </a:lnTo>
                  <a:lnTo>
                    <a:pt x="1621" y="283"/>
                  </a:lnTo>
                  <a:lnTo>
                    <a:pt x="1684" y="253"/>
                  </a:lnTo>
                  <a:lnTo>
                    <a:pt x="1748" y="225"/>
                  </a:lnTo>
                  <a:lnTo>
                    <a:pt x="1812" y="199"/>
                  </a:lnTo>
                  <a:lnTo>
                    <a:pt x="1878" y="174"/>
                  </a:lnTo>
                  <a:lnTo>
                    <a:pt x="1943" y="151"/>
                  </a:lnTo>
                  <a:lnTo>
                    <a:pt x="2010" y="129"/>
                  </a:lnTo>
                  <a:lnTo>
                    <a:pt x="2078" y="109"/>
                  </a:lnTo>
                  <a:lnTo>
                    <a:pt x="2145" y="91"/>
                  </a:lnTo>
                  <a:lnTo>
                    <a:pt x="2215" y="73"/>
                  </a:lnTo>
                  <a:lnTo>
                    <a:pt x="2283" y="58"/>
                  </a:lnTo>
                  <a:lnTo>
                    <a:pt x="2354" y="44"/>
                  </a:lnTo>
                  <a:lnTo>
                    <a:pt x="2424" y="33"/>
                  </a:lnTo>
                  <a:lnTo>
                    <a:pt x="2495" y="23"/>
                  </a:lnTo>
                  <a:lnTo>
                    <a:pt x="2567" y="15"/>
                  </a:lnTo>
                  <a:lnTo>
                    <a:pt x="2639" y="8"/>
                  </a:lnTo>
                  <a:lnTo>
                    <a:pt x="2712" y="4"/>
                  </a:lnTo>
                  <a:lnTo>
                    <a:pt x="2784" y="1"/>
                  </a:lnTo>
                  <a:lnTo>
                    <a:pt x="2859" y="0"/>
                  </a:lnTo>
                  <a:close/>
                  <a:moveTo>
                    <a:pt x="3203" y="1060"/>
                  </a:moveTo>
                  <a:lnTo>
                    <a:pt x="2859" y="1060"/>
                  </a:lnTo>
                  <a:lnTo>
                    <a:pt x="2812" y="1060"/>
                  </a:lnTo>
                  <a:lnTo>
                    <a:pt x="2766" y="1062"/>
                  </a:lnTo>
                  <a:lnTo>
                    <a:pt x="2721" y="1065"/>
                  </a:lnTo>
                  <a:lnTo>
                    <a:pt x="2676" y="1069"/>
                  </a:lnTo>
                  <a:lnTo>
                    <a:pt x="2630" y="1074"/>
                  </a:lnTo>
                  <a:lnTo>
                    <a:pt x="2586" y="1080"/>
                  </a:lnTo>
                  <a:lnTo>
                    <a:pt x="2541" y="1088"/>
                  </a:lnTo>
                  <a:lnTo>
                    <a:pt x="2497" y="1096"/>
                  </a:lnTo>
                  <a:lnTo>
                    <a:pt x="2454" y="1106"/>
                  </a:lnTo>
                  <a:lnTo>
                    <a:pt x="2411" y="1116"/>
                  </a:lnTo>
                  <a:lnTo>
                    <a:pt x="2368" y="1129"/>
                  </a:lnTo>
                  <a:lnTo>
                    <a:pt x="2325" y="1142"/>
                  </a:lnTo>
                  <a:lnTo>
                    <a:pt x="2283" y="1155"/>
                  </a:lnTo>
                  <a:lnTo>
                    <a:pt x="2242" y="1170"/>
                  </a:lnTo>
                  <a:lnTo>
                    <a:pt x="2201" y="1185"/>
                  </a:lnTo>
                  <a:lnTo>
                    <a:pt x="2160" y="1202"/>
                  </a:lnTo>
                  <a:lnTo>
                    <a:pt x="2120" y="1220"/>
                  </a:lnTo>
                  <a:lnTo>
                    <a:pt x="2081" y="1238"/>
                  </a:lnTo>
                  <a:lnTo>
                    <a:pt x="2042" y="1257"/>
                  </a:lnTo>
                  <a:lnTo>
                    <a:pt x="2003" y="1277"/>
                  </a:lnTo>
                  <a:lnTo>
                    <a:pt x="1965" y="1300"/>
                  </a:lnTo>
                  <a:lnTo>
                    <a:pt x="1928" y="1322"/>
                  </a:lnTo>
                  <a:lnTo>
                    <a:pt x="1892" y="1344"/>
                  </a:lnTo>
                  <a:lnTo>
                    <a:pt x="1855" y="1368"/>
                  </a:lnTo>
                  <a:lnTo>
                    <a:pt x="1819" y="1393"/>
                  </a:lnTo>
                  <a:lnTo>
                    <a:pt x="1784" y="1418"/>
                  </a:lnTo>
                  <a:lnTo>
                    <a:pt x="1750" y="1445"/>
                  </a:lnTo>
                  <a:lnTo>
                    <a:pt x="1717" y="1472"/>
                  </a:lnTo>
                  <a:lnTo>
                    <a:pt x="1683" y="1500"/>
                  </a:lnTo>
                  <a:lnTo>
                    <a:pt x="1651" y="1529"/>
                  </a:lnTo>
                  <a:lnTo>
                    <a:pt x="1620" y="1558"/>
                  </a:lnTo>
                  <a:lnTo>
                    <a:pt x="1589" y="1588"/>
                  </a:lnTo>
                  <a:lnTo>
                    <a:pt x="1587" y="1588"/>
                  </a:lnTo>
                  <a:lnTo>
                    <a:pt x="1557" y="1618"/>
                  </a:lnTo>
                  <a:lnTo>
                    <a:pt x="1527" y="1651"/>
                  </a:lnTo>
                  <a:lnTo>
                    <a:pt x="1498" y="1683"/>
                  </a:lnTo>
                  <a:lnTo>
                    <a:pt x="1471" y="1716"/>
                  </a:lnTo>
                  <a:lnTo>
                    <a:pt x="1444" y="1749"/>
                  </a:lnTo>
                  <a:lnTo>
                    <a:pt x="1418" y="1783"/>
                  </a:lnTo>
                  <a:lnTo>
                    <a:pt x="1393" y="1819"/>
                  </a:lnTo>
                  <a:lnTo>
                    <a:pt x="1367" y="1854"/>
                  </a:lnTo>
                  <a:lnTo>
                    <a:pt x="1343" y="1890"/>
                  </a:lnTo>
                  <a:lnTo>
                    <a:pt x="1321" y="1926"/>
                  </a:lnTo>
                  <a:lnTo>
                    <a:pt x="1299" y="1963"/>
                  </a:lnTo>
                  <a:lnTo>
                    <a:pt x="1278" y="2002"/>
                  </a:lnTo>
                  <a:lnTo>
                    <a:pt x="1257" y="2040"/>
                  </a:lnTo>
                  <a:lnTo>
                    <a:pt x="1238" y="2079"/>
                  </a:lnTo>
                  <a:lnTo>
                    <a:pt x="1220" y="2118"/>
                  </a:lnTo>
                  <a:lnTo>
                    <a:pt x="1201" y="2158"/>
                  </a:lnTo>
                  <a:lnTo>
                    <a:pt x="1185" y="2199"/>
                  </a:lnTo>
                  <a:lnTo>
                    <a:pt x="1169" y="2240"/>
                  </a:lnTo>
                  <a:lnTo>
                    <a:pt x="1155" y="2281"/>
                  </a:lnTo>
                  <a:lnTo>
                    <a:pt x="1141" y="2323"/>
                  </a:lnTo>
                  <a:lnTo>
                    <a:pt x="1128" y="2366"/>
                  </a:lnTo>
                  <a:lnTo>
                    <a:pt x="1117" y="2409"/>
                  </a:lnTo>
                  <a:lnTo>
                    <a:pt x="1107" y="2452"/>
                  </a:lnTo>
                  <a:lnTo>
                    <a:pt x="1097" y="2495"/>
                  </a:lnTo>
                  <a:lnTo>
                    <a:pt x="1089" y="2540"/>
                  </a:lnTo>
                  <a:lnTo>
                    <a:pt x="1081" y="2584"/>
                  </a:lnTo>
                  <a:lnTo>
                    <a:pt x="1075" y="2629"/>
                  </a:lnTo>
                  <a:lnTo>
                    <a:pt x="1070" y="2673"/>
                  </a:lnTo>
                  <a:lnTo>
                    <a:pt x="1066" y="2719"/>
                  </a:lnTo>
                  <a:lnTo>
                    <a:pt x="1063" y="2765"/>
                  </a:lnTo>
                  <a:lnTo>
                    <a:pt x="1061" y="2810"/>
                  </a:lnTo>
                  <a:lnTo>
                    <a:pt x="1061" y="2857"/>
                  </a:lnTo>
                  <a:lnTo>
                    <a:pt x="1061" y="3202"/>
                  </a:lnTo>
                  <a:lnTo>
                    <a:pt x="1061" y="3248"/>
                  </a:lnTo>
                  <a:lnTo>
                    <a:pt x="1063" y="3294"/>
                  </a:lnTo>
                  <a:lnTo>
                    <a:pt x="1066" y="3339"/>
                  </a:lnTo>
                  <a:lnTo>
                    <a:pt x="1070" y="3386"/>
                  </a:lnTo>
                  <a:lnTo>
                    <a:pt x="1075" y="3430"/>
                  </a:lnTo>
                  <a:lnTo>
                    <a:pt x="1081" y="3475"/>
                  </a:lnTo>
                  <a:lnTo>
                    <a:pt x="1089" y="3519"/>
                  </a:lnTo>
                  <a:lnTo>
                    <a:pt x="1097" y="3564"/>
                  </a:lnTo>
                  <a:lnTo>
                    <a:pt x="1107" y="3607"/>
                  </a:lnTo>
                  <a:lnTo>
                    <a:pt x="1117" y="3650"/>
                  </a:lnTo>
                  <a:lnTo>
                    <a:pt x="1128" y="3693"/>
                  </a:lnTo>
                  <a:lnTo>
                    <a:pt x="1141" y="3736"/>
                  </a:lnTo>
                  <a:lnTo>
                    <a:pt x="1155" y="3778"/>
                  </a:lnTo>
                  <a:lnTo>
                    <a:pt x="1169" y="3819"/>
                  </a:lnTo>
                  <a:lnTo>
                    <a:pt x="1185" y="3859"/>
                  </a:lnTo>
                  <a:lnTo>
                    <a:pt x="1201" y="3901"/>
                  </a:lnTo>
                  <a:lnTo>
                    <a:pt x="1220" y="3940"/>
                  </a:lnTo>
                  <a:lnTo>
                    <a:pt x="1238" y="3980"/>
                  </a:lnTo>
                  <a:lnTo>
                    <a:pt x="1257" y="4018"/>
                  </a:lnTo>
                  <a:lnTo>
                    <a:pt x="1278" y="4057"/>
                  </a:lnTo>
                  <a:lnTo>
                    <a:pt x="1299" y="4096"/>
                  </a:lnTo>
                  <a:lnTo>
                    <a:pt x="1321" y="4133"/>
                  </a:lnTo>
                  <a:lnTo>
                    <a:pt x="1343" y="4169"/>
                  </a:lnTo>
                  <a:lnTo>
                    <a:pt x="1367" y="4205"/>
                  </a:lnTo>
                  <a:lnTo>
                    <a:pt x="1393" y="4241"/>
                  </a:lnTo>
                  <a:lnTo>
                    <a:pt x="1418" y="4276"/>
                  </a:lnTo>
                  <a:lnTo>
                    <a:pt x="1444" y="4310"/>
                  </a:lnTo>
                  <a:lnTo>
                    <a:pt x="1471" y="4343"/>
                  </a:lnTo>
                  <a:lnTo>
                    <a:pt x="1498" y="4376"/>
                  </a:lnTo>
                  <a:lnTo>
                    <a:pt x="1527" y="4408"/>
                  </a:lnTo>
                  <a:lnTo>
                    <a:pt x="1557" y="4440"/>
                  </a:lnTo>
                  <a:lnTo>
                    <a:pt x="1587" y="4471"/>
                  </a:lnTo>
                  <a:lnTo>
                    <a:pt x="1589" y="4473"/>
                  </a:lnTo>
                  <a:lnTo>
                    <a:pt x="1619" y="4503"/>
                  </a:lnTo>
                  <a:lnTo>
                    <a:pt x="1651" y="4532"/>
                  </a:lnTo>
                  <a:lnTo>
                    <a:pt x="1683" y="4560"/>
                  </a:lnTo>
                  <a:lnTo>
                    <a:pt x="1717" y="4589"/>
                  </a:lnTo>
                  <a:lnTo>
                    <a:pt x="1750" y="4616"/>
                  </a:lnTo>
                  <a:lnTo>
                    <a:pt x="1784" y="4642"/>
                  </a:lnTo>
                  <a:lnTo>
                    <a:pt x="1819" y="4667"/>
                  </a:lnTo>
                  <a:lnTo>
                    <a:pt x="1854" y="4692"/>
                  </a:lnTo>
                  <a:lnTo>
                    <a:pt x="1891" y="4716"/>
                  </a:lnTo>
                  <a:lnTo>
                    <a:pt x="1927" y="4738"/>
                  </a:lnTo>
                  <a:lnTo>
                    <a:pt x="1964" y="4761"/>
                  </a:lnTo>
                  <a:lnTo>
                    <a:pt x="2002" y="4782"/>
                  </a:lnTo>
                  <a:lnTo>
                    <a:pt x="2041" y="4803"/>
                  </a:lnTo>
                  <a:lnTo>
                    <a:pt x="2080" y="4822"/>
                  </a:lnTo>
                  <a:lnTo>
                    <a:pt x="2119" y="4840"/>
                  </a:lnTo>
                  <a:lnTo>
                    <a:pt x="2159" y="4858"/>
                  </a:lnTo>
                  <a:lnTo>
                    <a:pt x="2200" y="4874"/>
                  </a:lnTo>
                  <a:lnTo>
                    <a:pt x="2241" y="4889"/>
                  </a:lnTo>
                  <a:lnTo>
                    <a:pt x="2282" y="4904"/>
                  </a:lnTo>
                  <a:lnTo>
                    <a:pt x="2324" y="4918"/>
                  </a:lnTo>
                  <a:lnTo>
                    <a:pt x="2367" y="4930"/>
                  </a:lnTo>
                  <a:lnTo>
                    <a:pt x="2410" y="4943"/>
                  </a:lnTo>
                  <a:lnTo>
                    <a:pt x="2453" y="4953"/>
                  </a:lnTo>
                  <a:lnTo>
                    <a:pt x="2496" y="4963"/>
                  </a:lnTo>
                  <a:lnTo>
                    <a:pt x="2541" y="4971"/>
                  </a:lnTo>
                  <a:lnTo>
                    <a:pt x="2585" y="4979"/>
                  </a:lnTo>
                  <a:lnTo>
                    <a:pt x="2630" y="4985"/>
                  </a:lnTo>
                  <a:lnTo>
                    <a:pt x="2675" y="4990"/>
                  </a:lnTo>
                  <a:lnTo>
                    <a:pt x="2720" y="4994"/>
                  </a:lnTo>
                  <a:lnTo>
                    <a:pt x="2766" y="4997"/>
                  </a:lnTo>
                  <a:lnTo>
                    <a:pt x="2812" y="4999"/>
                  </a:lnTo>
                  <a:lnTo>
                    <a:pt x="2859" y="4999"/>
                  </a:lnTo>
                  <a:lnTo>
                    <a:pt x="5001" y="4999"/>
                  </a:lnTo>
                  <a:lnTo>
                    <a:pt x="5001" y="2857"/>
                  </a:lnTo>
                  <a:lnTo>
                    <a:pt x="5001" y="2810"/>
                  </a:lnTo>
                  <a:lnTo>
                    <a:pt x="4999" y="2765"/>
                  </a:lnTo>
                  <a:lnTo>
                    <a:pt x="4996" y="2720"/>
                  </a:lnTo>
                  <a:lnTo>
                    <a:pt x="4992" y="2674"/>
                  </a:lnTo>
                  <a:lnTo>
                    <a:pt x="4987" y="2629"/>
                  </a:lnTo>
                  <a:lnTo>
                    <a:pt x="4981" y="2585"/>
                  </a:lnTo>
                  <a:lnTo>
                    <a:pt x="4973" y="2541"/>
                  </a:lnTo>
                  <a:lnTo>
                    <a:pt x="4965" y="2496"/>
                  </a:lnTo>
                  <a:lnTo>
                    <a:pt x="4955" y="2452"/>
                  </a:lnTo>
                  <a:lnTo>
                    <a:pt x="4944" y="2410"/>
                  </a:lnTo>
                  <a:lnTo>
                    <a:pt x="4932" y="2367"/>
                  </a:lnTo>
                  <a:lnTo>
                    <a:pt x="4919" y="2324"/>
                  </a:lnTo>
                  <a:lnTo>
                    <a:pt x="4906" y="2282"/>
                  </a:lnTo>
                  <a:lnTo>
                    <a:pt x="4891" y="2241"/>
                  </a:lnTo>
                  <a:lnTo>
                    <a:pt x="4875" y="2200"/>
                  </a:lnTo>
                  <a:lnTo>
                    <a:pt x="4859" y="2159"/>
                  </a:lnTo>
                  <a:lnTo>
                    <a:pt x="4841" y="2119"/>
                  </a:lnTo>
                  <a:lnTo>
                    <a:pt x="4823" y="2080"/>
                  </a:lnTo>
                  <a:lnTo>
                    <a:pt x="4804" y="2041"/>
                  </a:lnTo>
                  <a:lnTo>
                    <a:pt x="4783" y="2003"/>
                  </a:lnTo>
                  <a:lnTo>
                    <a:pt x="4761" y="1964"/>
                  </a:lnTo>
                  <a:lnTo>
                    <a:pt x="4739" y="1927"/>
                  </a:lnTo>
                  <a:lnTo>
                    <a:pt x="4716" y="1891"/>
                  </a:lnTo>
                  <a:lnTo>
                    <a:pt x="4693" y="1855"/>
                  </a:lnTo>
                  <a:lnTo>
                    <a:pt x="4668" y="1819"/>
                  </a:lnTo>
                  <a:lnTo>
                    <a:pt x="4643" y="1784"/>
                  </a:lnTo>
                  <a:lnTo>
                    <a:pt x="4616" y="1749"/>
                  </a:lnTo>
                  <a:lnTo>
                    <a:pt x="4588" y="1716"/>
                  </a:lnTo>
                  <a:lnTo>
                    <a:pt x="4561" y="1683"/>
                  </a:lnTo>
                  <a:lnTo>
                    <a:pt x="4532" y="1651"/>
                  </a:lnTo>
                  <a:lnTo>
                    <a:pt x="4503" y="1619"/>
                  </a:lnTo>
                  <a:lnTo>
                    <a:pt x="4473" y="1588"/>
                  </a:lnTo>
                  <a:lnTo>
                    <a:pt x="4441" y="1558"/>
                  </a:lnTo>
                  <a:lnTo>
                    <a:pt x="4410" y="1529"/>
                  </a:lnTo>
                  <a:lnTo>
                    <a:pt x="4378" y="1500"/>
                  </a:lnTo>
                  <a:lnTo>
                    <a:pt x="4345" y="1472"/>
                  </a:lnTo>
                  <a:lnTo>
                    <a:pt x="4312" y="1445"/>
                  </a:lnTo>
                  <a:lnTo>
                    <a:pt x="4276" y="1418"/>
                  </a:lnTo>
                  <a:lnTo>
                    <a:pt x="4242" y="1393"/>
                  </a:lnTo>
                  <a:lnTo>
                    <a:pt x="4206" y="1368"/>
                  </a:lnTo>
                  <a:lnTo>
                    <a:pt x="4170" y="1344"/>
                  </a:lnTo>
                  <a:lnTo>
                    <a:pt x="4134" y="1322"/>
                  </a:lnTo>
                  <a:lnTo>
                    <a:pt x="4096" y="1300"/>
                  </a:lnTo>
                  <a:lnTo>
                    <a:pt x="4058" y="1277"/>
                  </a:lnTo>
                  <a:lnTo>
                    <a:pt x="4020" y="1257"/>
                  </a:lnTo>
                  <a:lnTo>
                    <a:pt x="3981" y="1238"/>
                  </a:lnTo>
                  <a:lnTo>
                    <a:pt x="3941" y="1220"/>
                  </a:lnTo>
                  <a:lnTo>
                    <a:pt x="3901" y="1202"/>
                  </a:lnTo>
                  <a:lnTo>
                    <a:pt x="3861" y="1185"/>
                  </a:lnTo>
                  <a:lnTo>
                    <a:pt x="3820" y="1170"/>
                  </a:lnTo>
                  <a:lnTo>
                    <a:pt x="3777" y="1155"/>
                  </a:lnTo>
                  <a:lnTo>
                    <a:pt x="3736" y="1142"/>
                  </a:lnTo>
                  <a:lnTo>
                    <a:pt x="3694" y="1129"/>
                  </a:lnTo>
                  <a:lnTo>
                    <a:pt x="3651" y="1116"/>
                  </a:lnTo>
                  <a:lnTo>
                    <a:pt x="3607" y="1106"/>
                  </a:lnTo>
                  <a:lnTo>
                    <a:pt x="3564" y="1096"/>
                  </a:lnTo>
                  <a:lnTo>
                    <a:pt x="3520" y="1088"/>
                  </a:lnTo>
                  <a:lnTo>
                    <a:pt x="3475" y="1080"/>
                  </a:lnTo>
                  <a:lnTo>
                    <a:pt x="3431" y="1074"/>
                  </a:lnTo>
                  <a:lnTo>
                    <a:pt x="3386" y="1069"/>
                  </a:lnTo>
                  <a:lnTo>
                    <a:pt x="3341" y="1065"/>
                  </a:lnTo>
                  <a:lnTo>
                    <a:pt x="3295" y="1062"/>
                  </a:lnTo>
                  <a:lnTo>
                    <a:pt x="3249" y="1060"/>
                  </a:lnTo>
                  <a:lnTo>
                    <a:pt x="3203" y="1060"/>
                  </a:lnTo>
                  <a:close/>
                  <a:moveTo>
                    <a:pt x="12835" y="1060"/>
                  </a:moveTo>
                  <a:lnTo>
                    <a:pt x="12491" y="1060"/>
                  </a:lnTo>
                  <a:lnTo>
                    <a:pt x="12445" y="1060"/>
                  </a:lnTo>
                  <a:lnTo>
                    <a:pt x="12399" y="1062"/>
                  </a:lnTo>
                  <a:lnTo>
                    <a:pt x="12353" y="1065"/>
                  </a:lnTo>
                  <a:lnTo>
                    <a:pt x="12308" y="1069"/>
                  </a:lnTo>
                  <a:lnTo>
                    <a:pt x="12263" y="1074"/>
                  </a:lnTo>
                  <a:lnTo>
                    <a:pt x="12219" y="1080"/>
                  </a:lnTo>
                  <a:lnTo>
                    <a:pt x="12174" y="1088"/>
                  </a:lnTo>
                  <a:lnTo>
                    <a:pt x="12130" y="1096"/>
                  </a:lnTo>
                  <a:lnTo>
                    <a:pt x="12087" y="1106"/>
                  </a:lnTo>
                  <a:lnTo>
                    <a:pt x="12043" y="1116"/>
                  </a:lnTo>
                  <a:lnTo>
                    <a:pt x="12000" y="1129"/>
                  </a:lnTo>
                  <a:lnTo>
                    <a:pt x="11958" y="1142"/>
                  </a:lnTo>
                  <a:lnTo>
                    <a:pt x="11916" y="1155"/>
                  </a:lnTo>
                  <a:lnTo>
                    <a:pt x="11874" y="1170"/>
                  </a:lnTo>
                  <a:lnTo>
                    <a:pt x="11833" y="1185"/>
                  </a:lnTo>
                  <a:lnTo>
                    <a:pt x="11793" y="1202"/>
                  </a:lnTo>
                  <a:lnTo>
                    <a:pt x="11753" y="1220"/>
                  </a:lnTo>
                  <a:lnTo>
                    <a:pt x="11713" y="1238"/>
                  </a:lnTo>
                  <a:lnTo>
                    <a:pt x="11674" y="1257"/>
                  </a:lnTo>
                  <a:lnTo>
                    <a:pt x="11636" y="1277"/>
                  </a:lnTo>
                  <a:lnTo>
                    <a:pt x="11598" y="1300"/>
                  </a:lnTo>
                  <a:lnTo>
                    <a:pt x="11560" y="1322"/>
                  </a:lnTo>
                  <a:lnTo>
                    <a:pt x="11524" y="1344"/>
                  </a:lnTo>
                  <a:lnTo>
                    <a:pt x="11488" y="1368"/>
                  </a:lnTo>
                  <a:lnTo>
                    <a:pt x="11452" y="1393"/>
                  </a:lnTo>
                  <a:lnTo>
                    <a:pt x="11418" y="1418"/>
                  </a:lnTo>
                  <a:lnTo>
                    <a:pt x="11382" y="1445"/>
                  </a:lnTo>
                  <a:lnTo>
                    <a:pt x="11349" y="1472"/>
                  </a:lnTo>
                  <a:lnTo>
                    <a:pt x="11316" y="1500"/>
                  </a:lnTo>
                  <a:lnTo>
                    <a:pt x="11284" y="1529"/>
                  </a:lnTo>
                  <a:lnTo>
                    <a:pt x="11253" y="1558"/>
                  </a:lnTo>
                  <a:lnTo>
                    <a:pt x="11221" y="1588"/>
                  </a:lnTo>
                  <a:lnTo>
                    <a:pt x="11219" y="1588"/>
                  </a:lnTo>
                  <a:lnTo>
                    <a:pt x="11189" y="1618"/>
                  </a:lnTo>
                  <a:lnTo>
                    <a:pt x="11160" y="1651"/>
                  </a:lnTo>
                  <a:lnTo>
                    <a:pt x="11132" y="1683"/>
                  </a:lnTo>
                  <a:lnTo>
                    <a:pt x="11104" y="1716"/>
                  </a:lnTo>
                  <a:lnTo>
                    <a:pt x="11076" y="1749"/>
                  </a:lnTo>
                  <a:lnTo>
                    <a:pt x="11050" y="1783"/>
                  </a:lnTo>
                  <a:lnTo>
                    <a:pt x="11025" y="1819"/>
                  </a:lnTo>
                  <a:lnTo>
                    <a:pt x="11000" y="1854"/>
                  </a:lnTo>
                  <a:lnTo>
                    <a:pt x="10976" y="1890"/>
                  </a:lnTo>
                  <a:lnTo>
                    <a:pt x="10954" y="1926"/>
                  </a:lnTo>
                  <a:lnTo>
                    <a:pt x="10932" y="1963"/>
                  </a:lnTo>
                  <a:lnTo>
                    <a:pt x="10910" y="2002"/>
                  </a:lnTo>
                  <a:lnTo>
                    <a:pt x="10889" y="2040"/>
                  </a:lnTo>
                  <a:lnTo>
                    <a:pt x="10870" y="2079"/>
                  </a:lnTo>
                  <a:lnTo>
                    <a:pt x="10852" y="2118"/>
                  </a:lnTo>
                  <a:lnTo>
                    <a:pt x="10834" y="2158"/>
                  </a:lnTo>
                  <a:lnTo>
                    <a:pt x="10818" y="2199"/>
                  </a:lnTo>
                  <a:lnTo>
                    <a:pt x="10802" y="2240"/>
                  </a:lnTo>
                  <a:lnTo>
                    <a:pt x="10788" y="2281"/>
                  </a:lnTo>
                  <a:lnTo>
                    <a:pt x="10774" y="2323"/>
                  </a:lnTo>
                  <a:lnTo>
                    <a:pt x="10762" y="2366"/>
                  </a:lnTo>
                  <a:lnTo>
                    <a:pt x="10749" y="2409"/>
                  </a:lnTo>
                  <a:lnTo>
                    <a:pt x="10739" y="2452"/>
                  </a:lnTo>
                  <a:lnTo>
                    <a:pt x="10729" y="2495"/>
                  </a:lnTo>
                  <a:lnTo>
                    <a:pt x="10721" y="2540"/>
                  </a:lnTo>
                  <a:lnTo>
                    <a:pt x="10713" y="2584"/>
                  </a:lnTo>
                  <a:lnTo>
                    <a:pt x="10707" y="2629"/>
                  </a:lnTo>
                  <a:lnTo>
                    <a:pt x="10702" y="2673"/>
                  </a:lnTo>
                  <a:lnTo>
                    <a:pt x="10698" y="2719"/>
                  </a:lnTo>
                  <a:lnTo>
                    <a:pt x="10695" y="2765"/>
                  </a:lnTo>
                  <a:lnTo>
                    <a:pt x="10693" y="2810"/>
                  </a:lnTo>
                  <a:lnTo>
                    <a:pt x="10693" y="2857"/>
                  </a:lnTo>
                  <a:lnTo>
                    <a:pt x="10693" y="4999"/>
                  </a:lnTo>
                  <a:lnTo>
                    <a:pt x="10750" y="4999"/>
                  </a:lnTo>
                  <a:lnTo>
                    <a:pt x="12835" y="4999"/>
                  </a:lnTo>
                  <a:lnTo>
                    <a:pt x="12882" y="4999"/>
                  </a:lnTo>
                  <a:lnTo>
                    <a:pt x="12928" y="4997"/>
                  </a:lnTo>
                  <a:lnTo>
                    <a:pt x="12974" y="4994"/>
                  </a:lnTo>
                  <a:lnTo>
                    <a:pt x="13019" y="4990"/>
                  </a:lnTo>
                  <a:lnTo>
                    <a:pt x="13064" y="4985"/>
                  </a:lnTo>
                  <a:lnTo>
                    <a:pt x="13109" y="4979"/>
                  </a:lnTo>
                  <a:lnTo>
                    <a:pt x="13153" y="4971"/>
                  </a:lnTo>
                  <a:lnTo>
                    <a:pt x="13198" y="4963"/>
                  </a:lnTo>
                  <a:lnTo>
                    <a:pt x="13241" y="4953"/>
                  </a:lnTo>
                  <a:lnTo>
                    <a:pt x="13284" y="4943"/>
                  </a:lnTo>
                  <a:lnTo>
                    <a:pt x="13327" y="4930"/>
                  </a:lnTo>
                  <a:lnTo>
                    <a:pt x="13370" y="4918"/>
                  </a:lnTo>
                  <a:lnTo>
                    <a:pt x="13412" y="4904"/>
                  </a:lnTo>
                  <a:lnTo>
                    <a:pt x="13453" y="4889"/>
                  </a:lnTo>
                  <a:lnTo>
                    <a:pt x="13494" y="4874"/>
                  </a:lnTo>
                  <a:lnTo>
                    <a:pt x="13535" y="4858"/>
                  </a:lnTo>
                  <a:lnTo>
                    <a:pt x="13575" y="4840"/>
                  </a:lnTo>
                  <a:lnTo>
                    <a:pt x="13614" y="4822"/>
                  </a:lnTo>
                  <a:lnTo>
                    <a:pt x="13653" y="4803"/>
                  </a:lnTo>
                  <a:lnTo>
                    <a:pt x="13692" y="4782"/>
                  </a:lnTo>
                  <a:lnTo>
                    <a:pt x="13730" y="4761"/>
                  </a:lnTo>
                  <a:lnTo>
                    <a:pt x="13767" y="4738"/>
                  </a:lnTo>
                  <a:lnTo>
                    <a:pt x="13803" y="4716"/>
                  </a:lnTo>
                  <a:lnTo>
                    <a:pt x="13840" y="4692"/>
                  </a:lnTo>
                  <a:lnTo>
                    <a:pt x="13875" y="4667"/>
                  </a:lnTo>
                  <a:lnTo>
                    <a:pt x="13910" y="4642"/>
                  </a:lnTo>
                  <a:lnTo>
                    <a:pt x="13944" y="4616"/>
                  </a:lnTo>
                  <a:lnTo>
                    <a:pt x="13977" y="4589"/>
                  </a:lnTo>
                  <a:lnTo>
                    <a:pt x="14011" y="4560"/>
                  </a:lnTo>
                  <a:lnTo>
                    <a:pt x="14043" y="4532"/>
                  </a:lnTo>
                  <a:lnTo>
                    <a:pt x="14075" y="4503"/>
                  </a:lnTo>
                  <a:lnTo>
                    <a:pt x="14105" y="4473"/>
                  </a:lnTo>
                  <a:lnTo>
                    <a:pt x="14105" y="4471"/>
                  </a:lnTo>
                  <a:lnTo>
                    <a:pt x="14135" y="4440"/>
                  </a:lnTo>
                  <a:lnTo>
                    <a:pt x="14165" y="4408"/>
                  </a:lnTo>
                  <a:lnTo>
                    <a:pt x="14194" y="4375"/>
                  </a:lnTo>
                  <a:lnTo>
                    <a:pt x="14222" y="4343"/>
                  </a:lnTo>
                  <a:lnTo>
                    <a:pt x="14248" y="4309"/>
                  </a:lnTo>
                  <a:lnTo>
                    <a:pt x="14275" y="4275"/>
                  </a:lnTo>
                  <a:lnTo>
                    <a:pt x="14300" y="4239"/>
                  </a:lnTo>
                  <a:lnTo>
                    <a:pt x="14326" y="4204"/>
                  </a:lnTo>
                  <a:lnTo>
                    <a:pt x="14350" y="4168"/>
                  </a:lnTo>
                  <a:lnTo>
                    <a:pt x="14372" y="4132"/>
                  </a:lnTo>
                  <a:lnTo>
                    <a:pt x="14394" y="4095"/>
                  </a:lnTo>
                  <a:lnTo>
                    <a:pt x="14416" y="4056"/>
                  </a:lnTo>
                  <a:lnTo>
                    <a:pt x="14436" y="4018"/>
                  </a:lnTo>
                  <a:lnTo>
                    <a:pt x="14455" y="3979"/>
                  </a:lnTo>
                  <a:lnTo>
                    <a:pt x="14473" y="3940"/>
                  </a:lnTo>
                  <a:lnTo>
                    <a:pt x="14492" y="3900"/>
                  </a:lnTo>
                  <a:lnTo>
                    <a:pt x="14509" y="3858"/>
                  </a:lnTo>
                  <a:lnTo>
                    <a:pt x="14524" y="3818"/>
                  </a:lnTo>
                  <a:lnTo>
                    <a:pt x="14539" y="3777"/>
                  </a:lnTo>
                  <a:lnTo>
                    <a:pt x="14552" y="3735"/>
                  </a:lnTo>
                  <a:lnTo>
                    <a:pt x="14565" y="3692"/>
                  </a:lnTo>
                  <a:lnTo>
                    <a:pt x="14577" y="3649"/>
                  </a:lnTo>
                  <a:lnTo>
                    <a:pt x="14587" y="3606"/>
                  </a:lnTo>
                  <a:lnTo>
                    <a:pt x="14597" y="3563"/>
                  </a:lnTo>
                  <a:lnTo>
                    <a:pt x="14605" y="3518"/>
                  </a:lnTo>
                  <a:lnTo>
                    <a:pt x="14613" y="3474"/>
                  </a:lnTo>
                  <a:lnTo>
                    <a:pt x="14619" y="3430"/>
                  </a:lnTo>
                  <a:lnTo>
                    <a:pt x="14624" y="3385"/>
                  </a:lnTo>
                  <a:lnTo>
                    <a:pt x="14628" y="3339"/>
                  </a:lnTo>
                  <a:lnTo>
                    <a:pt x="14631" y="3294"/>
                  </a:lnTo>
                  <a:lnTo>
                    <a:pt x="14633" y="3248"/>
                  </a:lnTo>
                  <a:lnTo>
                    <a:pt x="14633" y="3202"/>
                  </a:lnTo>
                  <a:lnTo>
                    <a:pt x="14633" y="2857"/>
                  </a:lnTo>
                  <a:lnTo>
                    <a:pt x="14633" y="2810"/>
                  </a:lnTo>
                  <a:lnTo>
                    <a:pt x="14631" y="2765"/>
                  </a:lnTo>
                  <a:lnTo>
                    <a:pt x="14628" y="2720"/>
                  </a:lnTo>
                  <a:lnTo>
                    <a:pt x="14624" y="2674"/>
                  </a:lnTo>
                  <a:lnTo>
                    <a:pt x="14619" y="2629"/>
                  </a:lnTo>
                  <a:lnTo>
                    <a:pt x="14613" y="2585"/>
                  </a:lnTo>
                  <a:lnTo>
                    <a:pt x="14605" y="2541"/>
                  </a:lnTo>
                  <a:lnTo>
                    <a:pt x="14597" y="2496"/>
                  </a:lnTo>
                  <a:lnTo>
                    <a:pt x="14587" y="2452"/>
                  </a:lnTo>
                  <a:lnTo>
                    <a:pt x="14577" y="2410"/>
                  </a:lnTo>
                  <a:lnTo>
                    <a:pt x="14565" y="2367"/>
                  </a:lnTo>
                  <a:lnTo>
                    <a:pt x="14552" y="2324"/>
                  </a:lnTo>
                  <a:lnTo>
                    <a:pt x="14539" y="2282"/>
                  </a:lnTo>
                  <a:lnTo>
                    <a:pt x="14524" y="2241"/>
                  </a:lnTo>
                  <a:lnTo>
                    <a:pt x="14509" y="2200"/>
                  </a:lnTo>
                  <a:lnTo>
                    <a:pt x="14492" y="2159"/>
                  </a:lnTo>
                  <a:lnTo>
                    <a:pt x="14473" y="2119"/>
                  </a:lnTo>
                  <a:lnTo>
                    <a:pt x="14455" y="2080"/>
                  </a:lnTo>
                  <a:lnTo>
                    <a:pt x="14436" y="2041"/>
                  </a:lnTo>
                  <a:lnTo>
                    <a:pt x="14416" y="2003"/>
                  </a:lnTo>
                  <a:lnTo>
                    <a:pt x="14394" y="1964"/>
                  </a:lnTo>
                  <a:lnTo>
                    <a:pt x="14372" y="1927"/>
                  </a:lnTo>
                  <a:lnTo>
                    <a:pt x="14350" y="1891"/>
                  </a:lnTo>
                  <a:lnTo>
                    <a:pt x="14326" y="1855"/>
                  </a:lnTo>
                  <a:lnTo>
                    <a:pt x="14300" y="1819"/>
                  </a:lnTo>
                  <a:lnTo>
                    <a:pt x="14275" y="1784"/>
                  </a:lnTo>
                  <a:lnTo>
                    <a:pt x="14248" y="1749"/>
                  </a:lnTo>
                  <a:lnTo>
                    <a:pt x="14222" y="1716"/>
                  </a:lnTo>
                  <a:lnTo>
                    <a:pt x="14194" y="1683"/>
                  </a:lnTo>
                  <a:lnTo>
                    <a:pt x="14165" y="1651"/>
                  </a:lnTo>
                  <a:lnTo>
                    <a:pt x="14135" y="1619"/>
                  </a:lnTo>
                  <a:lnTo>
                    <a:pt x="14105" y="1588"/>
                  </a:lnTo>
                  <a:lnTo>
                    <a:pt x="14074" y="1558"/>
                  </a:lnTo>
                  <a:lnTo>
                    <a:pt x="14043" y="1529"/>
                  </a:lnTo>
                  <a:lnTo>
                    <a:pt x="14011" y="1500"/>
                  </a:lnTo>
                  <a:lnTo>
                    <a:pt x="13977" y="1472"/>
                  </a:lnTo>
                  <a:lnTo>
                    <a:pt x="13944" y="1445"/>
                  </a:lnTo>
                  <a:lnTo>
                    <a:pt x="13909" y="1418"/>
                  </a:lnTo>
                  <a:lnTo>
                    <a:pt x="13875" y="1393"/>
                  </a:lnTo>
                  <a:lnTo>
                    <a:pt x="13839" y="1368"/>
                  </a:lnTo>
                  <a:lnTo>
                    <a:pt x="13802" y="1344"/>
                  </a:lnTo>
                  <a:lnTo>
                    <a:pt x="13766" y="1322"/>
                  </a:lnTo>
                  <a:lnTo>
                    <a:pt x="13729" y="1300"/>
                  </a:lnTo>
                  <a:lnTo>
                    <a:pt x="13691" y="1277"/>
                  </a:lnTo>
                  <a:lnTo>
                    <a:pt x="13652" y="1257"/>
                  </a:lnTo>
                  <a:lnTo>
                    <a:pt x="13613" y="1238"/>
                  </a:lnTo>
                  <a:lnTo>
                    <a:pt x="13574" y="1220"/>
                  </a:lnTo>
                  <a:lnTo>
                    <a:pt x="13534" y="1202"/>
                  </a:lnTo>
                  <a:lnTo>
                    <a:pt x="13493" y="1185"/>
                  </a:lnTo>
                  <a:lnTo>
                    <a:pt x="13452" y="1170"/>
                  </a:lnTo>
                  <a:lnTo>
                    <a:pt x="13411" y="1155"/>
                  </a:lnTo>
                  <a:lnTo>
                    <a:pt x="13369" y="1142"/>
                  </a:lnTo>
                  <a:lnTo>
                    <a:pt x="13326" y="1129"/>
                  </a:lnTo>
                  <a:lnTo>
                    <a:pt x="13283" y="1116"/>
                  </a:lnTo>
                  <a:lnTo>
                    <a:pt x="13240" y="1106"/>
                  </a:lnTo>
                  <a:lnTo>
                    <a:pt x="13197" y="1096"/>
                  </a:lnTo>
                  <a:lnTo>
                    <a:pt x="13152" y="1088"/>
                  </a:lnTo>
                  <a:lnTo>
                    <a:pt x="13108" y="1080"/>
                  </a:lnTo>
                  <a:lnTo>
                    <a:pt x="13064" y="1074"/>
                  </a:lnTo>
                  <a:lnTo>
                    <a:pt x="13018" y="1069"/>
                  </a:lnTo>
                  <a:lnTo>
                    <a:pt x="12973" y="1065"/>
                  </a:lnTo>
                  <a:lnTo>
                    <a:pt x="12928" y="1062"/>
                  </a:lnTo>
                  <a:lnTo>
                    <a:pt x="12882" y="1060"/>
                  </a:lnTo>
                  <a:lnTo>
                    <a:pt x="12835" y="1060"/>
                  </a:lnTo>
                  <a:close/>
                  <a:moveTo>
                    <a:pt x="12491" y="15033"/>
                  </a:moveTo>
                  <a:lnTo>
                    <a:pt x="12835" y="15033"/>
                  </a:lnTo>
                  <a:lnTo>
                    <a:pt x="12882" y="15033"/>
                  </a:lnTo>
                  <a:lnTo>
                    <a:pt x="12928" y="15031"/>
                  </a:lnTo>
                  <a:lnTo>
                    <a:pt x="12974" y="15028"/>
                  </a:lnTo>
                  <a:lnTo>
                    <a:pt x="13019" y="15024"/>
                  </a:lnTo>
                  <a:lnTo>
                    <a:pt x="13064" y="15019"/>
                  </a:lnTo>
                  <a:lnTo>
                    <a:pt x="13109" y="15013"/>
                  </a:lnTo>
                  <a:lnTo>
                    <a:pt x="13153" y="15005"/>
                  </a:lnTo>
                  <a:lnTo>
                    <a:pt x="13198" y="14997"/>
                  </a:lnTo>
                  <a:lnTo>
                    <a:pt x="13241" y="14987"/>
                  </a:lnTo>
                  <a:lnTo>
                    <a:pt x="13284" y="14977"/>
                  </a:lnTo>
                  <a:lnTo>
                    <a:pt x="13327" y="14965"/>
                  </a:lnTo>
                  <a:lnTo>
                    <a:pt x="13370" y="14952"/>
                  </a:lnTo>
                  <a:lnTo>
                    <a:pt x="13412" y="14938"/>
                  </a:lnTo>
                  <a:lnTo>
                    <a:pt x="13453" y="14924"/>
                  </a:lnTo>
                  <a:lnTo>
                    <a:pt x="13494" y="14908"/>
                  </a:lnTo>
                  <a:lnTo>
                    <a:pt x="13535" y="14892"/>
                  </a:lnTo>
                  <a:lnTo>
                    <a:pt x="13575" y="14874"/>
                  </a:lnTo>
                  <a:lnTo>
                    <a:pt x="13614" y="14856"/>
                  </a:lnTo>
                  <a:lnTo>
                    <a:pt x="13653" y="14837"/>
                  </a:lnTo>
                  <a:lnTo>
                    <a:pt x="13692" y="14816"/>
                  </a:lnTo>
                  <a:lnTo>
                    <a:pt x="13730" y="14794"/>
                  </a:lnTo>
                  <a:lnTo>
                    <a:pt x="13767" y="14772"/>
                  </a:lnTo>
                  <a:lnTo>
                    <a:pt x="13803" y="14750"/>
                  </a:lnTo>
                  <a:lnTo>
                    <a:pt x="13840" y="14726"/>
                  </a:lnTo>
                  <a:lnTo>
                    <a:pt x="13875" y="14701"/>
                  </a:lnTo>
                  <a:lnTo>
                    <a:pt x="13910" y="14676"/>
                  </a:lnTo>
                  <a:lnTo>
                    <a:pt x="13944" y="14650"/>
                  </a:lnTo>
                  <a:lnTo>
                    <a:pt x="13977" y="14623"/>
                  </a:lnTo>
                  <a:lnTo>
                    <a:pt x="14011" y="14595"/>
                  </a:lnTo>
                  <a:lnTo>
                    <a:pt x="14043" y="14566"/>
                  </a:lnTo>
                  <a:lnTo>
                    <a:pt x="14075" y="14537"/>
                  </a:lnTo>
                  <a:lnTo>
                    <a:pt x="14105" y="14507"/>
                  </a:lnTo>
                  <a:lnTo>
                    <a:pt x="14105" y="14505"/>
                  </a:lnTo>
                  <a:lnTo>
                    <a:pt x="14135" y="14474"/>
                  </a:lnTo>
                  <a:lnTo>
                    <a:pt x="14165" y="14442"/>
                  </a:lnTo>
                  <a:lnTo>
                    <a:pt x="14194" y="14410"/>
                  </a:lnTo>
                  <a:lnTo>
                    <a:pt x="14222" y="14377"/>
                  </a:lnTo>
                  <a:lnTo>
                    <a:pt x="14248" y="14344"/>
                  </a:lnTo>
                  <a:lnTo>
                    <a:pt x="14275" y="14310"/>
                  </a:lnTo>
                  <a:lnTo>
                    <a:pt x="14300" y="14274"/>
                  </a:lnTo>
                  <a:lnTo>
                    <a:pt x="14326" y="14238"/>
                  </a:lnTo>
                  <a:lnTo>
                    <a:pt x="14350" y="14202"/>
                  </a:lnTo>
                  <a:lnTo>
                    <a:pt x="14372" y="14166"/>
                  </a:lnTo>
                  <a:lnTo>
                    <a:pt x="14394" y="14129"/>
                  </a:lnTo>
                  <a:lnTo>
                    <a:pt x="14416" y="14090"/>
                  </a:lnTo>
                  <a:lnTo>
                    <a:pt x="14436" y="14052"/>
                  </a:lnTo>
                  <a:lnTo>
                    <a:pt x="14455" y="14013"/>
                  </a:lnTo>
                  <a:lnTo>
                    <a:pt x="14473" y="13974"/>
                  </a:lnTo>
                  <a:lnTo>
                    <a:pt x="14492" y="13934"/>
                  </a:lnTo>
                  <a:lnTo>
                    <a:pt x="14509" y="13893"/>
                  </a:lnTo>
                  <a:lnTo>
                    <a:pt x="14524" y="13852"/>
                  </a:lnTo>
                  <a:lnTo>
                    <a:pt x="14539" y="13811"/>
                  </a:lnTo>
                  <a:lnTo>
                    <a:pt x="14552" y="13769"/>
                  </a:lnTo>
                  <a:lnTo>
                    <a:pt x="14565" y="13726"/>
                  </a:lnTo>
                  <a:lnTo>
                    <a:pt x="14577" y="13684"/>
                  </a:lnTo>
                  <a:lnTo>
                    <a:pt x="14587" y="13641"/>
                  </a:lnTo>
                  <a:lnTo>
                    <a:pt x="14597" y="13597"/>
                  </a:lnTo>
                  <a:lnTo>
                    <a:pt x="14605" y="13553"/>
                  </a:lnTo>
                  <a:lnTo>
                    <a:pt x="14613" y="13508"/>
                  </a:lnTo>
                  <a:lnTo>
                    <a:pt x="14619" y="13464"/>
                  </a:lnTo>
                  <a:lnTo>
                    <a:pt x="14624" y="13419"/>
                  </a:lnTo>
                  <a:lnTo>
                    <a:pt x="14628" y="13373"/>
                  </a:lnTo>
                  <a:lnTo>
                    <a:pt x="14631" y="13328"/>
                  </a:lnTo>
                  <a:lnTo>
                    <a:pt x="14633" y="13283"/>
                  </a:lnTo>
                  <a:lnTo>
                    <a:pt x="14633" y="13236"/>
                  </a:lnTo>
                  <a:lnTo>
                    <a:pt x="14633" y="12891"/>
                  </a:lnTo>
                  <a:lnTo>
                    <a:pt x="14633" y="12845"/>
                  </a:lnTo>
                  <a:lnTo>
                    <a:pt x="14631" y="12799"/>
                  </a:lnTo>
                  <a:lnTo>
                    <a:pt x="14628" y="12754"/>
                  </a:lnTo>
                  <a:lnTo>
                    <a:pt x="14624" y="12708"/>
                  </a:lnTo>
                  <a:lnTo>
                    <a:pt x="14619" y="12663"/>
                  </a:lnTo>
                  <a:lnTo>
                    <a:pt x="14613" y="12619"/>
                  </a:lnTo>
                  <a:lnTo>
                    <a:pt x="14605" y="12575"/>
                  </a:lnTo>
                  <a:lnTo>
                    <a:pt x="14597" y="12530"/>
                  </a:lnTo>
                  <a:lnTo>
                    <a:pt x="14587" y="12487"/>
                  </a:lnTo>
                  <a:lnTo>
                    <a:pt x="14577" y="12444"/>
                  </a:lnTo>
                  <a:lnTo>
                    <a:pt x="14565" y="12401"/>
                  </a:lnTo>
                  <a:lnTo>
                    <a:pt x="14552" y="12358"/>
                  </a:lnTo>
                  <a:lnTo>
                    <a:pt x="14539" y="12317"/>
                  </a:lnTo>
                  <a:lnTo>
                    <a:pt x="14524" y="12275"/>
                  </a:lnTo>
                  <a:lnTo>
                    <a:pt x="14509" y="12235"/>
                  </a:lnTo>
                  <a:lnTo>
                    <a:pt x="14492" y="12193"/>
                  </a:lnTo>
                  <a:lnTo>
                    <a:pt x="14473" y="12153"/>
                  </a:lnTo>
                  <a:lnTo>
                    <a:pt x="14455" y="12114"/>
                  </a:lnTo>
                  <a:lnTo>
                    <a:pt x="14436" y="12076"/>
                  </a:lnTo>
                  <a:lnTo>
                    <a:pt x="14416" y="12037"/>
                  </a:lnTo>
                  <a:lnTo>
                    <a:pt x="14394" y="11998"/>
                  </a:lnTo>
                  <a:lnTo>
                    <a:pt x="14372" y="11961"/>
                  </a:lnTo>
                  <a:lnTo>
                    <a:pt x="14350" y="11925"/>
                  </a:lnTo>
                  <a:lnTo>
                    <a:pt x="14326" y="11889"/>
                  </a:lnTo>
                  <a:lnTo>
                    <a:pt x="14300" y="11854"/>
                  </a:lnTo>
                  <a:lnTo>
                    <a:pt x="14275" y="11818"/>
                  </a:lnTo>
                  <a:lnTo>
                    <a:pt x="14248" y="11784"/>
                  </a:lnTo>
                  <a:lnTo>
                    <a:pt x="14222" y="11750"/>
                  </a:lnTo>
                  <a:lnTo>
                    <a:pt x="14194" y="11718"/>
                  </a:lnTo>
                  <a:lnTo>
                    <a:pt x="14165" y="11685"/>
                  </a:lnTo>
                  <a:lnTo>
                    <a:pt x="14135" y="11653"/>
                  </a:lnTo>
                  <a:lnTo>
                    <a:pt x="14105" y="11622"/>
                  </a:lnTo>
                  <a:lnTo>
                    <a:pt x="14074" y="11592"/>
                  </a:lnTo>
                  <a:lnTo>
                    <a:pt x="14043" y="11563"/>
                  </a:lnTo>
                  <a:lnTo>
                    <a:pt x="14011" y="11534"/>
                  </a:lnTo>
                  <a:lnTo>
                    <a:pt x="13977" y="11506"/>
                  </a:lnTo>
                  <a:lnTo>
                    <a:pt x="13944" y="11479"/>
                  </a:lnTo>
                  <a:lnTo>
                    <a:pt x="13909" y="11452"/>
                  </a:lnTo>
                  <a:lnTo>
                    <a:pt x="13875" y="11427"/>
                  </a:lnTo>
                  <a:lnTo>
                    <a:pt x="13839" y="11403"/>
                  </a:lnTo>
                  <a:lnTo>
                    <a:pt x="13802" y="11379"/>
                  </a:lnTo>
                  <a:lnTo>
                    <a:pt x="13766" y="11356"/>
                  </a:lnTo>
                  <a:lnTo>
                    <a:pt x="13729" y="11333"/>
                  </a:lnTo>
                  <a:lnTo>
                    <a:pt x="13691" y="11312"/>
                  </a:lnTo>
                  <a:lnTo>
                    <a:pt x="13652" y="11291"/>
                  </a:lnTo>
                  <a:lnTo>
                    <a:pt x="13613" y="11272"/>
                  </a:lnTo>
                  <a:lnTo>
                    <a:pt x="13574" y="11254"/>
                  </a:lnTo>
                  <a:lnTo>
                    <a:pt x="13534" y="11236"/>
                  </a:lnTo>
                  <a:lnTo>
                    <a:pt x="13493" y="11220"/>
                  </a:lnTo>
                  <a:lnTo>
                    <a:pt x="13452" y="11204"/>
                  </a:lnTo>
                  <a:lnTo>
                    <a:pt x="13411" y="11189"/>
                  </a:lnTo>
                  <a:lnTo>
                    <a:pt x="13369" y="11176"/>
                  </a:lnTo>
                  <a:lnTo>
                    <a:pt x="13326" y="11163"/>
                  </a:lnTo>
                  <a:lnTo>
                    <a:pt x="13283" y="11151"/>
                  </a:lnTo>
                  <a:lnTo>
                    <a:pt x="13240" y="11140"/>
                  </a:lnTo>
                  <a:lnTo>
                    <a:pt x="13197" y="11130"/>
                  </a:lnTo>
                  <a:lnTo>
                    <a:pt x="13152" y="11122"/>
                  </a:lnTo>
                  <a:lnTo>
                    <a:pt x="13108" y="11114"/>
                  </a:lnTo>
                  <a:lnTo>
                    <a:pt x="13064" y="11108"/>
                  </a:lnTo>
                  <a:lnTo>
                    <a:pt x="13018" y="11103"/>
                  </a:lnTo>
                  <a:lnTo>
                    <a:pt x="12973" y="11099"/>
                  </a:lnTo>
                  <a:lnTo>
                    <a:pt x="12928" y="11096"/>
                  </a:lnTo>
                  <a:lnTo>
                    <a:pt x="12882" y="11094"/>
                  </a:lnTo>
                  <a:lnTo>
                    <a:pt x="12835" y="11094"/>
                  </a:lnTo>
                  <a:lnTo>
                    <a:pt x="10693" y="11094"/>
                  </a:lnTo>
                  <a:lnTo>
                    <a:pt x="10693" y="13236"/>
                  </a:lnTo>
                  <a:lnTo>
                    <a:pt x="10693" y="13283"/>
                  </a:lnTo>
                  <a:lnTo>
                    <a:pt x="10695" y="13328"/>
                  </a:lnTo>
                  <a:lnTo>
                    <a:pt x="10698" y="13374"/>
                  </a:lnTo>
                  <a:lnTo>
                    <a:pt x="10702" y="13420"/>
                  </a:lnTo>
                  <a:lnTo>
                    <a:pt x="10707" y="13464"/>
                  </a:lnTo>
                  <a:lnTo>
                    <a:pt x="10713" y="13509"/>
                  </a:lnTo>
                  <a:lnTo>
                    <a:pt x="10721" y="13553"/>
                  </a:lnTo>
                  <a:lnTo>
                    <a:pt x="10729" y="13598"/>
                  </a:lnTo>
                  <a:lnTo>
                    <a:pt x="10739" y="13641"/>
                  </a:lnTo>
                  <a:lnTo>
                    <a:pt x="10749" y="13684"/>
                  </a:lnTo>
                  <a:lnTo>
                    <a:pt x="10762" y="13727"/>
                  </a:lnTo>
                  <a:lnTo>
                    <a:pt x="10774" y="13770"/>
                  </a:lnTo>
                  <a:lnTo>
                    <a:pt x="10788" y="13812"/>
                  </a:lnTo>
                  <a:lnTo>
                    <a:pt x="10802" y="13853"/>
                  </a:lnTo>
                  <a:lnTo>
                    <a:pt x="10818" y="13894"/>
                  </a:lnTo>
                  <a:lnTo>
                    <a:pt x="10834" y="13935"/>
                  </a:lnTo>
                  <a:lnTo>
                    <a:pt x="10852" y="13975"/>
                  </a:lnTo>
                  <a:lnTo>
                    <a:pt x="10870" y="14014"/>
                  </a:lnTo>
                  <a:lnTo>
                    <a:pt x="10889" y="14053"/>
                  </a:lnTo>
                  <a:lnTo>
                    <a:pt x="10910" y="14091"/>
                  </a:lnTo>
                  <a:lnTo>
                    <a:pt x="10932" y="14130"/>
                  </a:lnTo>
                  <a:lnTo>
                    <a:pt x="10954" y="14167"/>
                  </a:lnTo>
                  <a:lnTo>
                    <a:pt x="10976" y="14203"/>
                  </a:lnTo>
                  <a:lnTo>
                    <a:pt x="11000" y="14239"/>
                  </a:lnTo>
                  <a:lnTo>
                    <a:pt x="11025" y="14274"/>
                  </a:lnTo>
                  <a:lnTo>
                    <a:pt x="11050" y="14310"/>
                  </a:lnTo>
                  <a:lnTo>
                    <a:pt x="11076" y="14344"/>
                  </a:lnTo>
                  <a:lnTo>
                    <a:pt x="11104" y="14377"/>
                  </a:lnTo>
                  <a:lnTo>
                    <a:pt x="11132" y="14410"/>
                  </a:lnTo>
                  <a:lnTo>
                    <a:pt x="11160" y="14442"/>
                  </a:lnTo>
                  <a:lnTo>
                    <a:pt x="11189" y="14475"/>
                  </a:lnTo>
                  <a:lnTo>
                    <a:pt x="11219" y="14505"/>
                  </a:lnTo>
                  <a:lnTo>
                    <a:pt x="11221" y="14507"/>
                  </a:lnTo>
                  <a:lnTo>
                    <a:pt x="11253" y="14537"/>
                  </a:lnTo>
                  <a:lnTo>
                    <a:pt x="11284" y="14566"/>
                  </a:lnTo>
                  <a:lnTo>
                    <a:pt x="11316" y="14595"/>
                  </a:lnTo>
                  <a:lnTo>
                    <a:pt x="11349" y="14623"/>
                  </a:lnTo>
                  <a:lnTo>
                    <a:pt x="11382" y="14650"/>
                  </a:lnTo>
                  <a:lnTo>
                    <a:pt x="11417" y="14676"/>
                  </a:lnTo>
                  <a:lnTo>
                    <a:pt x="11452" y="14701"/>
                  </a:lnTo>
                  <a:lnTo>
                    <a:pt x="11487" y="14726"/>
                  </a:lnTo>
                  <a:lnTo>
                    <a:pt x="11523" y="14750"/>
                  </a:lnTo>
                  <a:lnTo>
                    <a:pt x="11559" y="14772"/>
                  </a:lnTo>
                  <a:lnTo>
                    <a:pt x="11597" y="14794"/>
                  </a:lnTo>
                  <a:lnTo>
                    <a:pt x="11635" y="14816"/>
                  </a:lnTo>
                  <a:lnTo>
                    <a:pt x="11674" y="14837"/>
                  </a:lnTo>
                  <a:lnTo>
                    <a:pt x="11712" y="14856"/>
                  </a:lnTo>
                  <a:lnTo>
                    <a:pt x="11753" y="14874"/>
                  </a:lnTo>
                  <a:lnTo>
                    <a:pt x="11792" y="14892"/>
                  </a:lnTo>
                  <a:lnTo>
                    <a:pt x="11833" y="14908"/>
                  </a:lnTo>
                  <a:lnTo>
                    <a:pt x="11873" y="14924"/>
                  </a:lnTo>
                  <a:lnTo>
                    <a:pt x="11915" y="14938"/>
                  </a:lnTo>
                  <a:lnTo>
                    <a:pt x="11957" y="14952"/>
                  </a:lnTo>
                  <a:lnTo>
                    <a:pt x="11999" y="14965"/>
                  </a:lnTo>
                  <a:lnTo>
                    <a:pt x="12042" y="14977"/>
                  </a:lnTo>
                  <a:lnTo>
                    <a:pt x="12086" y="14987"/>
                  </a:lnTo>
                  <a:lnTo>
                    <a:pt x="12129" y="14997"/>
                  </a:lnTo>
                  <a:lnTo>
                    <a:pt x="12173" y="15005"/>
                  </a:lnTo>
                  <a:lnTo>
                    <a:pt x="12218" y="15013"/>
                  </a:lnTo>
                  <a:lnTo>
                    <a:pt x="12263" y="15019"/>
                  </a:lnTo>
                  <a:lnTo>
                    <a:pt x="12307" y="15024"/>
                  </a:lnTo>
                  <a:lnTo>
                    <a:pt x="12353" y="15028"/>
                  </a:lnTo>
                  <a:lnTo>
                    <a:pt x="12399" y="15031"/>
                  </a:lnTo>
                  <a:lnTo>
                    <a:pt x="12445" y="15033"/>
                  </a:lnTo>
                  <a:lnTo>
                    <a:pt x="12491" y="15033"/>
                  </a:lnTo>
                  <a:close/>
                  <a:moveTo>
                    <a:pt x="9690" y="6059"/>
                  </a:moveTo>
                  <a:lnTo>
                    <a:pt x="9633" y="6059"/>
                  </a:lnTo>
                  <a:lnTo>
                    <a:pt x="6093" y="6059"/>
                  </a:lnTo>
                  <a:lnTo>
                    <a:pt x="6093" y="9860"/>
                  </a:lnTo>
                  <a:lnTo>
                    <a:pt x="9690" y="9860"/>
                  </a:lnTo>
                  <a:lnTo>
                    <a:pt x="9690" y="605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694EDF4C-EE7B-4ED9-A491-9AC5D2696BFA}"/>
              </a:ext>
            </a:extLst>
          </p:cNvPr>
          <p:cNvSpPr txBox="1"/>
          <p:nvPr/>
        </p:nvSpPr>
        <p:spPr>
          <a:xfrm>
            <a:off x="8115633" y="3232585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FCE282BB-F002-4F62-B1B0-6C001B624F41}"/>
              </a:ext>
            </a:extLst>
          </p:cNvPr>
          <p:cNvGrpSpPr/>
          <p:nvPr/>
        </p:nvGrpSpPr>
        <p:grpSpPr>
          <a:xfrm>
            <a:off x="8717666" y="3177686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9B9E7DAC-A090-4408-B405-467E2296A6C7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86" name="Rounded Rectangle 25">
                <a:extLst>
                  <a:ext uri="{FF2B5EF4-FFF2-40B4-BE49-F238E27FC236}">
                    <a16:creationId xmlns:a16="http://schemas.microsoft.com/office/drawing/2014/main" id="{DCDEB2FB-48E1-4AB3-B8A5-153D24F3B822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87" name="Rounded Rectangle 26">
                <a:extLst>
                  <a:ext uri="{FF2B5EF4-FFF2-40B4-BE49-F238E27FC236}">
                    <a16:creationId xmlns:a16="http://schemas.microsoft.com/office/drawing/2014/main" id="{7C395D33-DFC8-4991-AFD7-29A80E82BE3C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87E22417-1000-433E-90C9-C5534120E79C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shift</a:t>
              </a:r>
            </a:p>
          </p:txBody>
        </p:sp>
      </p:grpSp>
      <p:sp>
        <p:nvSpPr>
          <p:cNvPr id="98" name="TextBox 97">
            <a:extLst>
              <a:ext uri="{FF2B5EF4-FFF2-40B4-BE49-F238E27FC236}">
                <a16:creationId xmlns:a16="http://schemas.microsoft.com/office/drawing/2014/main" id="{D66CB8F2-164D-463F-B9C5-6413B6E95FA3}"/>
              </a:ext>
            </a:extLst>
          </p:cNvPr>
          <p:cNvSpPr txBox="1"/>
          <p:nvPr/>
        </p:nvSpPr>
        <p:spPr>
          <a:xfrm>
            <a:off x="10111582" y="3232585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C6125233-4815-496B-893E-0A3FE39329E8}"/>
              </a:ext>
            </a:extLst>
          </p:cNvPr>
          <p:cNvGrpSpPr/>
          <p:nvPr/>
        </p:nvGrpSpPr>
        <p:grpSpPr>
          <a:xfrm>
            <a:off x="4403578" y="3178218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C1B75BBF-3D2E-4613-AC61-72ED7ED4E5AD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71" name="Rounded Rectangle 20">
                <a:extLst>
                  <a:ext uri="{FF2B5EF4-FFF2-40B4-BE49-F238E27FC236}">
                    <a16:creationId xmlns:a16="http://schemas.microsoft.com/office/drawing/2014/main" id="{EA40B2C9-9040-4C83-8371-36F890F96340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72" name="Rounded Rectangle 21">
                <a:extLst>
                  <a:ext uri="{FF2B5EF4-FFF2-40B4-BE49-F238E27FC236}">
                    <a16:creationId xmlns:a16="http://schemas.microsoft.com/office/drawing/2014/main" id="{BA03DCC9-C9A1-46BA-89D5-342B14D56828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E5763103-F0F4-46D5-9965-1102A83CA59F}"/>
                </a:ext>
              </a:extLst>
            </p:cNvPr>
            <p:cNvSpPr txBox="1"/>
            <p:nvPr/>
          </p:nvSpPr>
          <p:spPr>
            <a:xfrm>
              <a:off x="5816827" y="1776639"/>
              <a:ext cx="249726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&lt;</a:t>
              </a:r>
              <a:endPara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041E32AD-222D-4488-BF15-447F85D6C773}"/>
              </a:ext>
            </a:extLst>
          </p:cNvPr>
          <p:cNvGrpSpPr/>
          <p:nvPr/>
        </p:nvGrpSpPr>
        <p:grpSpPr>
          <a:xfrm>
            <a:off x="10783577" y="3187644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BAD4CA03-9749-455B-AAFB-26DABD2DA2B5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80" name="Rounded Rectangle 20">
                <a:extLst>
                  <a:ext uri="{FF2B5EF4-FFF2-40B4-BE49-F238E27FC236}">
                    <a16:creationId xmlns:a16="http://schemas.microsoft.com/office/drawing/2014/main" id="{EA05DEEA-E03A-4923-8FF9-2D412A1F7D8A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81" name="Rounded Rectangle 21">
                <a:extLst>
                  <a:ext uri="{FF2B5EF4-FFF2-40B4-BE49-F238E27FC236}">
                    <a16:creationId xmlns:a16="http://schemas.microsoft.com/office/drawing/2014/main" id="{BDC9B60E-C9A2-4BA8-8DC5-5D9F7FD37ADC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61914E0-ABE9-4E0F-A4E9-DF81F2F7B3A3}"/>
                </a:ext>
              </a:extLst>
            </p:cNvPr>
            <p:cNvSpPr txBox="1"/>
            <p:nvPr/>
          </p:nvSpPr>
          <p:spPr>
            <a:xfrm>
              <a:off x="5816827" y="1776639"/>
              <a:ext cx="249726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&lt;</a:t>
              </a:r>
              <a:endPara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95350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Toggle Font Case</a:t>
            </a:r>
            <a:endParaRPr lang="en-IN" sz="360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1C5A17D-3EF8-4CCB-87ED-EA9ECEC10549}"/>
              </a:ext>
            </a:extLst>
          </p:cNvPr>
          <p:cNvSpPr/>
          <p:nvPr/>
        </p:nvSpPr>
        <p:spPr>
          <a:xfrm>
            <a:off x="8830715" y="1718862"/>
            <a:ext cx="3354993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N/A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49C82E5-FED5-4C5C-AB7C-41A413E5B027}"/>
              </a:ext>
            </a:extLst>
          </p:cNvPr>
          <p:cNvSpPr/>
          <p:nvPr/>
        </p:nvSpPr>
        <p:spPr>
          <a:xfrm>
            <a:off x="-1" y="1714292"/>
            <a:ext cx="8735335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5A48C04-09B3-4E8E-B698-8B7EE83F6E6C}"/>
              </a:ext>
            </a:extLst>
          </p:cNvPr>
          <p:cNvSpPr/>
          <p:nvPr/>
        </p:nvSpPr>
        <p:spPr>
          <a:xfrm>
            <a:off x="311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C25C4EC-FB80-4696-B429-3CCC636E5592}"/>
              </a:ext>
            </a:extLst>
          </p:cNvPr>
          <p:cNvSpPr/>
          <p:nvPr/>
        </p:nvSpPr>
        <p:spPr>
          <a:xfrm>
            <a:off x="8830715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BF28BF5-6EB1-4557-B192-7DB9067BB4E4}"/>
              </a:ext>
            </a:extLst>
          </p:cNvPr>
          <p:cNvGrpSpPr/>
          <p:nvPr/>
        </p:nvGrpSpPr>
        <p:grpSpPr>
          <a:xfrm>
            <a:off x="9023704" y="1843121"/>
            <a:ext cx="386690" cy="473803"/>
            <a:chOff x="10950107" y="696800"/>
            <a:chExt cx="566152" cy="693694"/>
          </a:xfrm>
          <a:solidFill>
            <a:schemeClr val="bg1">
              <a:lumMod val="95000"/>
            </a:schemeClr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8A3AB1E-C8D7-48DC-B7D6-2C0C8114A541}"/>
                </a:ext>
              </a:extLst>
            </p:cNvPr>
            <p:cNvSpPr/>
            <p:nvPr/>
          </p:nvSpPr>
          <p:spPr>
            <a:xfrm>
              <a:off x="10950107" y="860576"/>
              <a:ext cx="566152" cy="529918"/>
            </a:xfrm>
            <a:custGeom>
              <a:avLst/>
              <a:gdLst>
                <a:gd name="connsiteX0" fmla="*/ 129663 w 2381250"/>
                <a:gd name="connsiteY0" fmla="*/ 386229 h 2228850"/>
                <a:gd name="connsiteX1" fmla="*/ 311790 w 2381250"/>
                <a:gd name="connsiteY1" fmla="*/ 1851365 h 2228850"/>
                <a:gd name="connsiteX2" fmla="*/ 772610 w 2381250"/>
                <a:gd name="connsiteY2" fmla="*/ 2223421 h 2228850"/>
                <a:gd name="connsiteX3" fmla="*/ 783344 w 2381250"/>
                <a:gd name="connsiteY3" fmla="*/ 2223211 h 2228850"/>
                <a:gd name="connsiteX4" fmla="*/ 997209 w 2381250"/>
                <a:gd name="connsiteY4" fmla="*/ 2166214 h 2228850"/>
                <a:gd name="connsiteX5" fmla="*/ 1250546 w 2381250"/>
                <a:gd name="connsiteY5" fmla="*/ 2106159 h 2228850"/>
                <a:gd name="connsiteX6" fmla="*/ 1491700 w 2381250"/>
                <a:gd name="connsiteY6" fmla="*/ 2164252 h 2228850"/>
                <a:gd name="connsiteX7" fmla="*/ 1722710 w 2381250"/>
                <a:gd name="connsiteY7" fmla="*/ 2219639 h 2228850"/>
                <a:gd name="connsiteX8" fmla="*/ 2179195 w 2381250"/>
                <a:gd name="connsiteY8" fmla="*/ 1858251 h 2228850"/>
                <a:gd name="connsiteX9" fmla="*/ 2379201 w 2381250"/>
                <a:gd name="connsiteY9" fmla="*/ 1448581 h 2228850"/>
                <a:gd name="connsiteX10" fmla="*/ 2380020 w 2381250"/>
                <a:gd name="connsiteY10" fmla="*/ 1446000 h 2228850"/>
                <a:gd name="connsiteX11" fmla="*/ 2367371 w 2381250"/>
                <a:gd name="connsiteY11" fmla="*/ 1416796 h 2228850"/>
                <a:gd name="connsiteX12" fmla="*/ 2365628 w 2381250"/>
                <a:gd name="connsiteY12" fmla="*/ 1416053 h 2228850"/>
                <a:gd name="connsiteX13" fmla="*/ 1997792 w 2381250"/>
                <a:gd name="connsiteY13" fmla="*/ 860174 h 2228850"/>
                <a:gd name="connsiteX14" fmla="*/ 2293038 w 2381250"/>
                <a:gd name="connsiteY14" fmla="*/ 337833 h 2228850"/>
                <a:gd name="connsiteX15" fmla="*/ 2295362 w 2381250"/>
                <a:gd name="connsiteY15" fmla="*/ 336385 h 2228850"/>
                <a:gd name="connsiteX16" fmla="*/ 2305802 w 2381250"/>
                <a:gd name="connsiteY16" fmla="*/ 321088 h 2228850"/>
                <a:gd name="connsiteX17" fmla="*/ 2302125 w 2381250"/>
                <a:gd name="connsiteY17" fmla="*/ 302943 h 2228850"/>
                <a:gd name="connsiteX18" fmla="*/ 1761676 w 2381250"/>
                <a:gd name="connsiteY18" fmla="*/ 9449 h 2228850"/>
                <a:gd name="connsiteX19" fmla="*/ 1714528 w 2381250"/>
                <a:gd name="connsiteY19" fmla="*/ 7144 h 2228850"/>
                <a:gd name="connsiteX20" fmla="*/ 1375333 w 2381250"/>
                <a:gd name="connsiteY20" fmla="*/ 91850 h 2228850"/>
                <a:gd name="connsiteX21" fmla="*/ 1212846 w 2381250"/>
                <a:gd name="connsiteY21" fmla="*/ 140398 h 2228850"/>
                <a:gd name="connsiteX22" fmla="*/ 1044777 w 2381250"/>
                <a:gd name="connsiteY22" fmla="*/ 91259 h 2228850"/>
                <a:gd name="connsiteX23" fmla="*/ 748550 w 2381250"/>
                <a:gd name="connsiteY23" fmla="*/ 16021 h 2228850"/>
                <a:gd name="connsiteX24" fmla="*/ 741034 w 2381250"/>
                <a:gd name="connsiteY24" fmla="*/ 16097 h 2228850"/>
                <a:gd name="connsiteX25" fmla="*/ 129663 w 2381250"/>
                <a:gd name="connsiteY25" fmla="*/ 386229 h 222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381250" h="2228850">
                  <a:moveTo>
                    <a:pt x="129663" y="386229"/>
                  </a:moveTo>
                  <a:cubicBezTo>
                    <a:pt x="-115939" y="812425"/>
                    <a:pt x="40194" y="1459201"/>
                    <a:pt x="311790" y="1851365"/>
                  </a:cubicBezTo>
                  <a:cubicBezTo>
                    <a:pt x="447360" y="2047427"/>
                    <a:pt x="584615" y="2223421"/>
                    <a:pt x="772610" y="2223421"/>
                  </a:cubicBezTo>
                  <a:cubicBezTo>
                    <a:pt x="776153" y="2223421"/>
                    <a:pt x="779706" y="2223354"/>
                    <a:pt x="783344" y="2223211"/>
                  </a:cubicBezTo>
                  <a:cubicBezTo>
                    <a:pt x="871670" y="2219687"/>
                    <a:pt x="935497" y="2192493"/>
                    <a:pt x="997209" y="2166214"/>
                  </a:cubicBezTo>
                  <a:cubicBezTo>
                    <a:pt x="1066494" y="2136686"/>
                    <a:pt x="1138151" y="2106159"/>
                    <a:pt x="1250546" y="2106159"/>
                  </a:cubicBezTo>
                  <a:cubicBezTo>
                    <a:pt x="1357473" y="2106159"/>
                    <a:pt x="1425711" y="2135696"/>
                    <a:pt x="1491700" y="2164252"/>
                  </a:cubicBezTo>
                  <a:cubicBezTo>
                    <a:pt x="1556736" y="2192388"/>
                    <a:pt x="1623726" y="2221497"/>
                    <a:pt x="1722710" y="2219639"/>
                  </a:cubicBezTo>
                  <a:cubicBezTo>
                    <a:pt x="1934469" y="2215696"/>
                    <a:pt x="2064486" y="2025787"/>
                    <a:pt x="2179195" y="1858251"/>
                  </a:cubicBezTo>
                  <a:cubicBezTo>
                    <a:pt x="2298896" y="1683325"/>
                    <a:pt x="2358941" y="1513484"/>
                    <a:pt x="2379201" y="1448581"/>
                  </a:cubicBezTo>
                  <a:lnTo>
                    <a:pt x="2380020" y="1446000"/>
                  </a:lnTo>
                  <a:cubicBezTo>
                    <a:pt x="2383878" y="1434465"/>
                    <a:pt x="2378430" y="1421873"/>
                    <a:pt x="2367371" y="1416796"/>
                  </a:cubicBezTo>
                  <a:cubicBezTo>
                    <a:pt x="2367066" y="1416653"/>
                    <a:pt x="2365942" y="1416187"/>
                    <a:pt x="2365628" y="1416053"/>
                  </a:cubicBezTo>
                  <a:cubicBezTo>
                    <a:pt x="2328338" y="1400804"/>
                    <a:pt x="2001230" y="1255690"/>
                    <a:pt x="1997792" y="860174"/>
                  </a:cubicBezTo>
                  <a:cubicBezTo>
                    <a:pt x="1994601" y="538839"/>
                    <a:pt x="2243184" y="368675"/>
                    <a:pt x="2293038" y="337833"/>
                  </a:cubicBezTo>
                  <a:lnTo>
                    <a:pt x="2295362" y="336385"/>
                  </a:lnTo>
                  <a:cubicBezTo>
                    <a:pt x="2300763" y="332908"/>
                    <a:pt x="2304525" y="327393"/>
                    <a:pt x="2305802" y="321088"/>
                  </a:cubicBezTo>
                  <a:cubicBezTo>
                    <a:pt x="2307078" y="314792"/>
                    <a:pt x="2305744" y="308239"/>
                    <a:pt x="2302125" y="302943"/>
                  </a:cubicBezTo>
                  <a:cubicBezTo>
                    <a:pt x="2130542" y="51845"/>
                    <a:pt x="1867556" y="14002"/>
                    <a:pt x="1761676" y="9449"/>
                  </a:cubicBezTo>
                  <a:cubicBezTo>
                    <a:pt x="1746312" y="7915"/>
                    <a:pt x="1730453" y="7144"/>
                    <a:pt x="1714528" y="7144"/>
                  </a:cubicBezTo>
                  <a:cubicBezTo>
                    <a:pt x="1590169" y="7144"/>
                    <a:pt x="1471040" y="54112"/>
                    <a:pt x="1375333" y="91850"/>
                  </a:cubicBezTo>
                  <a:cubicBezTo>
                    <a:pt x="1309267" y="117900"/>
                    <a:pt x="1252203" y="140398"/>
                    <a:pt x="1212846" y="140398"/>
                  </a:cubicBezTo>
                  <a:cubicBezTo>
                    <a:pt x="1168621" y="140398"/>
                    <a:pt x="1111233" y="117624"/>
                    <a:pt x="1044777" y="91259"/>
                  </a:cubicBezTo>
                  <a:cubicBezTo>
                    <a:pt x="955909" y="55988"/>
                    <a:pt x="855182" y="16021"/>
                    <a:pt x="748550" y="16021"/>
                  </a:cubicBezTo>
                  <a:cubicBezTo>
                    <a:pt x="746006" y="16021"/>
                    <a:pt x="743501" y="16050"/>
                    <a:pt x="741034" y="16097"/>
                  </a:cubicBezTo>
                  <a:cubicBezTo>
                    <a:pt x="493099" y="19745"/>
                    <a:pt x="258822" y="161592"/>
                    <a:pt x="129663" y="3862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7419690-D39F-45B1-97B1-10D2DD6D51CA}"/>
                </a:ext>
              </a:extLst>
            </p:cNvPr>
            <p:cNvSpPr/>
            <p:nvPr/>
          </p:nvSpPr>
          <p:spPr>
            <a:xfrm>
              <a:off x="11224883" y="696800"/>
              <a:ext cx="151729" cy="169845"/>
            </a:xfrm>
            <a:custGeom>
              <a:avLst/>
              <a:gdLst>
                <a:gd name="connsiteX0" fmla="*/ 606180 w 638175"/>
                <a:gd name="connsiteY0" fmla="*/ 7162 h 714375"/>
                <a:gd name="connsiteX1" fmla="*/ 168277 w 638175"/>
                <a:gd name="connsiteY1" fmla="*/ 231790 h 714375"/>
                <a:gd name="connsiteX2" fmla="*/ 10962 w 638175"/>
                <a:gd name="connsiteY2" fmla="*/ 692600 h 714375"/>
                <a:gd name="connsiteX3" fmla="*/ 32718 w 638175"/>
                <a:gd name="connsiteY3" fmla="*/ 713212 h 714375"/>
                <a:gd name="connsiteX4" fmla="*/ 63502 w 638175"/>
                <a:gd name="connsiteY4" fmla="*/ 714412 h 714375"/>
                <a:gd name="connsiteX5" fmla="*/ 476840 w 638175"/>
                <a:gd name="connsiteY5" fmla="*/ 502414 h 714375"/>
                <a:gd name="connsiteX6" fmla="*/ 630821 w 638175"/>
                <a:gd name="connsiteY6" fmla="*/ 28355 h 714375"/>
                <a:gd name="connsiteX7" fmla="*/ 606180 w 638175"/>
                <a:gd name="connsiteY7" fmla="*/ 7162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714375">
                  <a:moveTo>
                    <a:pt x="606180" y="7162"/>
                  </a:moveTo>
                  <a:cubicBezTo>
                    <a:pt x="456037" y="13277"/>
                    <a:pt x="275929" y="105698"/>
                    <a:pt x="168277" y="231790"/>
                  </a:cubicBezTo>
                  <a:cubicBezTo>
                    <a:pt x="76790" y="337775"/>
                    <a:pt x="-12583" y="514483"/>
                    <a:pt x="10962" y="692600"/>
                  </a:cubicBezTo>
                  <a:cubicBezTo>
                    <a:pt x="12439" y="703744"/>
                    <a:pt x="21507" y="712345"/>
                    <a:pt x="32718" y="713212"/>
                  </a:cubicBezTo>
                  <a:cubicBezTo>
                    <a:pt x="42852" y="714003"/>
                    <a:pt x="53196" y="714403"/>
                    <a:pt x="63502" y="714412"/>
                  </a:cubicBezTo>
                  <a:cubicBezTo>
                    <a:pt x="210311" y="714412"/>
                    <a:pt x="368683" y="633193"/>
                    <a:pt x="476840" y="502414"/>
                  </a:cubicBezTo>
                  <a:cubicBezTo>
                    <a:pt x="590673" y="364321"/>
                    <a:pt x="648233" y="187099"/>
                    <a:pt x="630821" y="28355"/>
                  </a:cubicBezTo>
                  <a:cubicBezTo>
                    <a:pt x="629449" y="15916"/>
                    <a:pt x="618505" y="6676"/>
                    <a:pt x="606180" y="7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1" name="Graphic 12">
            <a:extLst>
              <a:ext uri="{FF2B5EF4-FFF2-40B4-BE49-F238E27FC236}">
                <a16:creationId xmlns:a16="http://schemas.microsoft.com/office/drawing/2014/main" id="{2057ABDD-7CB7-471D-885E-9CC2284E3162}"/>
              </a:ext>
            </a:extLst>
          </p:cNvPr>
          <p:cNvGrpSpPr/>
          <p:nvPr/>
        </p:nvGrpSpPr>
        <p:grpSpPr>
          <a:xfrm>
            <a:off x="219154" y="1923832"/>
            <a:ext cx="380990" cy="380990"/>
            <a:chOff x="3808412" y="1143000"/>
            <a:chExt cx="4572000" cy="4572000"/>
          </a:xfrm>
          <a:solidFill>
            <a:schemeClr val="bg1">
              <a:lumMod val="95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5F9BEAD-0143-42AC-9529-43BE330ED3CD}"/>
                </a:ext>
              </a:extLst>
            </p:cNvPr>
            <p:cNvSpPr/>
            <p:nvPr/>
          </p:nvSpPr>
          <p:spPr>
            <a:xfrm>
              <a:off x="3801278" y="1135856"/>
              <a:ext cx="4581525" cy="4581525"/>
            </a:xfrm>
            <a:custGeom>
              <a:avLst/>
              <a:gdLst>
                <a:gd name="connsiteX0" fmla="*/ 8811 w 4581525"/>
                <a:gd name="connsiteY0" fmla="*/ 2140744 h 4581525"/>
                <a:gd name="connsiteX1" fmla="*/ 7144 w 4581525"/>
                <a:gd name="connsiteY1" fmla="*/ 654491 h 4581525"/>
                <a:gd name="connsiteX2" fmla="*/ 1835944 w 4581525"/>
                <a:gd name="connsiteY2" fmla="*/ 406156 h 4581525"/>
                <a:gd name="connsiteX3" fmla="*/ 1835944 w 4581525"/>
                <a:gd name="connsiteY3" fmla="*/ 2140744 h 4581525"/>
                <a:gd name="connsiteX4" fmla="*/ 8811 w 4581525"/>
                <a:gd name="connsiteY4" fmla="*/ 2140744 h 4581525"/>
                <a:gd name="connsiteX5" fmla="*/ 2140744 w 4581525"/>
                <a:gd name="connsiteY5" fmla="*/ 361864 h 4581525"/>
                <a:gd name="connsiteX6" fmla="*/ 4578535 w 4581525"/>
                <a:gd name="connsiteY6" fmla="*/ 7144 h 4581525"/>
                <a:gd name="connsiteX7" fmla="*/ 4578535 w 4581525"/>
                <a:gd name="connsiteY7" fmla="*/ 2140744 h 4581525"/>
                <a:gd name="connsiteX8" fmla="*/ 2140744 w 4581525"/>
                <a:gd name="connsiteY8" fmla="*/ 2140744 h 4581525"/>
                <a:gd name="connsiteX9" fmla="*/ 2140744 w 4581525"/>
                <a:gd name="connsiteY9" fmla="*/ 361864 h 4581525"/>
                <a:gd name="connsiteX10" fmla="*/ 4579125 w 4581525"/>
                <a:gd name="connsiteY10" fmla="*/ 2445544 h 4581525"/>
                <a:gd name="connsiteX11" fmla="*/ 4578535 w 4581525"/>
                <a:gd name="connsiteY11" fmla="*/ 4579144 h 4581525"/>
                <a:gd name="connsiteX12" fmla="*/ 2140744 w 4581525"/>
                <a:gd name="connsiteY12" fmla="*/ 4236168 h 4581525"/>
                <a:gd name="connsiteX13" fmla="*/ 2140744 w 4581525"/>
                <a:gd name="connsiteY13" fmla="*/ 2445544 h 4581525"/>
                <a:gd name="connsiteX14" fmla="*/ 4579125 w 4581525"/>
                <a:gd name="connsiteY14" fmla="*/ 2445544 h 4581525"/>
                <a:gd name="connsiteX15" fmla="*/ 1835944 w 4581525"/>
                <a:gd name="connsiteY15" fmla="*/ 4197363 h 4581525"/>
                <a:gd name="connsiteX16" fmla="*/ 8630 w 4581525"/>
                <a:gd name="connsiteY16" fmla="*/ 3946884 h 4581525"/>
                <a:gd name="connsiteX17" fmla="*/ 8534 w 4581525"/>
                <a:gd name="connsiteY17" fmla="*/ 2445544 h 4581525"/>
                <a:gd name="connsiteX18" fmla="*/ 1835944 w 4581525"/>
                <a:gd name="connsiteY18" fmla="*/ 2445544 h 4581525"/>
                <a:gd name="connsiteX19" fmla="*/ 1835944 w 4581525"/>
                <a:gd name="connsiteY19" fmla="*/ 4197363 h 458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81525" h="4581525">
                  <a:moveTo>
                    <a:pt x="8811" y="2140744"/>
                  </a:moveTo>
                  <a:lnTo>
                    <a:pt x="7144" y="654491"/>
                  </a:lnTo>
                  <a:lnTo>
                    <a:pt x="1835944" y="406156"/>
                  </a:lnTo>
                  <a:lnTo>
                    <a:pt x="1835944" y="2140744"/>
                  </a:lnTo>
                  <a:lnTo>
                    <a:pt x="8811" y="2140744"/>
                  </a:lnTo>
                  <a:close/>
                  <a:moveTo>
                    <a:pt x="2140744" y="361864"/>
                  </a:moveTo>
                  <a:lnTo>
                    <a:pt x="4578535" y="7144"/>
                  </a:lnTo>
                  <a:lnTo>
                    <a:pt x="4578535" y="2140744"/>
                  </a:lnTo>
                  <a:lnTo>
                    <a:pt x="2140744" y="2140744"/>
                  </a:lnTo>
                  <a:lnTo>
                    <a:pt x="2140744" y="361864"/>
                  </a:lnTo>
                  <a:close/>
                  <a:moveTo>
                    <a:pt x="4579125" y="2445544"/>
                  </a:moveTo>
                  <a:lnTo>
                    <a:pt x="4578535" y="4579144"/>
                  </a:lnTo>
                  <a:lnTo>
                    <a:pt x="2140744" y="4236168"/>
                  </a:lnTo>
                  <a:lnTo>
                    <a:pt x="2140744" y="2445544"/>
                  </a:lnTo>
                  <a:lnTo>
                    <a:pt x="4579125" y="2445544"/>
                  </a:lnTo>
                  <a:close/>
                  <a:moveTo>
                    <a:pt x="1835944" y="4197363"/>
                  </a:moveTo>
                  <a:lnTo>
                    <a:pt x="8630" y="3946884"/>
                  </a:lnTo>
                  <a:lnTo>
                    <a:pt x="8534" y="2445544"/>
                  </a:lnTo>
                  <a:lnTo>
                    <a:pt x="1835944" y="2445544"/>
                  </a:lnTo>
                  <a:lnTo>
                    <a:pt x="1835944" y="4197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46DB4F9-FDB4-4872-A8F3-A8C7C5C315E4}"/>
              </a:ext>
            </a:extLst>
          </p:cNvPr>
          <p:cNvGrpSpPr/>
          <p:nvPr/>
        </p:nvGrpSpPr>
        <p:grpSpPr>
          <a:xfrm>
            <a:off x="3078477" y="3175855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5A03B7CE-FBEC-49D8-A1DB-3AB4187D77D3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43" name="Rounded Rectangle 25">
                <a:extLst>
                  <a:ext uri="{FF2B5EF4-FFF2-40B4-BE49-F238E27FC236}">
                    <a16:creationId xmlns:a16="http://schemas.microsoft.com/office/drawing/2014/main" id="{22E448A3-50C6-4AA2-AA9F-ABA0C4309A6F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44" name="Rounded Rectangle 26">
                <a:extLst>
                  <a:ext uri="{FF2B5EF4-FFF2-40B4-BE49-F238E27FC236}">
                    <a16:creationId xmlns:a16="http://schemas.microsoft.com/office/drawing/2014/main" id="{B72DFF36-E2BD-4AFC-82A4-E65787E4F706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33AD69A-3E20-4F7E-A233-0F6B4980895A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en-US" sz="180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Shift</a:t>
              </a:r>
            </a:p>
          </p:txBody>
        </p: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5932A65A-3201-4CE2-AE6F-C25AA15BDD0F}"/>
              </a:ext>
            </a:extLst>
          </p:cNvPr>
          <p:cNvSpPr txBox="1"/>
          <p:nvPr/>
        </p:nvSpPr>
        <p:spPr>
          <a:xfrm>
            <a:off x="4473931" y="3235482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6211CAA7-EF02-4286-AAD5-B363CEFB45FD}"/>
              </a:ext>
            </a:extLst>
          </p:cNvPr>
          <p:cNvGrpSpPr/>
          <p:nvPr/>
        </p:nvGrpSpPr>
        <p:grpSpPr>
          <a:xfrm>
            <a:off x="5054539" y="3178218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F5E47C92-CC9C-4390-99E2-CE7045F0C905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71" name="Rounded Rectangle 20">
                <a:extLst>
                  <a:ext uri="{FF2B5EF4-FFF2-40B4-BE49-F238E27FC236}">
                    <a16:creationId xmlns:a16="http://schemas.microsoft.com/office/drawing/2014/main" id="{BF3BE97F-07F0-4630-85CE-431123285C20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72" name="Rounded Rectangle 21">
                <a:extLst>
                  <a:ext uri="{FF2B5EF4-FFF2-40B4-BE49-F238E27FC236}">
                    <a16:creationId xmlns:a16="http://schemas.microsoft.com/office/drawing/2014/main" id="{FAF79880-7CE3-48E5-BFAD-8FFCFD4C975B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9F625082-7EC7-4561-8283-905C604E4884}"/>
                </a:ext>
              </a:extLst>
            </p:cNvPr>
            <p:cNvSpPr txBox="1"/>
            <p:nvPr/>
          </p:nvSpPr>
          <p:spPr>
            <a:xfrm>
              <a:off x="5759123" y="1776639"/>
              <a:ext cx="365137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294923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58B1CA14-3ED4-44E8-B669-E7F4316E1DF7}"/>
              </a:ext>
            </a:extLst>
          </p:cNvPr>
          <p:cNvSpPr/>
          <p:nvPr/>
        </p:nvSpPr>
        <p:spPr>
          <a:xfrm>
            <a:off x="-1" y="1714292"/>
            <a:ext cx="8735335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Clear Formatting</a:t>
            </a:r>
            <a:endParaRPr lang="en-IN" sz="3600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5A48C04-09B3-4E8E-B698-8B7EE83F6E6C}"/>
              </a:ext>
            </a:extLst>
          </p:cNvPr>
          <p:cNvSpPr/>
          <p:nvPr/>
        </p:nvSpPr>
        <p:spPr>
          <a:xfrm>
            <a:off x="311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grpSp>
        <p:nvGrpSpPr>
          <p:cNvPr id="61" name="Graphic 12">
            <a:extLst>
              <a:ext uri="{FF2B5EF4-FFF2-40B4-BE49-F238E27FC236}">
                <a16:creationId xmlns:a16="http://schemas.microsoft.com/office/drawing/2014/main" id="{2057ABDD-7CB7-471D-885E-9CC2284E3162}"/>
              </a:ext>
            </a:extLst>
          </p:cNvPr>
          <p:cNvGrpSpPr/>
          <p:nvPr/>
        </p:nvGrpSpPr>
        <p:grpSpPr>
          <a:xfrm>
            <a:off x="219154" y="1923832"/>
            <a:ext cx="380990" cy="380990"/>
            <a:chOff x="3808412" y="1143000"/>
            <a:chExt cx="4572000" cy="4572000"/>
          </a:xfrm>
          <a:solidFill>
            <a:schemeClr val="bg1">
              <a:lumMod val="95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5F9BEAD-0143-42AC-9529-43BE330ED3CD}"/>
                </a:ext>
              </a:extLst>
            </p:cNvPr>
            <p:cNvSpPr/>
            <p:nvPr/>
          </p:nvSpPr>
          <p:spPr>
            <a:xfrm>
              <a:off x="3801278" y="1135856"/>
              <a:ext cx="4581525" cy="4581525"/>
            </a:xfrm>
            <a:custGeom>
              <a:avLst/>
              <a:gdLst>
                <a:gd name="connsiteX0" fmla="*/ 8811 w 4581525"/>
                <a:gd name="connsiteY0" fmla="*/ 2140744 h 4581525"/>
                <a:gd name="connsiteX1" fmla="*/ 7144 w 4581525"/>
                <a:gd name="connsiteY1" fmla="*/ 654491 h 4581525"/>
                <a:gd name="connsiteX2" fmla="*/ 1835944 w 4581525"/>
                <a:gd name="connsiteY2" fmla="*/ 406156 h 4581525"/>
                <a:gd name="connsiteX3" fmla="*/ 1835944 w 4581525"/>
                <a:gd name="connsiteY3" fmla="*/ 2140744 h 4581525"/>
                <a:gd name="connsiteX4" fmla="*/ 8811 w 4581525"/>
                <a:gd name="connsiteY4" fmla="*/ 2140744 h 4581525"/>
                <a:gd name="connsiteX5" fmla="*/ 2140744 w 4581525"/>
                <a:gd name="connsiteY5" fmla="*/ 361864 h 4581525"/>
                <a:gd name="connsiteX6" fmla="*/ 4578535 w 4581525"/>
                <a:gd name="connsiteY6" fmla="*/ 7144 h 4581525"/>
                <a:gd name="connsiteX7" fmla="*/ 4578535 w 4581525"/>
                <a:gd name="connsiteY7" fmla="*/ 2140744 h 4581525"/>
                <a:gd name="connsiteX8" fmla="*/ 2140744 w 4581525"/>
                <a:gd name="connsiteY8" fmla="*/ 2140744 h 4581525"/>
                <a:gd name="connsiteX9" fmla="*/ 2140744 w 4581525"/>
                <a:gd name="connsiteY9" fmla="*/ 361864 h 4581525"/>
                <a:gd name="connsiteX10" fmla="*/ 4579125 w 4581525"/>
                <a:gd name="connsiteY10" fmla="*/ 2445544 h 4581525"/>
                <a:gd name="connsiteX11" fmla="*/ 4578535 w 4581525"/>
                <a:gd name="connsiteY11" fmla="*/ 4579144 h 4581525"/>
                <a:gd name="connsiteX12" fmla="*/ 2140744 w 4581525"/>
                <a:gd name="connsiteY12" fmla="*/ 4236168 h 4581525"/>
                <a:gd name="connsiteX13" fmla="*/ 2140744 w 4581525"/>
                <a:gd name="connsiteY13" fmla="*/ 2445544 h 4581525"/>
                <a:gd name="connsiteX14" fmla="*/ 4579125 w 4581525"/>
                <a:gd name="connsiteY14" fmla="*/ 2445544 h 4581525"/>
                <a:gd name="connsiteX15" fmla="*/ 1835944 w 4581525"/>
                <a:gd name="connsiteY15" fmla="*/ 4197363 h 4581525"/>
                <a:gd name="connsiteX16" fmla="*/ 8630 w 4581525"/>
                <a:gd name="connsiteY16" fmla="*/ 3946884 h 4581525"/>
                <a:gd name="connsiteX17" fmla="*/ 8534 w 4581525"/>
                <a:gd name="connsiteY17" fmla="*/ 2445544 h 4581525"/>
                <a:gd name="connsiteX18" fmla="*/ 1835944 w 4581525"/>
                <a:gd name="connsiteY18" fmla="*/ 2445544 h 4581525"/>
                <a:gd name="connsiteX19" fmla="*/ 1835944 w 4581525"/>
                <a:gd name="connsiteY19" fmla="*/ 4197363 h 458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81525" h="4581525">
                  <a:moveTo>
                    <a:pt x="8811" y="2140744"/>
                  </a:moveTo>
                  <a:lnTo>
                    <a:pt x="7144" y="654491"/>
                  </a:lnTo>
                  <a:lnTo>
                    <a:pt x="1835944" y="406156"/>
                  </a:lnTo>
                  <a:lnTo>
                    <a:pt x="1835944" y="2140744"/>
                  </a:lnTo>
                  <a:lnTo>
                    <a:pt x="8811" y="2140744"/>
                  </a:lnTo>
                  <a:close/>
                  <a:moveTo>
                    <a:pt x="2140744" y="361864"/>
                  </a:moveTo>
                  <a:lnTo>
                    <a:pt x="4578535" y="7144"/>
                  </a:lnTo>
                  <a:lnTo>
                    <a:pt x="4578535" y="2140744"/>
                  </a:lnTo>
                  <a:lnTo>
                    <a:pt x="2140744" y="2140744"/>
                  </a:lnTo>
                  <a:lnTo>
                    <a:pt x="2140744" y="361864"/>
                  </a:lnTo>
                  <a:close/>
                  <a:moveTo>
                    <a:pt x="4579125" y="2445544"/>
                  </a:moveTo>
                  <a:lnTo>
                    <a:pt x="4578535" y="4579144"/>
                  </a:lnTo>
                  <a:lnTo>
                    <a:pt x="2140744" y="4236168"/>
                  </a:lnTo>
                  <a:lnTo>
                    <a:pt x="2140744" y="2445544"/>
                  </a:lnTo>
                  <a:lnTo>
                    <a:pt x="4579125" y="2445544"/>
                  </a:lnTo>
                  <a:close/>
                  <a:moveTo>
                    <a:pt x="1835944" y="4197363"/>
                  </a:moveTo>
                  <a:lnTo>
                    <a:pt x="8630" y="3946884"/>
                  </a:lnTo>
                  <a:lnTo>
                    <a:pt x="8534" y="2445544"/>
                  </a:lnTo>
                  <a:lnTo>
                    <a:pt x="1835944" y="2445544"/>
                  </a:lnTo>
                  <a:lnTo>
                    <a:pt x="1835944" y="4197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5932A65A-3201-4CE2-AE6F-C25AA15BDD0F}"/>
              </a:ext>
            </a:extLst>
          </p:cNvPr>
          <p:cNvSpPr txBox="1"/>
          <p:nvPr/>
        </p:nvSpPr>
        <p:spPr>
          <a:xfrm>
            <a:off x="3502124" y="3235482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4505565-1D48-4221-8B17-B0B48C24268E}"/>
              </a:ext>
            </a:extLst>
          </p:cNvPr>
          <p:cNvGrpSpPr/>
          <p:nvPr/>
        </p:nvGrpSpPr>
        <p:grpSpPr>
          <a:xfrm>
            <a:off x="2106670" y="3161987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D2A6715C-2109-4923-B717-C8F42676DA9C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31" name="Rounded Rectangle 25">
                <a:extLst>
                  <a:ext uri="{FF2B5EF4-FFF2-40B4-BE49-F238E27FC236}">
                    <a16:creationId xmlns:a16="http://schemas.microsoft.com/office/drawing/2014/main" id="{ABF24A6C-DEB8-4AE1-A9A6-C0376B9E84F4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32" name="Rounded Rectangle 26">
                <a:extLst>
                  <a:ext uri="{FF2B5EF4-FFF2-40B4-BE49-F238E27FC236}">
                    <a16:creationId xmlns:a16="http://schemas.microsoft.com/office/drawing/2014/main" id="{F8266C96-E902-41E9-A12D-A422698A80F3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0E5E642-1087-462B-A908-AFB5464AE2D8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Ctrl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752F14C-9AAB-49FC-8D3C-EC5C42DF5F6D}"/>
              </a:ext>
            </a:extLst>
          </p:cNvPr>
          <p:cNvGrpSpPr/>
          <p:nvPr/>
        </p:nvGrpSpPr>
        <p:grpSpPr>
          <a:xfrm>
            <a:off x="4089801" y="3182042"/>
            <a:ext cx="2915620" cy="1044088"/>
            <a:chOff x="2455039" y="3182042"/>
            <a:chExt cx="2915620" cy="1044088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4E9106F-79F7-404D-A80E-FAECF214D32C}"/>
                </a:ext>
              </a:extLst>
            </p:cNvPr>
            <p:cNvGrpSpPr/>
            <p:nvPr/>
          </p:nvGrpSpPr>
          <p:grpSpPr>
            <a:xfrm>
              <a:off x="2455039" y="3182042"/>
              <a:ext cx="2915620" cy="1044088"/>
              <a:chOff x="7584849" y="4348064"/>
              <a:chExt cx="1995527" cy="714601"/>
            </a:xfrm>
          </p:grpSpPr>
          <p:sp>
            <p:nvSpPr>
              <p:cNvPr id="34" name="Rounded Rectangle 47">
                <a:extLst>
                  <a:ext uri="{FF2B5EF4-FFF2-40B4-BE49-F238E27FC236}">
                    <a16:creationId xmlns:a16="http://schemas.microsoft.com/office/drawing/2014/main" id="{DFCD9CC9-D7CC-4EDB-8911-7BE6808FEE26}"/>
                  </a:ext>
                </a:extLst>
              </p:cNvPr>
              <p:cNvSpPr/>
              <p:nvPr/>
            </p:nvSpPr>
            <p:spPr>
              <a:xfrm>
                <a:off x="7587748" y="4349433"/>
                <a:ext cx="1992628" cy="713232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ounded Rectangle 46">
                <a:extLst>
                  <a:ext uri="{FF2B5EF4-FFF2-40B4-BE49-F238E27FC236}">
                    <a16:creationId xmlns:a16="http://schemas.microsoft.com/office/drawing/2014/main" id="{F7EB2C83-5CBD-438C-977A-86BD5369D0F2}"/>
                  </a:ext>
                </a:extLst>
              </p:cNvPr>
              <p:cNvSpPr/>
              <p:nvPr/>
            </p:nvSpPr>
            <p:spPr>
              <a:xfrm>
                <a:off x="7584849" y="4348064"/>
                <a:ext cx="1963417" cy="680615"/>
              </a:xfrm>
              <a:prstGeom prst="round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D9EAEDD-717A-4697-B33D-50EB4056D29D}"/>
                </a:ext>
              </a:extLst>
            </p:cNvPr>
            <p:cNvSpPr txBox="1"/>
            <p:nvPr/>
          </p:nvSpPr>
          <p:spPr>
            <a:xfrm>
              <a:off x="2515461" y="3763501"/>
              <a:ext cx="27229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Space</a:t>
              </a: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53325D4C-B78D-468F-8F4A-D845D63D63E7}"/>
              </a:ext>
            </a:extLst>
          </p:cNvPr>
          <p:cNvSpPr/>
          <p:nvPr/>
        </p:nvSpPr>
        <p:spPr>
          <a:xfrm>
            <a:off x="8830715" y="1718862"/>
            <a:ext cx="3354993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N/A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A18C515-DD22-47AF-B5BF-9AFEDBB57FBF}"/>
              </a:ext>
            </a:extLst>
          </p:cNvPr>
          <p:cNvSpPr/>
          <p:nvPr/>
        </p:nvSpPr>
        <p:spPr>
          <a:xfrm>
            <a:off x="8830715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81A821E-DB98-4210-80D0-CE6B65F75F6E}"/>
              </a:ext>
            </a:extLst>
          </p:cNvPr>
          <p:cNvGrpSpPr/>
          <p:nvPr/>
        </p:nvGrpSpPr>
        <p:grpSpPr>
          <a:xfrm>
            <a:off x="9023704" y="1843121"/>
            <a:ext cx="386690" cy="473803"/>
            <a:chOff x="10950107" y="696800"/>
            <a:chExt cx="566152" cy="693694"/>
          </a:xfrm>
          <a:solidFill>
            <a:schemeClr val="bg1">
              <a:lumMod val="95000"/>
            </a:schemeClr>
          </a:solidFill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4211C41-AEB3-44CB-8300-7445D3B199D9}"/>
                </a:ext>
              </a:extLst>
            </p:cNvPr>
            <p:cNvSpPr/>
            <p:nvPr/>
          </p:nvSpPr>
          <p:spPr>
            <a:xfrm>
              <a:off x="10950107" y="860576"/>
              <a:ext cx="566152" cy="529918"/>
            </a:xfrm>
            <a:custGeom>
              <a:avLst/>
              <a:gdLst>
                <a:gd name="connsiteX0" fmla="*/ 129663 w 2381250"/>
                <a:gd name="connsiteY0" fmla="*/ 386229 h 2228850"/>
                <a:gd name="connsiteX1" fmla="*/ 311790 w 2381250"/>
                <a:gd name="connsiteY1" fmla="*/ 1851365 h 2228850"/>
                <a:gd name="connsiteX2" fmla="*/ 772610 w 2381250"/>
                <a:gd name="connsiteY2" fmla="*/ 2223421 h 2228850"/>
                <a:gd name="connsiteX3" fmla="*/ 783344 w 2381250"/>
                <a:gd name="connsiteY3" fmla="*/ 2223211 h 2228850"/>
                <a:gd name="connsiteX4" fmla="*/ 997209 w 2381250"/>
                <a:gd name="connsiteY4" fmla="*/ 2166214 h 2228850"/>
                <a:gd name="connsiteX5" fmla="*/ 1250546 w 2381250"/>
                <a:gd name="connsiteY5" fmla="*/ 2106159 h 2228850"/>
                <a:gd name="connsiteX6" fmla="*/ 1491700 w 2381250"/>
                <a:gd name="connsiteY6" fmla="*/ 2164252 h 2228850"/>
                <a:gd name="connsiteX7" fmla="*/ 1722710 w 2381250"/>
                <a:gd name="connsiteY7" fmla="*/ 2219639 h 2228850"/>
                <a:gd name="connsiteX8" fmla="*/ 2179195 w 2381250"/>
                <a:gd name="connsiteY8" fmla="*/ 1858251 h 2228850"/>
                <a:gd name="connsiteX9" fmla="*/ 2379201 w 2381250"/>
                <a:gd name="connsiteY9" fmla="*/ 1448581 h 2228850"/>
                <a:gd name="connsiteX10" fmla="*/ 2380020 w 2381250"/>
                <a:gd name="connsiteY10" fmla="*/ 1446000 h 2228850"/>
                <a:gd name="connsiteX11" fmla="*/ 2367371 w 2381250"/>
                <a:gd name="connsiteY11" fmla="*/ 1416796 h 2228850"/>
                <a:gd name="connsiteX12" fmla="*/ 2365628 w 2381250"/>
                <a:gd name="connsiteY12" fmla="*/ 1416053 h 2228850"/>
                <a:gd name="connsiteX13" fmla="*/ 1997792 w 2381250"/>
                <a:gd name="connsiteY13" fmla="*/ 860174 h 2228850"/>
                <a:gd name="connsiteX14" fmla="*/ 2293038 w 2381250"/>
                <a:gd name="connsiteY14" fmla="*/ 337833 h 2228850"/>
                <a:gd name="connsiteX15" fmla="*/ 2295362 w 2381250"/>
                <a:gd name="connsiteY15" fmla="*/ 336385 h 2228850"/>
                <a:gd name="connsiteX16" fmla="*/ 2305802 w 2381250"/>
                <a:gd name="connsiteY16" fmla="*/ 321088 h 2228850"/>
                <a:gd name="connsiteX17" fmla="*/ 2302125 w 2381250"/>
                <a:gd name="connsiteY17" fmla="*/ 302943 h 2228850"/>
                <a:gd name="connsiteX18" fmla="*/ 1761676 w 2381250"/>
                <a:gd name="connsiteY18" fmla="*/ 9449 h 2228850"/>
                <a:gd name="connsiteX19" fmla="*/ 1714528 w 2381250"/>
                <a:gd name="connsiteY19" fmla="*/ 7144 h 2228850"/>
                <a:gd name="connsiteX20" fmla="*/ 1375333 w 2381250"/>
                <a:gd name="connsiteY20" fmla="*/ 91850 h 2228850"/>
                <a:gd name="connsiteX21" fmla="*/ 1212846 w 2381250"/>
                <a:gd name="connsiteY21" fmla="*/ 140398 h 2228850"/>
                <a:gd name="connsiteX22" fmla="*/ 1044777 w 2381250"/>
                <a:gd name="connsiteY22" fmla="*/ 91259 h 2228850"/>
                <a:gd name="connsiteX23" fmla="*/ 748550 w 2381250"/>
                <a:gd name="connsiteY23" fmla="*/ 16021 h 2228850"/>
                <a:gd name="connsiteX24" fmla="*/ 741034 w 2381250"/>
                <a:gd name="connsiteY24" fmla="*/ 16097 h 2228850"/>
                <a:gd name="connsiteX25" fmla="*/ 129663 w 2381250"/>
                <a:gd name="connsiteY25" fmla="*/ 386229 h 222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381250" h="2228850">
                  <a:moveTo>
                    <a:pt x="129663" y="386229"/>
                  </a:moveTo>
                  <a:cubicBezTo>
                    <a:pt x="-115939" y="812425"/>
                    <a:pt x="40194" y="1459201"/>
                    <a:pt x="311790" y="1851365"/>
                  </a:cubicBezTo>
                  <a:cubicBezTo>
                    <a:pt x="447360" y="2047427"/>
                    <a:pt x="584615" y="2223421"/>
                    <a:pt x="772610" y="2223421"/>
                  </a:cubicBezTo>
                  <a:cubicBezTo>
                    <a:pt x="776153" y="2223421"/>
                    <a:pt x="779706" y="2223354"/>
                    <a:pt x="783344" y="2223211"/>
                  </a:cubicBezTo>
                  <a:cubicBezTo>
                    <a:pt x="871670" y="2219687"/>
                    <a:pt x="935497" y="2192493"/>
                    <a:pt x="997209" y="2166214"/>
                  </a:cubicBezTo>
                  <a:cubicBezTo>
                    <a:pt x="1066494" y="2136686"/>
                    <a:pt x="1138151" y="2106159"/>
                    <a:pt x="1250546" y="2106159"/>
                  </a:cubicBezTo>
                  <a:cubicBezTo>
                    <a:pt x="1357473" y="2106159"/>
                    <a:pt x="1425711" y="2135696"/>
                    <a:pt x="1491700" y="2164252"/>
                  </a:cubicBezTo>
                  <a:cubicBezTo>
                    <a:pt x="1556736" y="2192388"/>
                    <a:pt x="1623726" y="2221497"/>
                    <a:pt x="1722710" y="2219639"/>
                  </a:cubicBezTo>
                  <a:cubicBezTo>
                    <a:pt x="1934469" y="2215696"/>
                    <a:pt x="2064486" y="2025787"/>
                    <a:pt x="2179195" y="1858251"/>
                  </a:cubicBezTo>
                  <a:cubicBezTo>
                    <a:pt x="2298896" y="1683325"/>
                    <a:pt x="2358941" y="1513484"/>
                    <a:pt x="2379201" y="1448581"/>
                  </a:cubicBezTo>
                  <a:lnTo>
                    <a:pt x="2380020" y="1446000"/>
                  </a:lnTo>
                  <a:cubicBezTo>
                    <a:pt x="2383878" y="1434465"/>
                    <a:pt x="2378430" y="1421873"/>
                    <a:pt x="2367371" y="1416796"/>
                  </a:cubicBezTo>
                  <a:cubicBezTo>
                    <a:pt x="2367066" y="1416653"/>
                    <a:pt x="2365942" y="1416187"/>
                    <a:pt x="2365628" y="1416053"/>
                  </a:cubicBezTo>
                  <a:cubicBezTo>
                    <a:pt x="2328338" y="1400804"/>
                    <a:pt x="2001230" y="1255690"/>
                    <a:pt x="1997792" y="860174"/>
                  </a:cubicBezTo>
                  <a:cubicBezTo>
                    <a:pt x="1994601" y="538839"/>
                    <a:pt x="2243184" y="368675"/>
                    <a:pt x="2293038" y="337833"/>
                  </a:cubicBezTo>
                  <a:lnTo>
                    <a:pt x="2295362" y="336385"/>
                  </a:lnTo>
                  <a:cubicBezTo>
                    <a:pt x="2300763" y="332908"/>
                    <a:pt x="2304525" y="327393"/>
                    <a:pt x="2305802" y="321088"/>
                  </a:cubicBezTo>
                  <a:cubicBezTo>
                    <a:pt x="2307078" y="314792"/>
                    <a:pt x="2305744" y="308239"/>
                    <a:pt x="2302125" y="302943"/>
                  </a:cubicBezTo>
                  <a:cubicBezTo>
                    <a:pt x="2130542" y="51845"/>
                    <a:pt x="1867556" y="14002"/>
                    <a:pt x="1761676" y="9449"/>
                  </a:cubicBezTo>
                  <a:cubicBezTo>
                    <a:pt x="1746312" y="7915"/>
                    <a:pt x="1730453" y="7144"/>
                    <a:pt x="1714528" y="7144"/>
                  </a:cubicBezTo>
                  <a:cubicBezTo>
                    <a:pt x="1590169" y="7144"/>
                    <a:pt x="1471040" y="54112"/>
                    <a:pt x="1375333" y="91850"/>
                  </a:cubicBezTo>
                  <a:cubicBezTo>
                    <a:pt x="1309267" y="117900"/>
                    <a:pt x="1252203" y="140398"/>
                    <a:pt x="1212846" y="140398"/>
                  </a:cubicBezTo>
                  <a:cubicBezTo>
                    <a:pt x="1168621" y="140398"/>
                    <a:pt x="1111233" y="117624"/>
                    <a:pt x="1044777" y="91259"/>
                  </a:cubicBezTo>
                  <a:cubicBezTo>
                    <a:pt x="955909" y="55988"/>
                    <a:pt x="855182" y="16021"/>
                    <a:pt x="748550" y="16021"/>
                  </a:cubicBezTo>
                  <a:cubicBezTo>
                    <a:pt x="746006" y="16021"/>
                    <a:pt x="743501" y="16050"/>
                    <a:pt x="741034" y="16097"/>
                  </a:cubicBezTo>
                  <a:cubicBezTo>
                    <a:pt x="493099" y="19745"/>
                    <a:pt x="258822" y="161592"/>
                    <a:pt x="129663" y="3862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5F27D9A-8BD8-4364-BF3D-B319AC3C5AF8}"/>
                </a:ext>
              </a:extLst>
            </p:cNvPr>
            <p:cNvSpPr/>
            <p:nvPr/>
          </p:nvSpPr>
          <p:spPr>
            <a:xfrm>
              <a:off x="11224883" y="696800"/>
              <a:ext cx="151729" cy="169845"/>
            </a:xfrm>
            <a:custGeom>
              <a:avLst/>
              <a:gdLst>
                <a:gd name="connsiteX0" fmla="*/ 606180 w 638175"/>
                <a:gd name="connsiteY0" fmla="*/ 7162 h 714375"/>
                <a:gd name="connsiteX1" fmla="*/ 168277 w 638175"/>
                <a:gd name="connsiteY1" fmla="*/ 231790 h 714375"/>
                <a:gd name="connsiteX2" fmla="*/ 10962 w 638175"/>
                <a:gd name="connsiteY2" fmla="*/ 692600 h 714375"/>
                <a:gd name="connsiteX3" fmla="*/ 32718 w 638175"/>
                <a:gd name="connsiteY3" fmla="*/ 713212 h 714375"/>
                <a:gd name="connsiteX4" fmla="*/ 63502 w 638175"/>
                <a:gd name="connsiteY4" fmla="*/ 714412 h 714375"/>
                <a:gd name="connsiteX5" fmla="*/ 476840 w 638175"/>
                <a:gd name="connsiteY5" fmla="*/ 502414 h 714375"/>
                <a:gd name="connsiteX6" fmla="*/ 630821 w 638175"/>
                <a:gd name="connsiteY6" fmla="*/ 28355 h 714375"/>
                <a:gd name="connsiteX7" fmla="*/ 606180 w 638175"/>
                <a:gd name="connsiteY7" fmla="*/ 7162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714375">
                  <a:moveTo>
                    <a:pt x="606180" y="7162"/>
                  </a:moveTo>
                  <a:cubicBezTo>
                    <a:pt x="456037" y="13277"/>
                    <a:pt x="275929" y="105698"/>
                    <a:pt x="168277" y="231790"/>
                  </a:cubicBezTo>
                  <a:cubicBezTo>
                    <a:pt x="76790" y="337775"/>
                    <a:pt x="-12583" y="514483"/>
                    <a:pt x="10962" y="692600"/>
                  </a:cubicBezTo>
                  <a:cubicBezTo>
                    <a:pt x="12439" y="703744"/>
                    <a:pt x="21507" y="712345"/>
                    <a:pt x="32718" y="713212"/>
                  </a:cubicBezTo>
                  <a:cubicBezTo>
                    <a:pt x="42852" y="714003"/>
                    <a:pt x="53196" y="714403"/>
                    <a:pt x="63502" y="714412"/>
                  </a:cubicBezTo>
                  <a:cubicBezTo>
                    <a:pt x="210311" y="714412"/>
                    <a:pt x="368683" y="633193"/>
                    <a:pt x="476840" y="502414"/>
                  </a:cubicBezTo>
                  <a:cubicBezTo>
                    <a:pt x="590673" y="364321"/>
                    <a:pt x="648233" y="187099"/>
                    <a:pt x="630821" y="28355"/>
                  </a:cubicBezTo>
                  <a:cubicBezTo>
                    <a:pt x="629449" y="15916"/>
                    <a:pt x="618505" y="6676"/>
                    <a:pt x="606180" y="7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206602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383D5B7-7C94-45A1-9279-F6CC3D4CB410}"/>
              </a:ext>
            </a:extLst>
          </p:cNvPr>
          <p:cNvSpPr/>
          <p:nvPr/>
        </p:nvSpPr>
        <p:spPr>
          <a:xfrm>
            <a:off x="-1" y="1714292"/>
            <a:ext cx="8735335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96D0DA5-E71E-41FE-AE3C-B5A00476E29E}"/>
              </a:ext>
            </a:extLst>
          </p:cNvPr>
          <p:cNvSpPr/>
          <p:nvPr/>
        </p:nvSpPr>
        <p:spPr>
          <a:xfrm>
            <a:off x="8830715" y="1718862"/>
            <a:ext cx="3354993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N/A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9F459AF-D943-44D4-AD95-E6614A22F51F}"/>
              </a:ext>
            </a:extLst>
          </p:cNvPr>
          <p:cNvSpPr/>
          <p:nvPr/>
        </p:nvSpPr>
        <p:spPr>
          <a:xfrm>
            <a:off x="8830715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4A90F79-570C-4FDE-B378-0BE6CCA90767}"/>
              </a:ext>
            </a:extLst>
          </p:cNvPr>
          <p:cNvGrpSpPr/>
          <p:nvPr/>
        </p:nvGrpSpPr>
        <p:grpSpPr>
          <a:xfrm>
            <a:off x="9023704" y="1843121"/>
            <a:ext cx="386690" cy="473803"/>
            <a:chOff x="10950107" y="696800"/>
            <a:chExt cx="566152" cy="693694"/>
          </a:xfrm>
          <a:solidFill>
            <a:schemeClr val="bg1">
              <a:lumMod val="95000"/>
            </a:schemeClr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6A391D2-DFEF-47A5-9C56-A8B6D2DF58AD}"/>
                </a:ext>
              </a:extLst>
            </p:cNvPr>
            <p:cNvSpPr/>
            <p:nvPr/>
          </p:nvSpPr>
          <p:spPr>
            <a:xfrm>
              <a:off x="10950107" y="860576"/>
              <a:ext cx="566152" cy="529918"/>
            </a:xfrm>
            <a:custGeom>
              <a:avLst/>
              <a:gdLst>
                <a:gd name="connsiteX0" fmla="*/ 129663 w 2381250"/>
                <a:gd name="connsiteY0" fmla="*/ 386229 h 2228850"/>
                <a:gd name="connsiteX1" fmla="*/ 311790 w 2381250"/>
                <a:gd name="connsiteY1" fmla="*/ 1851365 h 2228850"/>
                <a:gd name="connsiteX2" fmla="*/ 772610 w 2381250"/>
                <a:gd name="connsiteY2" fmla="*/ 2223421 h 2228850"/>
                <a:gd name="connsiteX3" fmla="*/ 783344 w 2381250"/>
                <a:gd name="connsiteY3" fmla="*/ 2223211 h 2228850"/>
                <a:gd name="connsiteX4" fmla="*/ 997209 w 2381250"/>
                <a:gd name="connsiteY4" fmla="*/ 2166214 h 2228850"/>
                <a:gd name="connsiteX5" fmla="*/ 1250546 w 2381250"/>
                <a:gd name="connsiteY5" fmla="*/ 2106159 h 2228850"/>
                <a:gd name="connsiteX6" fmla="*/ 1491700 w 2381250"/>
                <a:gd name="connsiteY6" fmla="*/ 2164252 h 2228850"/>
                <a:gd name="connsiteX7" fmla="*/ 1722710 w 2381250"/>
                <a:gd name="connsiteY7" fmla="*/ 2219639 h 2228850"/>
                <a:gd name="connsiteX8" fmla="*/ 2179195 w 2381250"/>
                <a:gd name="connsiteY8" fmla="*/ 1858251 h 2228850"/>
                <a:gd name="connsiteX9" fmla="*/ 2379201 w 2381250"/>
                <a:gd name="connsiteY9" fmla="*/ 1448581 h 2228850"/>
                <a:gd name="connsiteX10" fmla="*/ 2380020 w 2381250"/>
                <a:gd name="connsiteY10" fmla="*/ 1446000 h 2228850"/>
                <a:gd name="connsiteX11" fmla="*/ 2367371 w 2381250"/>
                <a:gd name="connsiteY11" fmla="*/ 1416796 h 2228850"/>
                <a:gd name="connsiteX12" fmla="*/ 2365628 w 2381250"/>
                <a:gd name="connsiteY12" fmla="*/ 1416053 h 2228850"/>
                <a:gd name="connsiteX13" fmla="*/ 1997792 w 2381250"/>
                <a:gd name="connsiteY13" fmla="*/ 860174 h 2228850"/>
                <a:gd name="connsiteX14" fmla="*/ 2293038 w 2381250"/>
                <a:gd name="connsiteY14" fmla="*/ 337833 h 2228850"/>
                <a:gd name="connsiteX15" fmla="*/ 2295362 w 2381250"/>
                <a:gd name="connsiteY15" fmla="*/ 336385 h 2228850"/>
                <a:gd name="connsiteX16" fmla="*/ 2305802 w 2381250"/>
                <a:gd name="connsiteY16" fmla="*/ 321088 h 2228850"/>
                <a:gd name="connsiteX17" fmla="*/ 2302125 w 2381250"/>
                <a:gd name="connsiteY17" fmla="*/ 302943 h 2228850"/>
                <a:gd name="connsiteX18" fmla="*/ 1761676 w 2381250"/>
                <a:gd name="connsiteY18" fmla="*/ 9449 h 2228850"/>
                <a:gd name="connsiteX19" fmla="*/ 1714528 w 2381250"/>
                <a:gd name="connsiteY19" fmla="*/ 7144 h 2228850"/>
                <a:gd name="connsiteX20" fmla="*/ 1375333 w 2381250"/>
                <a:gd name="connsiteY20" fmla="*/ 91850 h 2228850"/>
                <a:gd name="connsiteX21" fmla="*/ 1212846 w 2381250"/>
                <a:gd name="connsiteY21" fmla="*/ 140398 h 2228850"/>
                <a:gd name="connsiteX22" fmla="*/ 1044777 w 2381250"/>
                <a:gd name="connsiteY22" fmla="*/ 91259 h 2228850"/>
                <a:gd name="connsiteX23" fmla="*/ 748550 w 2381250"/>
                <a:gd name="connsiteY23" fmla="*/ 16021 h 2228850"/>
                <a:gd name="connsiteX24" fmla="*/ 741034 w 2381250"/>
                <a:gd name="connsiteY24" fmla="*/ 16097 h 2228850"/>
                <a:gd name="connsiteX25" fmla="*/ 129663 w 2381250"/>
                <a:gd name="connsiteY25" fmla="*/ 386229 h 222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381250" h="2228850">
                  <a:moveTo>
                    <a:pt x="129663" y="386229"/>
                  </a:moveTo>
                  <a:cubicBezTo>
                    <a:pt x="-115939" y="812425"/>
                    <a:pt x="40194" y="1459201"/>
                    <a:pt x="311790" y="1851365"/>
                  </a:cubicBezTo>
                  <a:cubicBezTo>
                    <a:pt x="447360" y="2047427"/>
                    <a:pt x="584615" y="2223421"/>
                    <a:pt x="772610" y="2223421"/>
                  </a:cubicBezTo>
                  <a:cubicBezTo>
                    <a:pt x="776153" y="2223421"/>
                    <a:pt x="779706" y="2223354"/>
                    <a:pt x="783344" y="2223211"/>
                  </a:cubicBezTo>
                  <a:cubicBezTo>
                    <a:pt x="871670" y="2219687"/>
                    <a:pt x="935497" y="2192493"/>
                    <a:pt x="997209" y="2166214"/>
                  </a:cubicBezTo>
                  <a:cubicBezTo>
                    <a:pt x="1066494" y="2136686"/>
                    <a:pt x="1138151" y="2106159"/>
                    <a:pt x="1250546" y="2106159"/>
                  </a:cubicBezTo>
                  <a:cubicBezTo>
                    <a:pt x="1357473" y="2106159"/>
                    <a:pt x="1425711" y="2135696"/>
                    <a:pt x="1491700" y="2164252"/>
                  </a:cubicBezTo>
                  <a:cubicBezTo>
                    <a:pt x="1556736" y="2192388"/>
                    <a:pt x="1623726" y="2221497"/>
                    <a:pt x="1722710" y="2219639"/>
                  </a:cubicBezTo>
                  <a:cubicBezTo>
                    <a:pt x="1934469" y="2215696"/>
                    <a:pt x="2064486" y="2025787"/>
                    <a:pt x="2179195" y="1858251"/>
                  </a:cubicBezTo>
                  <a:cubicBezTo>
                    <a:pt x="2298896" y="1683325"/>
                    <a:pt x="2358941" y="1513484"/>
                    <a:pt x="2379201" y="1448581"/>
                  </a:cubicBezTo>
                  <a:lnTo>
                    <a:pt x="2380020" y="1446000"/>
                  </a:lnTo>
                  <a:cubicBezTo>
                    <a:pt x="2383878" y="1434465"/>
                    <a:pt x="2378430" y="1421873"/>
                    <a:pt x="2367371" y="1416796"/>
                  </a:cubicBezTo>
                  <a:cubicBezTo>
                    <a:pt x="2367066" y="1416653"/>
                    <a:pt x="2365942" y="1416187"/>
                    <a:pt x="2365628" y="1416053"/>
                  </a:cubicBezTo>
                  <a:cubicBezTo>
                    <a:pt x="2328338" y="1400804"/>
                    <a:pt x="2001230" y="1255690"/>
                    <a:pt x="1997792" y="860174"/>
                  </a:cubicBezTo>
                  <a:cubicBezTo>
                    <a:pt x="1994601" y="538839"/>
                    <a:pt x="2243184" y="368675"/>
                    <a:pt x="2293038" y="337833"/>
                  </a:cubicBezTo>
                  <a:lnTo>
                    <a:pt x="2295362" y="336385"/>
                  </a:lnTo>
                  <a:cubicBezTo>
                    <a:pt x="2300763" y="332908"/>
                    <a:pt x="2304525" y="327393"/>
                    <a:pt x="2305802" y="321088"/>
                  </a:cubicBezTo>
                  <a:cubicBezTo>
                    <a:pt x="2307078" y="314792"/>
                    <a:pt x="2305744" y="308239"/>
                    <a:pt x="2302125" y="302943"/>
                  </a:cubicBezTo>
                  <a:cubicBezTo>
                    <a:pt x="2130542" y="51845"/>
                    <a:pt x="1867556" y="14002"/>
                    <a:pt x="1761676" y="9449"/>
                  </a:cubicBezTo>
                  <a:cubicBezTo>
                    <a:pt x="1746312" y="7915"/>
                    <a:pt x="1730453" y="7144"/>
                    <a:pt x="1714528" y="7144"/>
                  </a:cubicBezTo>
                  <a:cubicBezTo>
                    <a:pt x="1590169" y="7144"/>
                    <a:pt x="1471040" y="54112"/>
                    <a:pt x="1375333" y="91850"/>
                  </a:cubicBezTo>
                  <a:cubicBezTo>
                    <a:pt x="1309267" y="117900"/>
                    <a:pt x="1252203" y="140398"/>
                    <a:pt x="1212846" y="140398"/>
                  </a:cubicBezTo>
                  <a:cubicBezTo>
                    <a:pt x="1168621" y="140398"/>
                    <a:pt x="1111233" y="117624"/>
                    <a:pt x="1044777" y="91259"/>
                  </a:cubicBezTo>
                  <a:cubicBezTo>
                    <a:pt x="955909" y="55988"/>
                    <a:pt x="855182" y="16021"/>
                    <a:pt x="748550" y="16021"/>
                  </a:cubicBezTo>
                  <a:cubicBezTo>
                    <a:pt x="746006" y="16021"/>
                    <a:pt x="743501" y="16050"/>
                    <a:pt x="741034" y="16097"/>
                  </a:cubicBezTo>
                  <a:cubicBezTo>
                    <a:pt x="493099" y="19745"/>
                    <a:pt x="258822" y="161592"/>
                    <a:pt x="129663" y="3862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62FB09EF-F302-4E7D-9457-4AEE99EEAEF9}"/>
                </a:ext>
              </a:extLst>
            </p:cNvPr>
            <p:cNvSpPr/>
            <p:nvPr/>
          </p:nvSpPr>
          <p:spPr>
            <a:xfrm>
              <a:off x="11224883" y="696800"/>
              <a:ext cx="151729" cy="169845"/>
            </a:xfrm>
            <a:custGeom>
              <a:avLst/>
              <a:gdLst>
                <a:gd name="connsiteX0" fmla="*/ 606180 w 638175"/>
                <a:gd name="connsiteY0" fmla="*/ 7162 h 714375"/>
                <a:gd name="connsiteX1" fmla="*/ 168277 w 638175"/>
                <a:gd name="connsiteY1" fmla="*/ 231790 h 714375"/>
                <a:gd name="connsiteX2" fmla="*/ 10962 w 638175"/>
                <a:gd name="connsiteY2" fmla="*/ 692600 h 714375"/>
                <a:gd name="connsiteX3" fmla="*/ 32718 w 638175"/>
                <a:gd name="connsiteY3" fmla="*/ 713212 h 714375"/>
                <a:gd name="connsiteX4" fmla="*/ 63502 w 638175"/>
                <a:gd name="connsiteY4" fmla="*/ 714412 h 714375"/>
                <a:gd name="connsiteX5" fmla="*/ 476840 w 638175"/>
                <a:gd name="connsiteY5" fmla="*/ 502414 h 714375"/>
                <a:gd name="connsiteX6" fmla="*/ 630821 w 638175"/>
                <a:gd name="connsiteY6" fmla="*/ 28355 h 714375"/>
                <a:gd name="connsiteX7" fmla="*/ 606180 w 638175"/>
                <a:gd name="connsiteY7" fmla="*/ 7162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714375">
                  <a:moveTo>
                    <a:pt x="606180" y="7162"/>
                  </a:moveTo>
                  <a:cubicBezTo>
                    <a:pt x="456037" y="13277"/>
                    <a:pt x="275929" y="105698"/>
                    <a:pt x="168277" y="231790"/>
                  </a:cubicBezTo>
                  <a:cubicBezTo>
                    <a:pt x="76790" y="337775"/>
                    <a:pt x="-12583" y="514483"/>
                    <a:pt x="10962" y="692600"/>
                  </a:cubicBezTo>
                  <a:cubicBezTo>
                    <a:pt x="12439" y="703744"/>
                    <a:pt x="21507" y="712345"/>
                    <a:pt x="32718" y="713212"/>
                  </a:cubicBezTo>
                  <a:cubicBezTo>
                    <a:pt x="42852" y="714003"/>
                    <a:pt x="53196" y="714403"/>
                    <a:pt x="63502" y="714412"/>
                  </a:cubicBezTo>
                  <a:cubicBezTo>
                    <a:pt x="210311" y="714412"/>
                    <a:pt x="368683" y="633193"/>
                    <a:pt x="476840" y="502414"/>
                  </a:cubicBezTo>
                  <a:cubicBezTo>
                    <a:pt x="590673" y="364321"/>
                    <a:pt x="648233" y="187099"/>
                    <a:pt x="630821" y="28355"/>
                  </a:cubicBezTo>
                  <a:cubicBezTo>
                    <a:pt x="629449" y="15916"/>
                    <a:pt x="618505" y="6676"/>
                    <a:pt x="606180" y="7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Record Screen</a:t>
            </a:r>
            <a:endParaRPr lang="en-IN" sz="3600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5A48C04-09B3-4E8E-B698-8B7EE83F6E6C}"/>
              </a:ext>
            </a:extLst>
          </p:cNvPr>
          <p:cNvSpPr/>
          <p:nvPr/>
        </p:nvSpPr>
        <p:spPr>
          <a:xfrm>
            <a:off x="311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grpSp>
        <p:nvGrpSpPr>
          <p:cNvPr id="61" name="Graphic 12">
            <a:extLst>
              <a:ext uri="{FF2B5EF4-FFF2-40B4-BE49-F238E27FC236}">
                <a16:creationId xmlns:a16="http://schemas.microsoft.com/office/drawing/2014/main" id="{2057ABDD-7CB7-471D-885E-9CC2284E3162}"/>
              </a:ext>
            </a:extLst>
          </p:cNvPr>
          <p:cNvGrpSpPr/>
          <p:nvPr/>
        </p:nvGrpSpPr>
        <p:grpSpPr>
          <a:xfrm>
            <a:off x="219154" y="1923832"/>
            <a:ext cx="380990" cy="380990"/>
            <a:chOff x="3808412" y="1143000"/>
            <a:chExt cx="4572000" cy="4572000"/>
          </a:xfrm>
          <a:solidFill>
            <a:schemeClr val="bg1">
              <a:lumMod val="95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5F9BEAD-0143-42AC-9529-43BE330ED3CD}"/>
                </a:ext>
              </a:extLst>
            </p:cNvPr>
            <p:cNvSpPr/>
            <p:nvPr/>
          </p:nvSpPr>
          <p:spPr>
            <a:xfrm>
              <a:off x="3801278" y="1135856"/>
              <a:ext cx="4581525" cy="4581525"/>
            </a:xfrm>
            <a:custGeom>
              <a:avLst/>
              <a:gdLst>
                <a:gd name="connsiteX0" fmla="*/ 8811 w 4581525"/>
                <a:gd name="connsiteY0" fmla="*/ 2140744 h 4581525"/>
                <a:gd name="connsiteX1" fmla="*/ 7144 w 4581525"/>
                <a:gd name="connsiteY1" fmla="*/ 654491 h 4581525"/>
                <a:gd name="connsiteX2" fmla="*/ 1835944 w 4581525"/>
                <a:gd name="connsiteY2" fmla="*/ 406156 h 4581525"/>
                <a:gd name="connsiteX3" fmla="*/ 1835944 w 4581525"/>
                <a:gd name="connsiteY3" fmla="*/ 2140744 h 4581525"/>
                <a:gd name="connsiteX4" fmla="*/ 8811 w 4581525"/>
                <a:gd name="connsiteY4" fmla="*/ 2140744 h 4581525"/>
                <a:gd name="connsiteX5" fmla="*/ 2140744 w 4581525"/>
                <a:gd name="connsiteY5" fmla="*/ 361864 h 4581525"/>
                <a:gd name="connsiteX6" fmla="*/ 4578535 w 4581525"/>
                <a:gd name="connsiteY6" fmla="*/ 7144 h 4581525"/>
                <a:gd name="connsiteX7" fmla="*/ 4578535 w 4581525"/>
                <a:gd name="connsiteY7" fmla="*/ 2140744 h 4581525"/>
                <a:gd name="connsiteX8" fmla="*/ 2140744 w 4581525"/>
                <a:gd name="connsiteY8" fmla="*/ 2140744 h 4581525"/>
                <a:gd name="connsiteX9" fmla="*/ 2140744 w 4581525"/>
                <a:gd name="connsiteY9" fmla="*/ 361864 h 4581525"/>
                <a:gd name="connsiteX10" fmla="*/ 4579125 w 4581525"/>
                <a:gd name="connsiteY10" fmla="*/ 2445544 h 4581525"/>
                <a:gd name="connsiteX11" fmla="*/ 4578535 w 4581525"/>
                <a:gd name="connsiteY11" fmla="*/ 4579144 h 4581525"/>
                <a:gd name="connsiteX12" fmla="*/ 2140744 w 4581525"/>
                <a:gd name="connsiteY12" fmla="*/ 4236168 h 4581525"/>
                <a:gd name="connsiteX13" fmla="*/ 2140744 w 4581525"/>
                <a:gd name="connsiteY13" fmla="*/ 2445544 h 4581525"/>
                <a:gd name="connsiteX14" fmla="*/ 4579125 w 4581525"/>
                <a:gd name="connsiteY14" fmla="*/ 2445544 h 4581525"/>
                <a:gd name="connsiteX15" fmla="*/ 1835944 w 4581525"/>
                <a:gd name="connsiteY15" fmla="*/ 4197363 h 4581525"/>
                <a:gd name="connsiteX16" fmla="*/ 8630 w 4581525"/>
                <a:gd name="connsiteY16" fmla="*/ 3946884 h 4581525"/>
                <a:gd name="connsiteX17" fmla="*/ 8534 w 4581525"/>
                <a:gd name="connsiteY17" fmla="*/ 2445544 h 4581525"/>
                <a:gd name="connsiteX18" fmla="*/ 1835944 w 4581525"/>
                <a:gd name="connsiteY18" fmla="*/ 2445544 h 4581525"/>
                <a:gd name="connsiteX19" fmla="*/ 1835944 w 4581525"/>
                <a:gd name="connsiteY19" fmla="*/ 4197363 h 458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81525" h="4581525">
                  <a:moveTo>
                    <a:pt x="8811" y="2140744"/>
                  </a:moveTo>
                  <a:lnTo>
                    <a:pt x="7144" y="654491"/>
                  </a:lnTo>
                  <a:lnTo>
                    <a:pt x="1835944" y="406156"/>
                  </a:lnTo>
                  <a:lnTo>
                    <a:pt x="1835944" y="2140744"/>
                  </a:lnTo>
                  <a:lnTo>
                    <a:pt x="8811" y="2140744"/>
                  </a:lnTo>
                  <a:close/>
                  <a:moveTo>
                    <a:pt x="2140744" y="361864"/>
                  </a:moveTo>
                  <a:lnTo>
                    <a:pt x="4578535" y="7144"/>
                  </a:lnTo>
                  <a:lnTo>
                    <a:pt x="4578535" y="2140744"/>
                  </a:lnTo>
                  <a:lnTo>
                    <a:pt x="2140744" y="2140744"/>
                  </a:lnTo>
                  <a:lnTo>
                    <a:pt x="2140744" y="361864"/>
                  </a:lnTo>
                  <a:close/>
                  <a:moveTo>
                    <a:pt x="4579125" y="2445544"/>
                  </a:moveTo>
                  <a:lnTo>
                    <a:pt x="4578535" y="4579144"/>
                  </a:lnTo>
                  <a:lnTo>
                    <a:pt x="2140744" y="4236168"/>
                  </a:lnTo>
                  <a:lnTo>
                    <a:pt x="2140744" y="2445544"/>
                  </a:lnTo>
                  <a:lnTo>
                    <a:pt x="4579125" y="2445544"/>
                  </a:lnTo>
                  <a:close/>
                  <a:moveTo>
                    <a:pt x="1835944" y="4197363"/>
                  </a:moveTo>
                  <a:lnTo>
                    <a:pt x="8630" y="3946884"/>
                  </a:lnTo>
                  <a:lnTo>
                    <a:pt x="8534" y="2445544"/>
                  </a:lnTo>
                  <a:lnTo>
                    <a:pt x="1835944" y="2445544"/>
                  </a:lnTo>
                  <a:lnTo>
                    <a:pt x="1835944" y="4197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0B5A173-E2E3-4503-B530-287B564B00F2}"/>
              </a:ext>
            </a:extLst>
          </p:cNvPr>
          <p:cNvGrpSpPr/>
          <p:nvPr/>
        </p:nvGrpSpPr>
        <p:grpSpPr>
          <a:xfrm>
            <a:off x="2133972" y="3168921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B29ED8EF-B758-4594-9D29-E2D6D5891C8C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26" name="Rounded Rectangle 25">
                <a:extLst>
                  <a:ext uri="{FF2B5EF4-FFF2-40B4-BE49-F238E27FC236}">
                    <a16:creationId xmlns:a16="http://schemas.microsoft.com/office/drawing/2014/main" id="{C851D102-601B-496E-B50F-43CC8EAF056F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27" name="Rounded Rectangle 26">
                <a:extLst>
                  <a:ext uri="{FF2B5EF4-FFF2-40B4-BE49-F238E27FC236}">
                    <a16:creationId xmlns:a16="http://schemas.microsoft.com/office/drawing/2014/main" id="{FCB9D764-A211-4DCE-8798-8AE51C2BA1E1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39CC71F-619B-4382-914E-C674A4B47395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Alt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8F7D067E-D0A8-40C4-8582-716732C67DDF}"/>
              </a:ext>
            </a:extLst>
          </p:cNvPr>
          <p:cNvSpPr txBox="1"/>
          <p:nvPr/>
        </p:nvSpPr>
        <p:spPr>
          <a:xfrm>
            <a:off x="3530403" y="3223820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BA50236-3A23-4BBE-8639-FF126854E4BA}"/>
              </a:ext>
            </a:extLst>
          </p:cNvPr>
          <p:cNvGrpSpPr/>
          <p:nvPr/>
        </p:nvGrpSpPr>
        <p:grpSpPr>
          <a:xfrm>
            <a:off x="4093308" y="3168920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624717E2-46D6-486A-A1D6-0758C58CAC96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41" name="Rounded Rectangle 20">
                <a:extLst>
                  <a:ext uri="{FF2B5EF4-FFF2-40B4-BE49-F238E27FC236}">
                    <a16:creationId xmlns:a16="http://schemas.microsoft.com/office/drawing/2014/main" id="{64D4284F-9983-49F3-B427-D925EC40FAD0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42" name="Rounded Rectangle 21">
                <a:extLst>
                  <a:ext uri="{FF2B5EF4-FFF2-40B4-BE49-F238E27FC236}">
                    <a16:creationId xmlns:a16="http://schemas.microsoft.com/office/drawing/2014/main" id="{7EC0D64C-B3C1-4C6F-866C-4FCB23BC4907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F6A2ED7-D045-4FF2-B15E-AA392DEB63F4}"/>
                </a:ext>
              </a:extLst>
            </p:cNvPr>
            <p:cNvSpPr txBox="1"/>
            <p:nvPr/>
          </p:nvSpPr>
          <p:spPr>
            <a:xfrm>
              <a:off x="5798691" y="1776639"/>
              <a:ext cx="285999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</a:t>
              </a: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5EA894BC-64A6-4462-BF27-AF30F3054A5C}"/>
              </a:ext>
            </a:extLst>
          </p:cNvPr>
          <p:cNvSpPr txBox="1"/>
          <p:nvPr/>
        </p:nvSpPr>
        <p:spPr>
          <a:xfrm>
            <a:off x="5069836" y="3223820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83A8C70-A13A-4B8C-9D21-F53A4B3B291C}"/>
              </a:ext>
            </a:extLst>
          </p:cNvPr>
          <p:cNvGrpSpPr/>
          <p:nvPr/>
        </p:nvGrpSpPr>
        <p:grpSpPr>
          <a:xfrm>
            <a:off x="5650647" y="3168920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A1602163-77B0-47F9-B573-BE3F893F3AD3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47" name="Rounded Rectangle 20">
                <a:extLst>
                  <a:ext uri="{FF2B5EF4-FFF2-40B4-BE49-F238E27FC236}">
                    <a16:creationId xmlns:a16="http://schemas.microsoft.com/office/drawing/2014/main" id="{2AB5EE10-E76A-4180-A375-AB396A6AB995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48" name="Rounded Rectangle 21">
                <a:extLst>
                  <a:ext uri="{FF2B5EF4-FFF2-40B4-BE49-F238E27FC236}">
                    <a16:creationId xmlns:a16="http://schemas.microsoft.com/office/drawing/2014/main" id="{3EFD5AF5-7C11-4745-9AF9-66F998D74B9E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2AA640E-B759-420D-9F6B-3830F51D99EC}"/>
                </a:ext>
              </a:extLst>
            </p:cNvPr>
            <p:cNvSpPr txBox="1"/>
            <p:nvPr/>
          </p:nvSpPr>
          <p:spPr>
            <a:xfrm>
              <a:off x="5811332" y="1776639"/>
              <a:ext cx="260718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466672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 All Slides at Once</a:t>
            </a:r>
            <a:endParaRPr lang="en-IN" sz="360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1C5A17D-3EF8-4CCB-87ED-EA9ECEC10549}"/>
              </a:ext>
            </a:extLst>
          </p:cNvPr>
          <p:cNvSpPr/>
          <p:nvPr/>
        </p:nvSpPr>
        <p:spPr>
          <a:xfrm>
            <a:off x="5944957" y="1718862"/>
            <a:ext cx="6240752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49C82E5-FED5-4C5C-AB7C-41A413E5B027}"/>
              </a:ext>
            </a:extLst>
          </p:cNvPr>
          <p:cNvSpPr/>
          <p:nvPr/>
        </p:nvSpPr>
        <p:spPr>
          <a:xfrm>
            <a:off x="-1" y="1714292"/>
            <a:ext cx="5842569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5A48C04-09B3-4E8E-B698-8B7EE83F6E6C}"/>
              </a:ext>
            </a:extLst>
          </p:cNvPr>
          <p:cNvSpPr/>
          <p:nvPr/>
        </p:nvSpPr>
        <p:spPr>
          <a:xfrm>
            <a:off x="311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C25C4EC-FB80-4696-B429-3CCC636E5592}"/>
              </a:ext>
            </a:extLst>
          </p:cNvPr>
          <p:cNvSpPr/>
          <p:nvPr/>
        </p:nvSpPr>
        <p:spPr>
          <a:xfrm>
            <a:off x="595039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BF28BF5-6EB1-4557-B192-7DB9067BB4E4}"/>
              </a:ext>
            </a:extLst>
          </p:cNvPr>
          <p:cNvGrpSpPr/>
          <p:nvPr/>
        </p:nvGrpSpPr>
        <p:grpSpPr>
          <a:xfrm>
            <a:off x="6143385" y="1843121"/>
            <a:ext cx="386690" cy="473803"/>
            <a:chOff x="10950107" y="696800"/>
            <a:chExt cx="566152" cy="693694"/>
          </a:xfrm>
          <a:solidFill>
            <a:schemeClr val="bg1">
              <a:lumMod val="95000"/>
            </a:schemeClr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8A3AB1E-C8D7-48DC-B7D6-2C0C8114A541}"/>
                </a:ext>
              </a:extLst>
            </p:cNvPr>
            <p:cNvSpPr/>
            <p:nvPr/>
          </p:nvSpPr>
          <p:spPr>
            <a:xfrm>
              <a:off x="10950107" y="860576"/>
              <a:ext cx="566152" cy="529918"/>
            </a:xfrm>
            <a:custGeom>
              <a:avLst/>
              <a:gdLst>
                <a:gd name="connsiteX0" fmla="*/ 129663 w 2381250"/>
                <a:gd name="connsiteY0" fmla="*/ 386229 h 2228850"/>
                <a:gd name="connsiteX1" fmla="*/ 311790 w 2381250"/>
                <a:gd name="connsiteY1" fmla="*/ 1851365 h 2228850"/>
                <a:gd name="connsiteX2" fmla="*/ 772610 w 2381250"/>
                <a:gd name="connsiteY2" fmla="*/ 2223421 h 2228850"/>
                <a:gd name="connsiteX3" fmla="*/ 783344 w 2381250"/>
                <a:gd name="connsiteY3" fmla="*/ 2223211 h 2228850"/>
                <a:gd name="connsiteX4" fmla="*/ 997209 w 2381250"/>
                <a:gd name="connsiteY4" fmla="*/ 2166214 h 2228850"/>
                <a:gd name="connsiteX5" fmla="*/ 1250546 w 2381250"/>
                <a:gd name="connsiteY5" fmla="*/ 2106159 h 2228850"/>
                <a:gd name="connsiteX6" fmla="*/ 1491700 w 2381250"/>
                <a:gd name="connsiteY6" fmla="*/ 2164252 h 2228850"/>
                <a:gd name="connsiteX7" fmla="*/ 1722710 w 2381250"/>
                <a:gd name="connsiteY7" fmla="*/ 2219639 h 2228850"/>
                <a:gd name="connsiteX8" fmla="*/ 2179195 w 2381250"/>
                <a:gd name="connsiteY8" fmla="*/ 1858251 h 2228850"/>
                <a:gd name="connsiteX9" fmla="*/ 2379201 w 2381250"/>
                <a:gd name="connsiteY9" fmla="*/ 1448581 h 2228850"/>
                <a:gd name="connsiteX10" fmla="*/ 2380020 w 2381250"/>
                <a:gd name="connsiteY10" fmla="*/ 1446000 h 2228850"/>
                <a:gd name="connsiteX11" fmla="*/ 2367371 w 2381250"/>
                <a:gd name="connsiteY11" fmla="*/ 1416796 h 2228850"/>
                <a:gd name="connsiteX12" fmla="*/ 2365628 w 2381250"/>
                <a:gd name="connsiteY12" fmla="*/ 1416053 h 2228850"/>
                <a:gd name="connsiteX13" fmla="*/ 1997792 w 2381250"/>
                <a:gd name="connsiteY13" fmla="*/ 860174 h 2228850"/>
                <a:gd name="connsiteX14" fmla="*/ 2293038 w 2381250"/>
                <a:gd name="connsiteY14" fmla="*/ 337833 h 2228850"/>
                <a:gd name="connsiteX15" fmla="*/ 2295362 w 2381250"/>
                <a:gd name="connsiteY15" fmla="*/ 336385 h 2228850"/>
                <a:gd name="connsiteX16" fmla="*/ 2305802 w 2381250"/>
                <a:gd name="connsiteY16" fmla="*/ 321088 h 2228850"/>
                <a:gd name="connsiteX17" fmla="*/ 2302125 w 2381250"/>
                <a:gd name="connsiteY17" fmla="*/ 302943 h 2228850"/>
                <a:gd name="connsiteX18" fmla="*/ 1761676 w 2381250"/>
                <a:gd name="connsiteY18" fmla="*/ 9449 h 2228850"/>
                <a:gd name="connsiteX19" fmla="*/ 1714528 w 2381250"/>
                <a:gd name="connsiteY19" fmla="*/ 7144 h 2228850"/>
                <a:gd name="connsiteX20" fmla="*/ 1375333 w 2381250"/>
                <a:gd name="connsiteY20" fmla="*/ 91850 h 2228850"/>
                <a:gd name="connsiteX21" fmla="*/ 1212846 w 2381250"/>
                <a:gd name="connsiteY21" fmla="*/ 140398 h 2228850"/>
                <a:gd name="connsiteX22" fmla="*/ 1044777 w 2381250"/>
                <a:gd name="connsiteY22" fmla="*/ 91259 h 2228850"/>
                <a:gd name="connsiteX23" fmla="*/ 748550 w 2381250"/>
                <a:gd name="connsiteY23" fmla="*/ 16021 h 2228850"/>
                <a:gd name="connsiteX24" fmla="*/ 741034 w 2381250"/>
                <a:gd name="connsiteY24" fmla="*/ 16097 h 2228850"/>
                <a:gd name="connsiteX25" fmla="*/ 129663 w 2381250"/>
                <a:gd name="connsiteY25" fmla="*/ 386229 h 222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381250" h="2228850">
                  <a:moveTo>
                    <a:pt x="129663" y="386229"/>
                  </a:moveTo>
                  <a:cubicBezTo>
                    <a:pt x="-115939" y="812425"/>
                    <a:pt x="40194" y="1459201"/>
                    <a:pt x="311790" y="1851365"/>
                  </a:cubicBezTo>
                  <a:cubicBezTo>
                    <a:pt x="447360" y="2047427"/>
                    <a:pt x="584615" y="2223421"/>
                    <a:pt x="772610" y="2223421"/>
                  </a:cubicBezTo>
                  <a:cubicBezTo>
                    <a:pt x="776153" y="2223421"/>
                    <a:pt x="779706" y="2223354"/>
                    <a:pt x="783344" y="2223211"/>
                  </a:cubicBezTo>
                  <a:cubicBezTo>
                    <a:pt x="871670" y="2219687"/>
                    <a:pt x="935497" y="2192493"/>
                    <a:pt x="997209" y="2166214"/>
                  </a:cubicBezTo>
                  <a:cubicBezTo>
                    <a:pt x="1066494" y="2136686"/>
                    <a:pt x="1138151" y="2106159"/>
                    <a:pt x="1250546" y="2106159"/>
                  </a:cubicBezTo>
                  <a:cubicBezTo>
                    <a:pt x="1357473" y="2106159"/>
                    <a:pt x="1425711" y="2135696"/>
                    <a:pt x="1491700" y="2164252"/>
                  </a:cubicBezTo>
                  <a:cubicBezTo>
                    <a:pt x="1556736" y="2192388"/>
                    <a:pt x="1623726" y="2221497"/>
                    <a:pt x="1722710" y="2219639"/>
                  </a:cubicBezTo>
                  <a:cubicBezTo>
                    <a:pt x="1934469" y="2215696"/>
                    <a:pt x="2064486" y="2025787"/>
                    <a:pt x="2179195" y="1858251"/>
                  </a:cubicBezTo>
                  <a:cubicBezTo>
                    <a:pt x="2298896" y="1683325"/>
                    <a:pt x="2358941" y="1513484"/>
                    <a:pt x="2379201" y="1448581"/>
                  </a:cubicBezTo>
                  <a:lnTo>
                    <a:pt x="2380020" y="1446000"/>
                  </a:lnTo>
                  <a:cubicBezTo>
                    <a:pt x="2383878" y="1434465"/>
                    <a:pt x="2378430" y="1421873"/>
                    <a:pt x="2367371" y="1416796"/>
                  </a:cubicBezTo>
                  <a:cubicBezTo>
                    <a:pt x="2367066" y="1416653"/>
                    <a:pt x="2365942" y="1416187"/>
                    <a:pt x="2365628" y="1416053"/>
                  </a:cubicBezTo>
                  <a:cubicBezTo>
                    <a:pt x="2328338" y="1400804"/>
                    <a:pt x="2001230" y="1255690"/>
                    <a:pt x="1997792" y="860174"/>
                  </a:cubicBezTo>
                  <a:cubicBezTo>
                    <a:pt x="1994601" y="538839"/>
                    <a:pt x="2243184" y="368675"/>
                    <a:pt x="2293038" y="337833"/>
                  </a:cubicBezTo>
                  <a:lnTo>
                    <a:pt x="2295362" y="336385"/>
                  </a:lnTo>
                  <a:cubicBezTo>
                    <a:pt x="2300763" y="332908"/>
                    <a:pt x="2304525" y="327393"/>
                    <a:pt x="2305802" y="321088"/>
                  </a:cubicBezTo>
                  <a:cubicBezTo>
                    <a:pt x="2307078" y="314792"/>
                    <a:pt x="2305744" y="308239"/>
                    <a:pt x="2302125" y="302943"/>
                  </a:cubicBezTo>
                  <a:cubicBezTo>
                    <a:pt x="2130542" y="51845"/>
                    <a:pt x="1867556" y="14002"/>
                    <a:pt x="1761676" y="9449"/>
                  </a:cubicBezTo>
                  <a:cubicBezTo>
                    <a:pt x="1746312" y="7915"/>
                    <a:pt x="1730453" y="7144"/>
                    <a:pt x="1714528" y="7144"/>
                  </a:cubicBezTo>
                  <a:cubicBezTo>
                    <a:pt x="1590169" y="7144"/>
                    <a:pt x="1471040" y="54112"/>
                    <a:pt x="1375333" y="91850"/>
                  </a:cubicBezTo>
                  <a:cubicBezTo>
                    <a:pt x="1309267" y="117900"/>
                    <a:pt x="1252203" y="140398"/>
                    <a:pt x="1212846" y="140398"/>
                  </a:cubicBezTo>
                  <a:cubicBezTo>
                    <a:pt x="1168621" y="140398"/>
                    <a:pt x="1111233" y="117624"/>
                    <a:pt x="1044777" y="91259"/>
                  </a:cubicBezTo>
                  <a:cubicBezTo>
                    <a:pt x="955909" y="55988"/>
                    <a:pt x="855182" y="16021"/>
                    <a:pt x="748550" y="16021"/>
                  </a:cubicBezTo>
                  <a:cubicBezTo>
                    <a:pt x="746006" y="16021"/>
                    <a:pt x="743501" y="16050"/>
                    <a:pt x="741034" y="16097"/>
                  </a:cubicBezTo>
                  <a:cubicBezTo>
                    <a:pt x="493099" y="19745"/>
                    <a:pt x="258822" y="161592"/>
                    <a:pt x="129663" y="3862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7419690-D39F-45B1-97B1-10D2DD6D51CA}"/>
                </a:ext>
              </a:extLst>
            </p:cNvPr>
            <p:cNvSpPr/>
            <p:nvPr/>
          </p:nvSpPr>
          <p:spPr>
            <a:xfrm>
              <a:off x="11224883" y="696800"/>
              <a:ext cx="151729" cy="169845"/>
            </a:xfrm>
            <a:custGeom>
              <a:avLst/>
              <a:gdLst>
                <a:gd name="connsiteX0" fmla="*/ 606180 w 638175"/>
                <a:gd name="connsiteY0" fmla="*/ 7162 h 714375"/>
                <a:gd name="connsiteX1" fmla="*/ 168277 w 638175"/>
                <a:gd name="connsiteY1" fmla="*/ 231790 h 714375"/>
                <a:gd name="connsiteX2" fmla="*/ 10962 w 638175"/>
                <a:gd name="connsiteY2" fmla="*/ 692600 h 714375"/>
                <a:gd name="connsiteX3" fmla="*/ 32718 w 638175"/>
                <a:gd name="connsiteY3" fmla="*/ 713212 h 714375"/>
                <a:gd name="connsiteX4" fmla="*/ 63502 w 638175"/>
                <a:gd name="connsiteY4" fmla="*/ 714412 h 714375"/>
                <a:gd name="connsiteX5" fmla="*/ 476840 w 638175"/>
                <a:gd name="connsiteY5" fmla="*/ 502414 h 714375"/>
                <a:gd name="connsiteX6" fmla="*/ 630821 w 638175"/>
                <a:gd name="connsiteY6" fmla="*/ 28355 h 714375"/>
                <a:gd name="connsiteX7" fmla="*/ 606180 w 638175"/>
                <a:gd name="connsiteY7" fmla="*/ 7162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714375">
                  <a:moveTo>
                    <a:pt x="606180" y="7162"/>
                  </a:moveTo>
                  <a:cubicBezTo>
                    <a:pt x="456037" y="13277"/>
                    <a:pt x="275929" y="105698"/>
                    <a:pt x="168277" y="231790"/>
                  </a:cubicBezTo>
                  <a:cubicBezTo>
                    <a:pt x="76790" y="337775"/>
                    <a:pt x="-12583" y="514483"/>
                    <a:pt x="10962" y="692600"/>
                  </a:cubicBezTo>
                  <a:cubicBezTo>
                    <a:pt x="12439" y="703744"/>
                    <a:pt x="21507" y="712345"/>
                    <a:pt x="32718" y="713212"/>
                  </a:cubicBezTo>
                  <a:cubicBezTo>
                    <a:pt x="42852" y="714003"/>
                    <a:pt x="53196" y="714403"/>
                    <a:pt x="63502" y="714412"/>
                  </a:cubicBezTo>
                  <a:cubicBezTo>
                    <a:pt x="210311" y="714412"/>
                    <a:pt x="368683" y="633193"/>
                    <a:pt x="476840" y="502414"/>
                  </a:cubicBezTo>
                  <a:cubicBezTo>
                    <a:pt x="590673" y="364321"/>
                    <a:pt x="648233" y="187099"/>
                    <a:pt x="630821" y="28355"/>
                  </a:cubicBezTo>
                  <a:cubicBezTo>
                    <a:pt x="629449" y="15916"/>
                    <a:pt x="618505" y="6676"/>
                    <a:pt x="606180" y="7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1" name="Graphic 12">
            <a:extLst>
              <a:ext uri="{FF2B5EF4-FFF2-40B4-BE49-F238E27FC236}">
                <a16:creationId xmlns:a16="http://schemas.microsoft.com/office/drawing/2014/main" id="{2057ABDD-7CB7-471D-885E-9CC2284E3162}"/>
              </a:ext>
            </a:extLst>
          </p:cNvPr>
          <p:cNvGrpSpPr/>
          <p:nvPr/>
        </p:nvGrpSpPr>
        <p:grpSpPr>
          <a:xfrm>
            <a:off x="219154" y="1923832"/>
            <a:ext cx="380990" cy="380990"/>
            <a:chOff x="3808412" y="1143000"/>
            <a:chExt cx="4572000" cy="4572000"/>
          </a:xfrm>
          <a:solidFill>
            <a:schemeClr val="bg1">
              <a:lumMod val="95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5F9BEAD-0143-42AC-9529-43BE330ED3CD}"/>
                </a:ext>
              </a:extLst>
            </p:cNvPr>
            <p:cNvSpPr/>
            <p:nvPr/>
          </p:nvSpPr>
          <p:spPr>
            <a:xfrm>
              <a:off x="3801278" y="1135856"/>
              <a:ext cx="4581525" cy="4581525"/>
            </a:xfrm>
            <a:custGeom>
              <a:avLst/>
              <a:gdLst>
                <a:gd name="connsiteX0" fmla="*/ 8811 w 4581525"/>
                <a:gd name="connsiteY0" fmla="*/ 2140744 h 4581525"/>
                <a:gd name="connsiteX1" fmla="*/ 7144 w 4581525"/>
                <a:gd name="connsiteY1" fmla="*/ 654491 h 4581525"/>
                <a:gd name="connsiteX2" fmla="*/ 1835944 w 4581525"/>
                <a:gd name="connsiteY2" fmla="*/ 406156 h 4581525"/>
                <a:gd name="connsiteX3" fmla="*/ 1835944 w 4581525"/>
                <a:gd name="connsiteY3" fmla="*/ 2140744 h 4581525"/>
                <a:gd name="connsiteX4" fmla="*/ 8811 w 4581525"/>
                <a:gd name="connsiteY4" fmla="*/ 2140744 h 4581525"/>
                <a:gd name="connsiteX5" fmla="*/ 2140744 w 4581525"/>
                <a:gd name="connsiteY5" fmla="*/ 361864 h 4581525"/>
                <a:gd name="connsiteX6" fmla="*/ 4578535 w 4581525"/>
                <a:gd name="connsiteY6" fmla="*/ 7144 h 4581525"/>
                <a:gd name="connsiteX7" fmla="*/ 4578535 w 4581525"/>
                <a:gd name="connsiteY7" fmla="*/ 2140744 h 4581525"/>
                <a:gd name="connsiteX8" fmla="*/ 2140744 w 4581525"/>
                <a:gd name="connsiteY8" fmla="*/ 2140744 h 4581525"/>
                <a:gd name="connsiteX9" fmla="*/ 2140744 w 4581525"/>
                <a:gd name="connsiteY9" fmla="*/ 361864 h 4581525"/>
                <a:gd name="connsiteX10" fmla="*/ 4579125 w 4581525"/>
                <a:gd name="connsiteY10" fmla="*/ 2445544 h 4581525"/>
                <a:gd name="connsiteX11" fmla="*/ 4578535 w 4581525"/>
                <a:gd name="connsiteY11" fmla="*/ 4579144 h 4581525"/>
                <a:gd name="connsiteX12" fmla="*/ 2140744 w 4581525"/>
                <a:gd name="connsiteY12" fmla="*/ 4236168 h 4581525"/>
                <a:gd name="connsiteX13" fmla="*/ 2140744 w 4581525"/>
                <a:gd name="connsiteY13" fmla="*/ 2445544 h 4581525"/>
                <a:gd name="connsiteX14" fmla="*/ 4579125 w 4581525"/>
                <a:gd name="connsiteY14" fmla="*/ 2445544 h 4581525"/>
                <a:gd name="connsiteX15" fmla="*/ 1835944 w 4581525"/>
                <a:gd name="connsiteY15" fmla="*/ 4197363 h 4581525"/>
                <a:gd name="connsiteX16" fmla="*/ 8630 w 4581525"/>
                <a:gd name="connsiteY16" fmla="*/ 3946884 h 4581525"/>
                <a:gd name="connsiteX17" fmla="*/ 8534 w 4581525"/>
                <a:gd name="connsiteY17" fmla="*/ 2445544 h 4581525"/>
                <a:gd name="connsiteX18" fmla="*/ 1835944 w 4581525"/>
                <a:gd name="connsiteY18" fmla="*/ 2445544 h 4581525"/>
                <a:gd name="connsiteX19" fmla="*/ 1835944 w 4581525"/>
                <a:gd name="connsiteY19" fmla="*/ 4197363 h 458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81525" h="4581525">
                  <a:moveTo>
                    <a:pt x="8811" y="2140744"/>
                  </a:moveTo>
                  <a:lnTo>
                    <a:pt x="7144" y="654491"/>
                  </a:lnTo>
                  <a:lnTo>
                    <a:pt x="1835944" y="406156"/>
                  </a:lnTo>
                  <a:lnTo>
                    <a:pt x="1835944" y="2140744"/>
                  </a:lnTo>
                  <a:lnTo>
                    <a:pt x="8811" y="2140744"/>
                  </a:lnTo>
                  <a:close/>
                  <a:moveTo>
                    <a:pt x="2140744" y="361864"/>
                  </a:moveTo>
                  <a:lnTo>
                    <a:pt x="4578535" y="7144"/>
                  </a:lnTo>
                  <a:lnTo>
                    <a:pt x="4578535" y="2140744"/>
                  </a:lnTo>
                  <a:lnTo>
                    <a:pt x="2140744" y="2140744"/>
                  </a:lnTo>
                  <a:lnTo>
                    <a:pt x="2140744" y="361864"/>
                  </a:lnTo>
                  <a:close/>
                  <a:moveTo>
                    <a:pt x="4579125" y="2445544"/>
                  </a:moveTo>
                  <a:lnTo>
                    <a:pt x="4578535" y="4579144"/>
                  </a:lnTo>
                  <a:lnTo>
                    <a:pt x="2140744" y="4236168"/>
                  </a:lnTo>
                  <a:lnTo>
                    <a:pt x="2140744" y="2445544"/>
                  </a:lnTo>
                  <a:lnTo>
                    <a:pt x="4579125" y="2445544"/>
                  </a:lnTo>
                  <a:close/>
                  <a:moveTo>
                    <a:pt x="1835944" y="4197363"/>
                  </a:moveTo>
                  <a:lnTo>
                    <a:pt x="8630" y="3946884"/>
                  </a:lnTo>
                  <a:lnTo>
                    <a:pt x="8534" y="2445544"/>
                  </a:lnTo>
                  <a:lnTo>
                    <a:pt x="1835944" y="2445544"/>
                  </a:lnTo>
                  <a:lnTo>
                    <a:pt x="1835944" y="4197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8F7D067E-D0A8-40C4-8582-716732C67DDF}"/>
              </a:ext>
            </a:extLst>
          </p:cNvPr>
          <p:cNvSpPr txBox="1"/>
          <p:nvPr/>
        </p:nvSpPr>
        <p:spPr>
          <a:xfrm>
            <a:off x="2814210" y="3227287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BA50236-3A23-4BBE-8639-FF126854E4BA}"/>
              </a:ext>
            </a:extLst>
          </p:cNvPr>
          <p:cNvGrpSpPr/>
          <p:nvPr/>
        </p:nvGrpSpPr>
        <p:grpSpPr>
          <a:xfrm>
            <a:off x="3397211" y="3172387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624717E2-46D6-486A-A1D6-0758C58CAC96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41" name="Rounded Rectangle 20">
                <a:extLst>
                  <a:ext uri="{FF2B5EF4-FFF2-40B4-BE49-F238E27FC236}">
                    <a16:creationId xmlns:a16="http://schemas.microsoft.com/office/drawing/2014/main" id="{64D4284F-9983-49F3-B427-D925EC40FAD0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42" name="Rounded Rectangle 21">
                <a:extLst>
                  <a:ext uri="{FF2B5EF4-FFF2-40B4-BE49-F238E27FC236}">
                    <a16:creationId xmlns:a16="http://schemas.microsoft.com/office/drawing/2014/main" id="{7EC0D64C-B3C1-4C6F-866C-4FCB23BC4907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F6A2ED7-D045-4FF2-B15E-AA392DEB63F4}"/>
                </a:ext>
              </a:extLst>
            </p:cNvPr>
            <p:cNvSpPr txBox="1"/>
            <p:nvPr/>
          </p:nvSpPr>
          <p:spPr>
            <a:xfrm>
              <a:off x="5806934" y="1776639"/>
              <a:ext cx="269511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1570161-74E7-446D-B112-352DED012461}"/>
              </a:ext>
            </a:extLst>
          </p:cNvPr>
          <p:cNvGrpSpPr/>
          <p:nvPr/>
        </p:nvGrpSpPr>
        <p:grpSpPr>
          <a:xfrm>
            <a:off x="1428702" y="3165454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635D5845-CED8-4FB4-BDDB-3B41929244E1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32" name="Rounded Rectangle 25">
                <a:extLst>
                  <a:ext uri="{FF2B5EF4-FFF2-40B4-BE49-F238E27FC236}">
                    <a16:creationId xmlns:a16="http://schemas.microsoft.com/office/drawing/2014/main" id="{2D8603C1-ED4A-4E7C-BB6D-033709F04570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33" name="Rounded Rectangle 26">
                <a:extLst>
                  <a:ext uri="{FF2B5EF4-FFF2-40B4-BE49-F238E27FC236}">
                    <a16:creationId xmlns:a16="http://schemas.microsoft.com/office/drawing/2014/main" id="{84633F5E-FC2D-4FBD-A3D3-646D923ADE1E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3C7BB61-2F11-47FC-81D2-3F2387383FF9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Ctrl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8667BF0-233B-4873-8ACF-2879B0D2CE79}"/>
              </a:ext>
            </a:extLst>
          </p:cNvPr>
          <p:cNvGrpSpPr/>
          <p:nvPr/>
        </p:nvGrpSpPr>
        <p:grpSpPr>
          <a:xfrm>
            <a:off x="7409631" y="3168011"/>
            <a:ext cx="1754408" cy="1044088"/>
            <a:chOff x="7584849" y="4348064"/>
            <a:chExt cx="1200763" cy="714601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702A52DE-5B2F-4C4A-9AED-D1860AD1DC29}"/>
                </a:ext>
              </a:extLst>
            </p:cNvPr>
            <p:cNvGrpSpPr/>
            <p:nvPr/>
          </p:nvGrpSpPr>
          <p:grpSpPr>
            <a:xfrm>
              <a:off x="7584849" y="4348064"/>
              <a:ext cx="1200763" cy="714601"/>
              <a:chOff x="7584849" y="4348064"/>
              <a:chExt cx="1200763" cy="714601"/>
            </a:xfrm>
          </p:grpSpPr>
          <p:sp>
            <p:nvSpPr>
              <p:cNvPr id="51" name="Rounded Rectangle 47">
                <a:extLst>
                  <a:ext uri="{FF2B5EF4-FFF2-40B4-BE49-F238E27FC236}">
                    <a16:creationId xmlns:a16="http://schemas.microsoft.com/office/drawing/2014/main" id="{96B79A50-2FE0-40D5-A876-30A4E6CB2F51}"/>
                  </a:ext>
                </a:extLst>
              </p:cNvPr>
              <p:cNvSpPr/>
              <p:nvPr/>
            </p:nvSpPr>
            <p:spPr>
              <a:xfrm>
                <a:off x="7587748" y="4349433"/>
                <a:ext cx="1197864" cy="713232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ounded Rectangle 46">
                <a:extLst>
                  <a:ext uri="{FF2B5EF4-FFF2-40B4-BE49-F238E27FC236}">
                    <a16:creationId xmlns:a16="http://schemas.microsoft.com/office/drawing/2014/main" id="{8A0268D4-35EE-41A6-8E43-5CBC4875E95F}"/>
                  </a:ext>
                </a:extLst>
              </p:cNvPr>
              <p:cNvSpPr/>
              <p:nvPr/>
            </p:nvSpPr>
            <p:spPr>
              <a:xfrm>
                <a:off x="7584849" y="4348064"/>
                <a:ext cx="1171589" cy="680615"/>
              </a:xfrm>
              <a:prstGeom prst="round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A32CAB6-EFC8-4C48-8DC7-F2E228B4DA75}"/>
                </a:ext>
              </a:extLst>
            </p:cNvPr>
            <p:cNvSpPr txBox="1"/>
            <p:nvPr/>
          </p:nvSpPr>
          <p:spPr>
            <a:xfrm>
              <a:off x="7659065" y="4777677"/>
              <a:ext cx="863334" cy="1811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command</a:t>
              </a:r>
            </a:p>
          </p:txBody>
        </p:sp>
        <p:sp>
          <p:nvSpPr>
            <p:cNvPr id="50" name="Freeform 5">
              <a:extLst>
                <a:ext uri="{FF2B5EF4-FFF2-40B4-BE49-F238E27FC236}">
                  <a16:creationId xmlns:a16="http://schemas.microsoft.com/office/drawing/2014/main" id="{2A1935CE-1032-4BB7-B8C9-9EBEDC8345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5500" y="4432300"/>
              <a:ext cx="187325" cy="192088"/>
            </a:xfrm>
            <a:custGeom>
              <a:avLst/>
              <a:gdLst>
                <a:gd name="T0" fmla="*/ 4207 w 15694"/>
                <a:gd name="T1" fmla="*/ 14726 h 16093"/>
                <a:gd name="T2" fmla="*/ 4875 w 15694"/>
                <a:gd name="T3" fmla="*/ 13893 h 16093"/>
                <a:gd name="T4" fmla="*/ 2454 w 15694"/>
                <a:gd name="T5" fmla="*/ 11140 h 16093"/>
                <a:gd name="T6" fmla="*/ 1527 w 15694"/>
                <a:gd name="T7" fmla="*/ 11685 h 16093"/>
                <a:gd name="T8" fmla="*/ 1070 w 15694"/>
                <a:gd name="T9" fmla="*/ 12707 h 16093"/>
                <a:gd name="T10" fmla="*/ 1299 w 15694"/>
                <a:gd name="T11" fmla="*/ 14130 h 16093"/>
                <a:gd name="T12" fmla="*/ 2080 w 15694"/>
                <a:gd name="T13" fmla="*/ 14856 h 16093"/>
                <a:gd name="T14" fmla="*/ 3637 w 15694"/>
                <a:gd name="T15" fmla="*/ 33 h 16093"/>
                <a:gd name="T16" fmla="*/ 5222 w 15694"/>
                <a:gd name="T17" fmla="*/ 839 h 16093"/>
                <a:gd name="T18" fmla="*/ 6028 w 15694"/>
                <a:gd name="T19" fmla="*/ 2423 h 16093"/>
                <a:gd name="T20" fmla="*/ 9886 w 15694"/>
                <a:gd name="T21" fmla="*/ 1686 h 16093"/>
                <a:gd name="T22" fmla="*/ 11011 w 15694"/>
                <a:gd name="T23" fmla="*/ 415 h 16093"/>
                <a:gd name="T24" fmla="*/ 13055 w 15694"/>
                <a:gd name="T25" fmla="*/ 8 h 16093"/>
                <a:gd name="T26" fmla="*/ 14704 w 15694"/>
                <a:gd name="T27" fmla="*/ 699 h 16093"/>
                <a:gd name="T28" fmla="*/ 15621 w 15694"/>
                <a:gd name="T29" fmla="*/ 2214 h 16093"/>
                <a:gd name="T30" fmla="*/ 15469 w 15694"/>
                <a:gd name="T31" fmla="*/ 4312 h 16093"/>
                <a:gd name="T32" fmla="*/ 14372 w 15694"/>
                <a:gd name="T33" fmla="*/ 5606 h 16093"/>
                <a:gd name="T34" fmla="*/ 12835 w 15694"/>
                <a:gd name="T35" fmla="*/ 10034 h 16093"/>
                <a:gd name="T36" fmla="*/ 14544 w 15694"/>
                <a:gd name="T37" fmla="*/ 10603 h 16093"/>
                <a:gd name="T38" fmla="*/ 15565 w 15694"/>
                <a:gd name="T39" fmla="*/ 12044 h 16093"/>
                <a:gd name="T40" fmla="*/ 15543 w 15694"/>
                <a:gd name="T41" fmla="*/ 14151 h 16093"/>
                <a:gd name="T42" fmla="*/ 14542 w 15694"/>
                <a:gd name="T43" fmla="*/ 15523 h 16093"/>
                <a:gd name="T44" fmla="*/ 12835 w 15694"/>
                <a:gd name="T45" fmla="*/ 16093 h 16093"/>
                <a:gd name="T46" fmla="*/ 10841 w 15694"/>
                <a:gd name="T47" fmla="*/ 15564 h 16093"/>
                <a:gd name="T48" fmla="*/ 9807 w 15694"/>
                <a:gd name="T49" fmla="*/ 14214 h 16093"/>
                <a:gd name="T50" fmla="*/ 5988 w 15694"/>
                <a:gd name="T51" fmla="*/ 13879 h 16093"/>
                <a:gd name="T52" fmla="*/ 5122 w 15694"/>
                <a:gd name="T53" fmla="*/ 15348 h 16093"/>
                <a:gd name="T54" fmla="*/ 3494 w 15694"/>
                <a:gd name="T55" fmla="*/ 16078 h 16093"/>
                <a:gd name="T56" fmla="*/ 1440 w 15694"/>
                <a:gd name="T57" fmla="*/ 15714 h 16093"/>
                <a:gd name="T58" fmla="*/ 283 w 15694"/>
                <a:gd name="T59" fmla="*/ 14470 h 16093"/>
                <a:gd name="T60" fmla="*/ 44 w 15694"/>
                <a:gd name="T61" fmla="*/ 12388 h 16093"/>
                <a:gd name="T62" fmla="*/ 839 w 15694"/>
                <a:gd name="T63" fmla="*/ 10873 h 16093"/>
                <a:gd name="T64" fmla="*/ 2424 w 15694"/>
                <a:gd name="T65" fmla="*/ 10067 h 16093"/>
                <a:gd name="T66" fmla="*/ 1686 w 15694"/>
                <a:gd name="T67" fmla="*/ 5806 h 16093"/>
                <a:gd name="T68" fmla="*/ 415 w 15694"/>
                <a:gd name="T69" fmla="*/ 4679 h 16093"/>
                <a:gd name="T70" fmla="*/ 8 w 15694"/>
                <a:gd name="T71" fmla="*/ 2638 h 16093"/>
                <a:gd name="T72" fmla="*/ 699 w 15694"/>
                <a:gd name="T73" fmla="*/ 991 h 16093"/>
                <a:gd name="T74" fmla="*/ 2145 w 15694"/>
                <a:gd name="T75" fmla="*/ 91 h 16093"/>
                <a:gd name="T76" fmla="*/ 2242 w 15694"/>
                <a:gd name="T77" fmla="*/ 1170 h 16093"/>
                <a:gd name="T78" fmla="*/ 1393 w 15694"/>
                <a:gd name="T79" fmla="*/ 1819 h 16093"/>
                <a:gd name="T80" fmla="*/ 1061 w 15694"/>
                <a:gd name="T81" fmla="*/ 3202 h 16093"/>
                <a:gd name="T82" fmla="*/ 1418 w 15694"/>
                <a:gd name="T83" fmla="*/ 4276 h 16093"/>
                <a:gd name="T84" fmla="*/ 2282 w 15694"/>
                <a:gd name="T85" fmla="*/ 4904 h 16093"/>
                <a:gd name="T86" fmla="*/ 4932 w 15694"/>
                <a:gd name="T87" fmla="*/ 2367 h 16093"/>
                <a:gd name="T88" fmla="*/ 4312 w 15694"/>
                <a:gd name="T89" fmla="*/ 1445 h 16093"/>
                <a:gd name="T90" fmla="*/ 3249 w 15694"/>
                <a:gd name="T91" fmla="*/ 1060 h 16093"/>
                <a:gd name="T92" fmla="*/ 11524 w 15694"/>
                <a:gd name="T93" fmla="*/ 1344 h 16093"/>
                <a:gd name="T94" fmla="*/ 10834 w 15694"/>
                <a:gd name="T95" fmla="*/ 2158 h 16093"/>
                <a:gd name="T96" fmla="*/ 13153 w 15694"/>
                <a:gd name="T97" fmla="*/ 4971 h 16093"/>
                <a:gd name="T98" fmla="*/ 14105 w 15694"/>
                <a:gd name="T99" fmla="*/ 4471 h 16093"/>
                <a:gd name="T100" fmla="*/ 14613 w 15694"/>
                <a:gd name="T101" fmla="*/ 3474 h 16093"/>
                <a:gd name="T102" fmla="*/ 14436 w 15694"/>
                <a:gd name="T103" fmla="*/ 2041 h 16093"/>
                <a:gd name="T104" fmla="*/ 13652 w 15694"/>
                <a:gd name="T105" fmla="*/ 1257 h 16093"/>
                <a:gd name="T106" fmla="*/ 13064 w 15694"/>
                <a:gd name="T107" fmla="*/ 15019 h 16093"/>
                <a:gd name="T108" fmla="*/ 14075 w 15694"/>
                <a:gd name="T109" fmla="*/ 14537 h 16093"/>
                <a:gd name="T110" fmla="*/ 14597 w 15694"/>
                <a:gd name="T111" fmla="*/ 13597 h 16093"/>
                <a:gd name="T112" fmla="*/ 14473 w 15694"/>
                <a:gd name="T113" fmla="*/ 12153 h 16093"/>
                <a:gd name="T114" fmla="*/ 13729 w 15694"/>
                <a:gd name="T115" fmla="*/ 11333 h 16093"/>
                <a:gd name="T116" fmla="*/ 10698 w 15694"/>
                <a:gd name="T117" fmla="*/ 13374 h 16093"/>
                <a:gd name="T118" fmla="*/ 11132 w 15694"/>
                <a:gd name="T119" fmla="*/ 14410 h 16093"/>
                <a:gd name="T120" fmla="*/ 12042 w 15694"/>
                <a:gd name="T121" fmla="*/ 14977 h 16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5694" h="16093">
                  <a:moveTo>
                    <a:pt x="2859" y="15033"/>
                  </a:moveTo>
                  <a:lnTo>
                    <a:pt x="3203" y="15033"/>
                  </a:lnTo>
                  <a:lnTo>
                    <a:pt x="3249" y="15033"/>
                  </a:lnTo>
                  <a:lnTo>
                    <a:pt x="3295" y="15031"/>
                  </a:lnTo>
                  <a:lnTo>
                    <a:pt x="3341" y="15028"/>
                  </a:lnTo>
                  <a:lnTo>
                    <a:pt x="3387" y="15024"/>
                  </a:lnTo>
                  <a:lnTo>
                    <a:pt x="3431" y="15019"/>
                  </a:lnTo>
                  <a:lnTo>
                    <a:pt x="3476" y="15013"/>
                  </a:lnTo>
                  <a:lnTo>
                    <a:pt x="3521" y="15005"/>
                  </a:lnTo>
                  <a:lnTo>
                    <a:pt x="3565" y="14997"/>
                  </a:lnTo>
                  <a:lnTo>
                    <a:pt x="3608" y="14987"/>
                  </a:lnTo>
                  <a:lnTo>
                    <a:pt x="3652" y="14977"/>
                  </a:lnTo>
                  <a:lnTo>
                    <a:pt x="3695" y="14965"/>
                  </a:lnTo>
                  <a:lnTo>
                    <a:pt x="3737" y="14952"/>
                  </a:lnTo>
                  <a:lnTo>
                    <a:pt x="3779" y="14938"/>
                  </a:lnTo>
                  <a:lnTo>
                    <a:pt x="3821" y="14924"/>
                  </a:lnTo>
                  <a:lnTo>
                    <a:pt x="3861" y="14908"/>
                  </a:lnTo>
                  <a:lnTo>
                    <a:pt x="3902" y="14892"/>
                  </a:lnTo>
                  <a:lnTo>
                    <a:pt x="3941" y="14874"/>
                  </a:lnTo>
                  <a:lnTo>
                    <a:pt x="3982" y="14856"/>
                  </a:lnTo>
                  <a:lnTo>
                    <a:pt x="4020" y="14837"/>
                  </a:lnTo>
                  <a:lnTo>
                    <a:pt x="4059" y="14816"/>
                  </a:lnTo>
                  <a:lnTo>
                    <a:pt x="4097" y="14794"/>
                  </a:lnTo>
                  <a:lnTo>
                    <a:pt x="4135" y="14772"/>
                  </a:lnTo>
                  <a:lnTo>
                    <a:pt x="4171" y="14750"/>
                  </a:lnTo>
                  <a:lnTo>
                    <a:pt x="4207" y="14726"/>
                  </a:lnTo>
                  <a:lnTo>
                    <a:pt x="4242" y="14701"/>
                  </a:lnTo>
                  <a:lnTo>
                    <a:pt x="4277" y="14676"/>
                  </a:lnTo>
                  <a:lnTo>
                    <a:pt x="4312" y="14650"/>
                  </a:lnTo>
                  <a:lnTo>
                    <a:pt x="4345" y="14623"/>
                  </a:lnTo>
                  <a:lnTo>
                    <a:pt x="4378" y="14595"/>
                  </a:lnTo>
                  <a:lnTo>
                    <a:pt x="4410" y="14566"/>
                  </a:lnTo>
                  <a:lnTo>
                    <a:pt x="4441" y="14537"/>
                  </a:lnTo>
                  <a:lnTo>
                    <a:pt x="4473" y="14507"/>
                  </a:lnTo>
                  <a:lnTo>
                    <a:pt x="4473" y="14505"/>
                  </a:lnTo>
                  <a:lnTo>
                    <a:pt x="4503" y="14474"/>
                  </a:lnTo>
                  <a:lnTo>
                    <a:pt x="4532" y="14442"/>
                  </a:lnTo>
                  <a:lnTo>
                    <a:pt x="4561" y="14410"/>
                  </a:lnTo>
                  <a:lnTo>
                    <a:pt x="4588" y="14377"/>
                  </a:lnTo>
                  <a:lnTo>
                    <a:pt x="4616" y="14344"/>
                  </a:lnTo>
                  <a:lnTo>
                    <a:pt x="4643" y="14310"/>
                  </a:lnTo>
                  <a:lnTo>
                    <a:pt x="4668" y="14274"/>
                  </a:lnTo>
                  <a:lnTo>
                    <a:pt x="4693" y="14238"/>
                  </a:lnTo>
                  <a:lnTo>
                    <a:pt x="4716" y="14202"/>
                  </a:lnTo>
                  <a:lnTo>
                    <a:pt x="4739" y="14166"/>
                  </a:lnTo>
                  <a:lnTo>
                    <a:pt x="4761" y="14129"/>
                  </a:lnTo>
                  <a:lnTo>
                    <a:pt x="4783" y="14090"/>
                  </a:lnTo>
                  <a:lnTo>
                    <a:pt x="4804" y="14052"/>
                  </a:lnTo>
                  <a:lnTo>
                    <a:pt x="4823" y="14013"/>
                  </a:lnTo>
                  <a:lnTo>
                    <a:pt x="4841" y="13974"/>
                  </a:lnTo>
                  <a:lnTo>
                    <a:pt x="4859" y="13934"/>
                  </a:lnTo>
                  <a:lnTo>
                    <a:pt x="4875" y="13893"/>
                  </a:lnTo>
                  <a:lnTo>
                    <a:pt x="4891" y="13852"/>
                  </a:lnTo>
                  <a:lnTo>
                    <a:pt x="4906" y="13811"/>
                  </a:lnTo>
                  <a:lnTo>
                    <a:pt x="4919" y="13769"/>
                  </a:lnTo>
                  <a:lnTo>
                    <a:pt x="4932" y="13726"/>
                  </a:lnTo>
                  <a:lnTo>
                    <a:pt x="4944" y="13684"/>
                  </a:lnTo>
                  <a:lnTo>
                    <a:pt x="4955" y="13641"/>
                  </a:lnTo>
                  <a:lnTo>
                    <a:pt x="4965" y="13597"/>
                  </a:lnTo>
                  <a:lnTo>
                    <a:pt x="4973" y="13553"/>
                  </a:lnTo>
                  <a:lnTo>
                    <a:pt x="4981" y="13508"/>
                  </a:lnTo>
                  <a:lnTo>
                    <a:pt x="4987" y="13464"/>
                  </a:lnTo>
                  <a:lnTo>
                    <a:pt x="4992" y="13419"/>
                  </a:lnTo>
                  <a:lnTo>
                    <a:pt x="4996" y="13373"/>
                  </a:lnTo>
                  <a:lnTo>
                    <a:pt x="4999" y="13328"/>
                  </a:lnTo>
                  <a:lnTo>
                    <a:pt x="5001" y="13283"/>
                  </a:lnTo>
                  <a:lnTo>
                    <a:pt x="5001" y="13236"/>
                  </a:lnTo>
                  <a:lnTo>
                    <a:pt x="5001" y="11094"/>
                  </a:lnTo>
                  <a:lnTo>
                    <a:pt x="2859" y="11094"/>
                  </a:lnTo>
                  <a:lnTo>
                    <a:pt x="2812" y="11094"/>
                  </a:lnTo>
                  <a:lnTo>
                    <a:pt x="2766" y="11096"/>
                  </a:lnTo>
                  <a:lnTo>
                    <a:pt x="2721" y="11099"/>
                  </a:lnTo>
                  <a:lnTo>
                    <a:pt x="2676" y="11103"/>
                  </a:lnTo>
                  <a:lnTo>
                    <a:pt x="2630" y="11108"/>
                  </a:lnTo>
                  <a:lnTo>
                    <a:pt x="2586" y="11114"/>
                  </a:lnTo>
                  <a:lnTo>
                    <a:pt x="2541" y="11122"/>
                  </a:lnTo>
                  <a:lnTo>
                    <a:pt x="2497" y="11130"/>
                  </a:lnTo>
                  <a:lnTo>
                    <a:pt x="2454" y="11140"/>
                  </a:lnTo>
                  <a:lnTo>
                    <a:pt x="2411" y="11151"/>
                  </a:lnTo>
                  <a:lnTo>
                    <a:pt x="2368" y="11163"/>
                  </a:lnTo>
                  <a:lnTo>
                    <a:pt x="2325" y="11176"/>
                  </a:lnTo>
                  <a:lnTo>
                    <a:pt x="2283" y="11189"/>
                  </a:lnTo>
                  <a:lnTo>
                    <a:pt x="2242" y="11204"/>
                  </a:lnTo>
                  <a:lnTo>
                    <a:pt x="2201" y="11220"/>
                  </a:lnTo>
                  <a:lnTo>
                    <a:pt x="2160" y="11236"/>
                  </a:lnTo>
                  <a:lnTo>
                    <a:pt x="2120" y="11254"/>
                  </a:lnTo>
                  <a:lnTo>
                    <a:pt x="2081" y="11272"/>
                  </a:lnTo>
                  <a:lnTo>
                    <a:pt x="2042" y="11291"/>
                  </a:lnTo>
                  <a:lnTo>
                    <a:pt x="2003" y="11312"/>
                  </a:lnTo>
                  <a:lnTo>
                    <a:pt x="1965" y="11333"/>
                  </a:lnTo>
                  <a:lnTo>
                    <a:pt x="1928" y="11356"/>
                  </a:lnTo>
                  <a:lnTo>
                    <a:pt x="1892" y="11379"/>
                  </a:lnTo>
                  <a:lnTo>
                    <a:pt x="1855" y="11403"/>
                  </a:lnTo>
                  <a:lnTo>
                    <a:pt x="1819" y="11427"/>
                  </a:lnTo>
                  <a:lnTo>
                    <a:pt x="1784" y="11452"/>
                  </a:lnTo>
                  <a:lnTo>
                    <a:pt x="1750" y="11479"/>
                  </a:lnTo>
                  <a:lnTo>
                    <a:pt x="1717" y="11506"/>
                  </a:lnTo>
                  <a:lnTo>
                    <a:pt x="1683" y="11534"/>
                  </a:lnTo>
                  <a:lnTo>
                    <a:pt x="1651" y="11563"/>
                  </a:lnTo>
                  <a:lnTo>
                    <a:pt x="1620" y="11592"/>
                  </a:lnTo>
                  <a:lnTo>
                    <a:pt x="1589" y="11622"/>
                  </a:lnTo>
                  <a:lnTo>
                    <a:pt x="1587" y="11622"/>
                  </a:lnTo>
                  <a:lnTo>
                    <a:pt x="1557" y="11653"/>
                  </a:lnTo>
                  <a:lnTo>
                    <a:pt x="1527" y="11685"/>
                  </a:lnTo>
                  <a:lnTo>
                    <a:pt x="1498" y="11717"/>
                  </a:lnTo>
                  <a:lnTo>
                    <a:pt x="1471" y="11750"/>
                  </a:lnTo>
                  <a:lnTo>
                    <a:pt x="1444" y="11783"/>
                  </a:lnTo>
                  <a:lnTo>
                    <a:pt x="1418" y="11817"/>
                  </a:lnTo>
                  <a:lnTo>
                    <a:pt x="1393" y="11852"/>
                  </a:lnTo>
                  <a:lnTo>
                    <a:pt x="1367" y="11888"/>
                  </a:lnTo>
                  <a:lnTo>
                    <a:pt x="1343" y="11924"/>
                  </a:lnTo>
                  <a:lnTo>
                    <a:pt x="1321" y="11960"/>
                  </a:lnTo>
                  <a:lnTo>
                    <a:pt x="1299" y="11997"/>
                  </a:lnTo>
                  <a:lnTo>
                    <a:pt x="1278" y="12036"/>
                  </a:lnTo>
                  <a:lnTo>
                    <a:pt x="1257" y="12075"/>
                  </a:lnTo>
                  <a:lnTo>
                    <a:pt x="1238" y="12113"/>
                  </a:lnTo>
                  <a:lnTo>
                    <a:pt x="1220" y="12153"/>
                  </a:lnTo>
                  <a:lnTo>
                    <a:pt x="1201" y="12192"/>
                  </a:lnTo>
                  <a:lnTo>
                    <a:pt x="1185" y="12234"/>
                  </a:lnTo>
                  <a:lnTo>
                    <a:pt x="1169" y="12274"/>
                  </a:lnTo>
                  <a:lnTo>
                    <a:pt x="1155" y="12315"/>
                  </a:lnTo>
                  <a:lnTo>
                    <a:pt x="1141" y="12357"/>
                  </a:lnTo>
                  <a:lnTo>
                    <a:pt x="1128" y="12400"/>
                  </a:lnTo>
                  <a:lnTo>
                    <a:pt x="1117" y="12443"/>
                  </a:lnTo>
                  <a:lnTo>
                    <a:pt x="1107" y="12486"/>
                  </a:lnTo>
                  <a:lnTo>
                    <a:pt x="1097" y="12529"/>
                  </a:lnTo>
                  <a:lnTo>
                    <a:pt x="1089" y="12574"/>
                  </a:lnTo>
                  <a:lnTo>
                    <a:pt x="1081" y="12618"/>
                  </a:lnTo>
                  <a:lnTo>
                    <a:pt x="1075" y="12663"/>
                  </a:lnTo>
                  <a:lnTo>
                    <a:pt x="1070" y="12707"/>
                  </a:lnTo>
                  <a:lnTo>
                    <a:pt x="1066" y="12754"/>
                  </a:lnTo>
                  <a:lnTo>
                    <a:pt x="1063" y="12799"/>
                  </a:lnTo>
                  <a:lnTo>
                    <a:pt x="1061" y="12845"/>
                  </a:lnTo>
                  <a:lnTo>
                    <a:pt x="1061" y="12891"/>
                  </a:lnTo>
                  <a:lnTo>
                    <a:pt x="1061" y="13236"/>
                  </a:lnTo>
                  <a:lnTo>
                    <a:pt x="1061" y="13283"/>
                  </a:lnTo>
                  <a:lnTo>
                    <a:pt x="1063" y="13328"/>
                  </a:lnTo>
                  <a:lnTo>
                    <a:pt x="1066" y="13374"/>
                  </a:lnTo>
                  <a:lnTo>
                    <a:pt x="1070" y="13420"/>
                  </a:lnTo>
                  <a:lnTo>
                    <a:pt x="1075" y="13464"/>
                  </a:lnTo>
                  <a:lnTo>
                    <a:pt x="1081" y="13509"/>
                  </a:lnTo>
                  <a:lnTo>
                    <a:pt x="1089" y="13553"/>
                  </a:lnTo>
                  <a:lnTo>
                    <a:pt x="1097" y="13598"/>
                  </a:lnTo>
                  <a:lnTo>
                    <a:pt x="1107" y="13641"/>
                  </a:lnTo>
                  <a:lnTo>
                    <a:pt x="1117" y="13684"/>
                  </a:lnTo>
                  <a:lnTo>
                    <a:pt x="1128" y="13727"/>
                  </a:lnTo>
                  <a:lnTo>
                    <a:pt x="1141" y="13770"/>
                  </a:lnTo>
                  <a:lnTo>
                    <a:pt x="1155" y="13812"/>
                  </a:lnTo>
                  <a:lnTo>
                    <a:pt x="1169" y="13853"/>
                  </a:lnTo>
                  <a:lnTo>
                    <a:pt x="1185" y="13894"/>
                  </a:lnTo>
                  <a:lnTo>
                    <a:pt x="1201" y="13935"/>
                  </a:lnTo>
                  <a:lnTo>
                    <a:pt x="1220" y="13975"/>
                  </a:lnTo>
                  <a:lnTo>
                    <a:pt x="1238" y="14014"/>
                  </a:lnTo>
                  <a:lnTo>
                    <a:pt x="1257" y="14053"/>
                  </a:lnTo>
                  <a:lnTo>
                    <a:pt x="1278" y="14091"/>
                  </a:lnTo>
                  <a:lnTo>
                    <a:pt x="1299" y="14130"/>
                  </a:lnTo>
                  <a:lnTo>
                    <a:pt x="1321" y="14167"/>
                  </a:lnTo>
                  <a:lnTo>
                    <a:pt x="1343" y="14203"/>
                  </a:lnTo>
                  <a:lnTo>
                    <a:pt x="1367" y="14239"/>
                  </a:lnTo>
                  <a:lnTo>
                    <a:pt x="1393" y="14274"/>
                  </a:lnTo>
                  <a:lnTo>
                    <a:pt x="1418" y="14310"/>
                  </a:lnTo>
                  <a:lnTo>
                    <a:pt x="1444" y="14344"/>
                  </a:lnTo>
                  <a:lnTo>
                    <a:pt x="1471" y="14377"/>
                  </a:lnTo>
                  <a:lnTo>
                    <a:pt x="1498" y="14410"/>
                  </a:lnTo>
                  <a:lnTo>
                    <a:pt x="1527" y="14442"/>
                  </a:lnTo>
                  <a:lnTo>
                    <a:pt x="1557" y="14475"/>
                  </a:lnTo>
                  <a:lnTo>
                    <a:pt x="1587" y="14505"/>
                  </a:lnTo>
                  <a:lnTo>
                    <a:pt x="1589" y="14507"/>
                  </a:lnTo>
                  <a:lnTo>
                    <a:pt x="1619" y="14537"/>
                  </a:lnTo>
                  <a:lnTo>
                    <a:pt x="1651" y="14566"/>
                  </a:lnTo>
                  <a:lnTo>
                    <a:pt x="1683" y="14595"/>
                  </a:lnTo>
                  <a:lnTo>
                    <a:pt x="1717" y="14623"/>
                  </a:lnTo>
                  <a:lnTo>
                    <a:pt x="1750" y="14650"/>
                  </a:lnTo>
                  <a:lnTo>
                    <a:pt x="1784" y="14676"/>
                  </a:lnTo>
                  <a:lnTo>
                    <a:pt x="1819" y="14701"/>
                  </a:lnTo>
                  <a:lnTo>
                    <a:pt x="1854" y="14726"/>
                  </a:lnTo>
                  <a:lnTo>
                    <a:pt x="1891" y="14750"/>
                  </a:lnTo>
                  <a:lnTo>
                    <a:pt x="1927" y="14772"/>
                  </a:lnTo>
                  <a:lnTo>
                    <a:pt x="1964" y="14794"/>
                  </a:lnTo>
                  <a:lnTo>
                    <a:pt x="2002" y="14816"/>
                  </a:lnTo>
                  <a:lnTo>
                    <a:pt x="2041" y="14837"/>
                  </a:lnTo>
                  <a:lnTo>
                    <a:pt x="2080" y="14856"/>
                  </a:lnTo>
                  <a:lnTo>
                    <a:pt x="2119" y="14874"/>
                  </a:lnTo>
                  <a:lnTo>
                    <a:pt x="2159" y="14892"/>
                  </a:lnTo>
                  <a:lnTo>
                    <a:pt x="2200" y="14908"/>
                  </a:lnTo>
                  <a:lnTo>
                    <a:pt x="2241" y="14924"/>
                  </a:lnTo>
                  <a:lnTo>
                    <a:pt x="2282" y="14938"/>
                  </a:lnTo>
                  <a:lnTo>
                    <a:pt x="2324" y="14952"/>
                  </a:lnTo>
                  <a:lnTo>
                    <a:pt x="2367" y="14965"/>
                  </a:lnTo>
                  <a:lnTo>
                    <a:pt x="2410" y="14977"/>
                  </a:lnTo>
                  <a:lnTo>
                    <a:pt x="2453" y="14987"/>
                  </a:lnTo>
                  <a:lnTo>
                    <a:pt x="2496" y="14997"/>
                  </a:lnTo>
                  <a:lnTo>
                    <a:pt x="2541" y="15005"/>
                  </a:lnTo>
                  <a:lnTo>
                    <a:pt x="2585" y="15013"/>
                  </a:lnTo>
                  <a:lnTo>
                    <a:pt x="2630" y="15019"/>
                  </a:lnTo>
                  <a:lnTo>
                    <a:pt x="2675" y="15024"/>
                  </a:lnTo>
                  <a:lnTo>
                    <a:pt x="2720" y="15028"/>
                  </a:lnTo>
                  <a:lnTo>
                    <a:pt x="2766" y="15031"/>
                  </a:lnTo>
                  <a:lnTo>
                    <a:pt x="2812" y="15033"/>
                  </a:lnTo>
                  <a:lnTo>
                    <a:pt x="2859" y="15033"/>
                  </a:lnTo>
                  <a:close/>
                  <a:moveTo>
                    <a:pt x="2859" y="0"/>
                  </a:moveTo>
                  <a:lnTo>
                    <a:pt x="3203" y="0"/>
                  </a:lnTo>
                  <a:lnTo>
                    <a:pt x="3277" y="1"/>
                  </a:lnTo>
                  <a:lnTo>
                    <a:pt x="3350" y="4"/>
                  </a:lnTo>
                  <a:lnTo>
                    <a:pt x="3422" y="8"/>
                  </a:lnTo>
                  <a:lnTo>
                    <a:pt x="3495" y="15"/>
                  </a:lnTo>
                  <a:lnTo>
                    <a:pt x="3566" y="23"/>
                  </a:lnTo>
                  <a:lnTo>
                    <a:pt x="3637" y="33"/>
                  </a:lnTo>
                  <a:lnTo>
                    <a:pt x="3708" y="44"/>
                  </a:lnTo>
                  <a:lnTo>
                    <a:pt x="3777" y="58"/>
                  </a:lnTo>
                  <a:lnTo>
                    <a:pt x="3847" y="73"/>
                  </a:lnTo>
                  <a:lnTo>
                    <a:pt x="3915" y="91"/>
                  </a:lnTo>
                  <a:lnTo>
                    <a:pt x="3984" y="109"/>
                  </a:lnTo>
                  <a:lnTo>
                    <a:pt x="4051" y="129"/>
                  </a:lnTo>
                  <a:lnTo>
                    <a:pt x="4117" y="151"/>
                  </a:lnTo>
                  <a:lnTo>
                    <a:pt x="4184" y="174"/>
                  </a:lnTo>
                  <a:lnTo>
                    <a:pt x="4249" y="199"/>
                  </a:lnTo>
                  <a:lnTo>
                    <a:pt x="4314" y="225"/>
                  </a:lnTo>
                  <a:lnTo>
                    <a:pt x="4377" y="253"/>
                  </a:lnTo>
                  <a:lnTo>
                    <a:pt x="4439" y="283"/>
                  </a:lnTo>
                  <a:lnTo>
                    <a:pt x="4502" y="314"/>
                  </a:lnTo>
                  <a:lnTo>
                    <a:pt x="4563" y="346"/>
                  </a:lnTo>
                  <a:lnTo>
                    <a:pt x="4624" y="380"/>
                  </a:lnTo>
                  <a:lnTo>
                    <a:pt x="4683" y="415"/>
                  </a:lnTo>
                  <a:lnTo>
                    <a:pt x="4741" y="452"/>
                  </a:lnTo>
                  <a:lnTo>
                    <a:pt x="4799" y="490"/>
                  </a:lnTo>
                  <a:lnTo>
                    <a:pt x="4855" y="529"/>
                  </a:lnTo>
                  <a:lnTo>
                    <a:pt x="4911" y="569"/>
                  </a:lnTo>
                  <a:lnTo>
                    <a:pt x="4966" y="612"/>
                  </a:lnTo>
                  <a:lnTo>
                    <a:pt x="5019" y="655"/>
                  </a:lnTo>
                  <a:lnTo>
                    <a:pt x="5071" y="699"/>
                  </a:lnTo>
                  <a:lnTo>
                    <a:pt x="5123" y="744"/>
                  </a:lnTo>
                  <a:lnTo>
                    <a:pt x="5173" y="791"/>
                  </a:lnTo>
                  <a:lnTo>
                    <a:pt x="5222" y="839"/>
                  </a:lnTo>
                  <a:lnTo>
                    <a:pt x="5271" y="888"/>
                  </a:lnTo>
                  <a:lnTo>
                    <a:pt x="5317" y="938"/>
                  </a:lnTo>
                  <a:lnTo>
                    <a:pt x="5362" y="990"/>
                  </a:lnTo>
                  <a:lnTo>
                    <a:pt x="5406" y="1042"/>
                  </a:lnTo>
                  <a:lnTo>
                    <a:pt x="5450" y="1095"/>
                  </a:lnTo>
                  <a:lnTo>
                    <a:pt x="5492" y="1150"/>
                  </a:lnTo>
                  <a:lnTo>
                    <a:pt x="5532" y="1205"/>
                  </a:lnTo>
                  <a:lnTo>
                    <a:pt x="5571" y="1262"/>
                  </a:lnTo>
                  <a:lnTo>
                    <a:pt x="5610" y="1320"/>
                  </a:lnTo>
                  <a:lnTo>
                    <a:pt x="5646" y="1378"/>
                  </a:lnTo>
                  <a:lnTo>
                    <a:pt x="5681" y="1437"/>
                  </a:lnTo>
                  <a:lnTo>
                    <a:pt x="5715" y="1498"/>
                  </a:lnTo>
                  <a:lnTo>
                    <a:pt x="5748" y="1559"/>
                  </a:lnTo>
                  <a:lnTo>
                    <a:pt x="5779" y="1621"/>
                  </a:lnTo>
                  <a:lnTo>
                    <a:pt x="5808" y="1684"/>
                  </a:lnTo>
                  <a:lnTo>
                    <a:pt x="5836" y="1747"/>
                  </a:lnTo>
                  <a:lnTo>
                    <a:pt x="5862" y="1811"/>
                  </a:lnTo>
                  <a:lnTo>
                    <a:pt x="5887" y="1877"/>
                  </a:lnTo>
                  <a:lnTo>
                    <a:pt x="5911" y="1943"/>
                  </a:lnTo>
                  <a:lnTo>
                    <a:pt x="5932" y="2010"/>
                  </a:lnTo>
                  <a:lnTo>
                    <a:pt x="5952" y="2077"/>
                  </a:lnTo>
                  <a:lnTo>
                    <a:pt x="5971" y="2145"/>
                  </a:lnTo>
                  <a:lnTo>
                    <a:pt x="5988" y="2214"/>
                  </a:lnTo>
                  <a:lnTo>
                    <a:pt x="6003" y="2283"/>
                  </a:lnTo>
                  <a:lnTo>
                    <a:pt x="6016" y="2353"/>
                  </a:lnTo>
                  <a:lnTo>
                    <a:pt x="6028" y="2423"/>
                  </a:lnTo>
                  <a:lnTo>
                    <a:pt x="6038" y="2494"/>
                  </a:lnTo>
                  <a:lnTo>
                    <a:pt x="6046" y="2566"/>
                  </a:lnTo>
                  <a:lnTo>
                    <a:pt x="6053" y="2638"/>
                  </a:lnTo>
                  <a:lnTo>
                    <a:pt x="6057" y="2711"/>
                  </a:lnTo>
                  <a:lnTo>
                    <a:pt x="6060" y="2783"/>
                  </a:lnTo>
                  <a:lnTo>
                    <a:pt x="6061" y="2857"/>
                  </a:lnTo>
                  <a:lnTo>
                    <a:pt x="6061" y="4999"/>
                  </a:lnTo>
                  <a:lnTo>
                    <a:pt x="9633" y="4999"/>
                  </a:lnTo>
                  <a:lnTo>
                    <a:pt x="9633" y="2857"/>
                  </a:lnTo>
                  <a:lnTo>
                    <a:pt x="9634" y="2784"/>
                  </a:lnTo>
                  <a:lnTo>
                    <a:pt x="9637" y="2711"/>
                  </a:lnTo>
                  <a:lnTo>
                    <a:pt x="9641" y="2638"/>
                  </a:lnTo>
                  <a:lnTo>
                    <a:pt x="9648" y="2567"/>
                  </a:lnTo>
                  <a:lnTo>
                    <a:pt x="9656" y="2495"/>
                  </a:lnTo>
                  <a:lnTo>
                    <a:pt x="9666" y="2424"/>
                  </a:lnTo>
                  <a:lnTo>
                    <a:pt x="9678" y="2354"/>
                  </a:lnTo>
                  <a:lnTo>
                    <a:pt x="9691" y="2284"/>
                  </a:lnTo>
                  <a:lnTo>
                    <a:pt x="9706" y="2215"/>
                  </a:lnTo>
                  <a:lnTo>
                    <a:pt x="9723" y="2146"/>
                  </a:lnTo>
                  <a:lnTo>
                    <a:pt x="9741" y="2078"/>
                  </a:lnTo>
                  <a:lnTo>
                    <a:pt x="9762" y="2011"/>
                  </a:lnTo>
                  <a:lnTo>
                    <a:pt x="9783" y="1944"/>
                  </a:lnTo>
                  <a:lnTo>
                    <a:pt x="9807" y="1879"/>
                  </a:lnTo>
                  <a:lnTo>
                    <a:pt x="9832" y="1813"/>
                  </a:lnTo>
                  <a:lnTo>
                    <a:pt x="9858" y="1749"/>
                  </a:lnTo>
                  <a:lnTo>
                    <a:pt x="9886" y="1686"/>
                  </a:lnTo>
                  <a:lnTo>
                    <a:pt x="9915" y="1622"/>
                  </a:lnTo>
                  <a:lnTo>
                    <a:pt x="9946" y="1561"/>
                  </a:lnTo>
                  <a:lnTo>
                    <a:pt x="9979" y="1500"/>
                  </a:lnTo>
                  <a:lnTo>
                    <a:pt x="10013" y="1439"/>
                  </a:lnTo>
                  <a:lnTo>
                    <a:pt x="10048" y="1380"/>
                  </a:lnTo>
                  <a:lnTo>
                    <a:pt x="10085" y="1322"/>
                  </a:lnTo>
                  <a:lnTo>
                    <a:pt x="10123" y="1263"/>
                  </a:lnTo>
                  <a:lnTo>
                    <a:pt x="10162" y="1207"/>
                  </a:lnTo>
                  <a:lnTo>
                    <a:pt x="10203" y="1152"/>
                  </a:lnTo>
                  <a:lnTo>
                    <a:pt x="10244" y="1097"/>
                  </a:lnTo>
                  <a:lnTo>
                    <a:pt x="10288" y="1044"/>
                  </a:lnTo>
                  <a:lnTo>
                    <a:pt x="10332" y="991"/>
                  </a:lnTo>
                  <a:lnTo>
                    <a:pt x="10378" y="939"/>
                  </a:lnTo>
                  <a:lnTo>
                    <a:pt x="10424" y="889"/>
                  </a:lnTo>
                  <a:lnTo>
                    <a:pt x="10473" y="840"/>
                  </a:lnTo>
                  <a:lnTo>
                    <a:pt x="10472" y="839"/>
                  </a:lnTo>
                  <a:lnTo>
                    <a:pt x="10521" y="791"/>
                  </a:lnTo>
                  <a:lnTo>
                    <a:pt x="10571" y="744"/>
                  </a:lnTo>
                  <a:lnTo>
                    <a:pt x="10623" y="699"/>
                  </a:lnTo>
                  <a:lnTo>
                    <a:pt x="10675" y="655"/>
                  </a:lnTo>
                  <a:lnTo>
                    <a:pt x="10728" y="612"/>
                  </a:lnTo>
                  <a:lnTo>
                    <a:pt x="10783" y="569"/>
                  </a:lnTo>
                  <a:lnTo>
                    <a:pt x="10839" y="529"/>
                  </a:lnTo>
                  <a:lnTo>
                    <a:pt x="10895" y="490"/>
                  </a:lnTo>
                  <a:lnTo>
                    <a:pt x="10953" y="452"/>
                  </a:lnTo>
                  <a:lnTo>
                    <a:pt x="11011" y="415"/>
                  </a:lnTo>
                  <a:lnTo>
                    <a:pt x="11070" y="380"/>
                  </a:lnTo>
                  <a:lnTo>
                    <a:pt x="11131" y="346"/>
                  </a:lnTo>
                  <a:lnTo>
                    <a:pt x="11192" y="314"/>
                  </a:lnTo>
                  <a:lnTo>
                    <a:pt x="11254" y="283"/>
                  </a:lnTo>
                  <a:lnTo>
                    <a:pt x="11317" y="253"/>
                  </a:lnTo>
                  <a:lnTo>
                    <a:pt x="11380" y="225"/>
                  </a:lnTo>
                  <a:lnTo>
                    <a:pt x="11445" y="199"/>
                  </a:lnTo>
                  <a:lnTo>
                    <a:pt x="11510" y="174"/>
                  </a:lnTo>
                  <a:lnTo>
                    <a:pt x="11577" y="151"/>
                  </a:lnTo>
                  <a:lnTo>
                    <a:pt x="11643" y="129"/>
                  </a:lnTo>
                  <a:lnTo>
                    <a:pt x="11710" y="109"/>
                  </a:lnTo>
                  <a:lnTo>
                    <a:pt x="11779" y="91"/>
                  </a:lnTo>
                  <a:lnTo>
                    <a:pt x="11847" y="73"/>
                  </a:lnTo>
                  <a:lnTo>
                    <a:pt x="11917" y="58"/>
                  </a:lnTo>
                  <a:lnTo>
                    <a:pt x="11986" y="44"/>
                  </a:lnTo>
                  <a:lnTo>
                    <a:pt x="12057" y="33"/>
                  </a:lnTo>
                  <a:lnTo>
                    <a:pt x="12128" y="23"/>
                  </a:lnTo>
                  <a:lnTo>
                    <a:pt x="12199" y="15"/>
                  </a:lnTo>
                  <a:lnTo>
                    <a:pt x="12272" y="8"/>
                  </a:lnTo>
                  <a:lnTo>
                    <a:pt x="12344" y="4"/>
                  </a:lnTo>
                  <a:lnTo>
                    <a:pt x="12417" y="1"/>
                  </a:lnTo>
                  <a:lnTo>
                    <a:pt x="12491" y="0"/>
                  </a:lnTo>
                  <a:lnTo>
                    <a:pt x="12835" y="0"/>
                  </a:lnTo>
                  <a:lnTo>
                    <a:pt x="12910" y="1"/>
                  </a:lnTo>
                  <a:lnTo>
                    <a:pt x="12982" y="4"/>
                  </a:lnTo>
                  <a:lnTo>
                    <a:pt x="13055" y="8"/>
                  </a:lnTo>
                  <a:lnTo>
                    <a:pt x="13127" y="15"/>
                  </a:lnTo>
                  <a:lnTo>
                    <a:pt x="13199" y="23"/>
                  </a:lnTo>
                  <a:lnTo>
                    <a:pt x="13270" y="33"/>
                  </a:lnTo>
                  <a:lnTo>
                    <a:pt x="13340" y="44"/>
                  </a:lnTo>
                  <a:lnTo>
                    <a:pt x="13410" y="58"/>
                  </a:lnTo>
                  <a:lnTo>
                    <a:pt x="13479" y="73"/>
                  </a:lnTo>
                  <a:lnTo>
                    <a:pt x="13548" y="91"/>
                  </a:lnTo>
                  <a:lnTo>
                    <a:pt x="13616" y="109"/>
                  </a:lnTo>
                  <a:lnTo>
                    <a:pt x="13684" y="129"/>
                  </a:lnTo>
                  <a:lnTo>
                    <a:pt x="13750" y="151"/>
                  </a:lnTo>
                  <a:lnTo>
                    <a:pt x="13816" y="174"/>
                  </a:lnTo>
                  <a:lnTo>
                    <a:pt x="13882" y="199"/>
                  </a:lnTo>
                  <a:lnTo>
                    <a:pt x="13946" y="225"/>
                  </a:lnTo>
                  <a:lnTo>
                    <a:pt x="14010" y="253"/>
                  </a:lnTo>
                  <a:lnTo>
                    <a:pt x="14072" y="283"/>
                  </a:lnTo>
                  <a:lnTo>
                    <a:pt x="14134" y="314"/>
                  </a:lnTo>
                  <a:lnTo>
                    <a:pt x="14196" y="346"/>
                  </a:lnTo>
                  <a:lnTo>
                    <a:pt x="14256" y="380"/>
                  </a:lnTo>
                  <a:lnTo>
                    <a:pt x="14315" y="415"/>
                  </a:lnTo>
                  <a:lnTo>
                    <a:pt x="14374" y="452"/>
                  </a:lnTo>
                  <a:lnTo>
                    <a:pt x="14431" y="490"/>
                  </a:lnTo>
                  <a:lnTo>
                    <a:pt x="14488" y="529"/>
                  </a:lnTo>
                  <a:lnTo>
                    <a:pt x="14544" y="569"/>
                  </a:lnTo>
                  <a:lnTo>
                    <a:pt x="14598" y="612"/>
                  </a:lnTo>
                  <a:lnTo>
                    <a:pt x="14652" y="655"/>
                  </a:lnTo>
                  <a:lnTo>
                    <a:pt x="14704" y="699"/>
                  </a:lnTo>
                  <a:lnTo>
                    <a:pt x="14755" y="744"/>
                  </a:lnTo>
                  <a:lnTo>
                    <a:pt x="14806" y="791"/>
                  </a:lnTo>
                  <a:lnTo>
                    <a:pt x="14855" y="839"/>
                  </a:lnTo>
                  <a:lnTo>
                    <a:pt x="14903" y="888"/>
                  </a:lnTo>
                  <a:lnTo>
                    <a:pt x="14949" y="938"/>
                  </a:lnTo>
                  <a:lnTo>
                    <a:pt x="14995" y="990"/>
                  </a:lnTo>
                  <a:lnTo>
                    <a:pt x="15039" y="1042"/>
                  </a:lnTo>
                  <a:lnTo>
                    <a:pt x="15082" y="1095"/>
                  </a:lnTo>
                  <a:lnTo>
                    <a:pt x="15124" y="1150"/>
                  </a:lnTo>
                  <a:lnTo>
                    <a:pt x="15165" y="1205"/>
                  </a:lnTo>
                  <a:lnTo>
                    <a:pt x="15204" y="1262"/>
                  </a:lnTo>
                  <a:lnTo>
                    <a:pt x="15242" y="1320"/>
                  </a:lnTo>
                  <a:lnTo>
                    <a:pt x="15278" y="1378"/>
                  </a:lnTo>
                  <a:lnTo>
                    <a:pt x="15314" y="1437"/>
                  </a:lnTo>
                  <a:lnTo>
                    <a:pt x="15348" y="1498"/>
                  </a:lnTo>
                  <a:lnTo>
                    <a:pt x="15380" y="1559"/>
                  </a:lnTo>
                  <a:lnTo>
                    <a:pt x="15411" y="1621"/>
                  </a:lnTo>
                  <a:lnTo>
                    <a:pt x="15440" y="1684"/>
                  </a:lnTo>
                  <a:lnTo>
                    <a:pt x="15469" y="1747"/>
                  </a:lnTo>
                  <a:lnTo>
                    <a:pt x="15495" y="1811"/>
                  </a:lnTo>
                  <a:lnTo>
                    <a:pt x="15520" y="1877"/>
                  </a:lnTo>
                  <a:lnTo>
                    <a:pt x="15543" y="1943"/>
                  </a:lnTo>
                  <a:lnTo>
                    <a:pt x="15565" y="2010"/>
                  </a:lnTo>
                  <a:lnTo>
                    <a:pt x="15585" y="2077"/>
                  </a:lnTo>
                  <a:lnTo>
                    <a:pt x="15603" y="2145"/>
                  </a:lnTo>
                  <a:lnTo>
                    <a:pt x="15621" y="2214"/>
                  </a:lnTo>
                  <a:lnTo>
                    <a:pt x="15636" y="2283"/>
                  </a:lnTo>
                  <a:lnTo>
                    <a:pt x="15650" y="2353"/>
                  </a:lnTo>
                  <a:lnTo>
                    <a:pt x="15661" y="2423"/>
                  </a:lnTo>
                  <a:lnTo>
                    <a:pt x="15671" y="2494"/>
                  </a:lnTo>
                  <a:lnTo>
                    <a:pt x="15679" y="2566"/>
                  </a:lnTo>
                  <a:lnTo>
                    <a:pt x="15686" y="2638"/>
                  </a:lnTo>
                  <a:lnTo>
                    <a:pt x="15690" y="2711"/>
                  </a:lnTo>
                  <a:lnTo>
                    <a:pt x="15693" y="2783"/>
                  </a:lnTo>
                  <a:lnTo>
                    <a:pt x="15694" y="2857"/>
                  </a:lnTo>
                  <a:lnTo>
                    <a:pt x="15694" y="3202"/>
                  </a:lnTo>
                  <a:lnTo>
                    <a:pt x="15693" y="3276"/>
                  </a:lnTo>
                  <a:lnTo>
                    <a:pt x="15690" y="3348"/>
                  </a:lnTo>
                  <a:lnTo>
                    <a:pt x="15686" y="3421"/>
                  </a:lnTo>
                  <a:lnTo>
                    <a:pt x="15679" y="3493"/>
                  </a:lnTo>
                  <a:lnTo>
                    <a:pt x="15671" y="3565"/>
                  </a:lnTo>
                  <a:lnTo>
                    <a:pt x="15661" y="3636"/>
                  </a:lnTo>
                  <a:lnTo>
                    <a:pt x="15650" y="3706"/>
                  </a:lnTo>
                  <a:lnTo>
                    <a:pt x="15636" y="3776"/>
                  </a:lnTo>
                  <a:lnTo>
                    <a:pt x="15621" y="3845"/>
                  </a:lnTo>
                  <a:lnTo>
                    <a:pt x="15603" y="3914"/>
                  </a:lnTo>
                  <a:lnTo>
                    <a:pt x="15585" y="3982"/>
                  </a:lnTo>
                  <a:lnTo>
                    <a:pt x="15565" y="4049"/>
                  </a:lnTo>
                  <a:lnTo>
                    <a:pt x="15543" y="4116"/>
                  </a:lnTo>
                  <a:lnTo>
                    <a:pt x="15520" y="4182"/>
                  </a:lnTo>
                  <a:lnTo>
                    <a:pt x="15495" y="4248"/>
                  </a:lnTo>
                  <a:lnTo>
                    <a:pt x="15469" y="4312"/>
                  </a:lnTo>
                  <a:lnTo>
                    <a:pt x="15440" y="4375"/>
                  </a:lnTo>
                  <a:lnTo>
                    <a:pt x="15411" y="4439"/>
                  </a:lnTo>
                  <a:lnTo>
                    <a:pt x="15380" y="4500"/>
                  </a:lnTo>
                  <a:lnTo>
                    <a:pt x="15348" y="4561"/>
                  </a:lnTo>
                  <a:lnTo>
                    <a:pt x="15314" y="4622"/>
                  </a:lnTo>
                  <a:lnTo>
                    <a:pt x="15278" y="4681"/>
                  </a:lnTo>
                  <a:lnTo>
                    <a:pt x="15242" y="4739"/>
                  </a:lnTo>
                  <a:lnTo>
                    <a:pt x="15204" y="4797"/>
                  </a:lnTo>
                  <a:lnTo>
                    <a:pt x="15165" y="4853"/>
                  </a:lnTo>
                  <a:lnTo>
                    <a:pt x="15124" y="4909"/>
                  </a:lnTo>
                  <a:lnTo>
                    <a:pt x="15082" y="4964"/>
                  </a:lnTo>
                  <a:lnTo>
                    <a:pt x="15039" y="5017"/>
                  </a:lnTo>
                  <a:lnTo>
                    <a:pt x="14995" y="5069"/>
                  </a:lnTo>
                  <a:lnTo>
                    <a:pt x="14949" y="5121"/>
                  </a:lnTo>
                  <a:lnTo>
                    <a:pt x="14903" y="5171"/>
                  </a:lnTo>
                  <a:lnTo>
                    <a:pt x="14855" y="5220"/>
                  </a:lnTo>
                  <a:lnTo>
                    <a:pt x="14854" y="5219"/>
                  </a:lnTo>
                  <a:lnTo>
                    <a:pt x="14805" y="5267"/>
                  </a:lnTo>
                  <a:lnTo>
                    <a:pt x="14754" y="5314"/>
                  </a:lnTo>
                  <a:lnTo>
                    <a:pt x="14703" y="5360"/>
                  </a:lnTo>
                  <a:lnTo>
                    <a:pt x="14650" y="5404"/>
                  </a:lnTo>
                  <a:lnTo>
                    <a:pt x="14596" y="5446"/>
                  </a:lnTo>
                  <a:lnTo>
                    <a:pt x="14542" y="5489"/>
                  </a:lnTo>
                  <a:lnTo>
                    <a:pt x="14487" y="5530"/>
                  </a:lnTo>
                  <a:lnTo>
                    <a:pt x="14430" y="5569"/>
                  </a:lnTo>
                  <a:lnTo>
                    <a:pt x="14372" y="5606"/>
                  </a:lnTo>
                  <a:lnTo>
                    <a:pt x="14313" y="5644"/>
                  </a:lnTo>
                  <a:lnTo>
                    <a:pt x="14254" y="5679"/>
                  </a:lnTo>
                  <a:lnTo>
                    <a:pt x="14194" y="5712"/>
                  </a:lnTo>
                  <a:lnTo>
                    <a:pt x="14132" y="5745"/>
                  </a:lnTo>
                  <a:lnTo>
                    <a:pt x="14071" y="5775"/>
                  </a:lnTo>
                  <a:lnTo>
                    <a:pt x="14008" y="5806"/>
                  </a:lnTo>
                  <a:lnTo>
                    <a:pt x="13944" y="5834"/>
                  </a:lnTo>
                  <a:lnTo>
                    <a:pt x="13880" y="5860"/>
                  </a:lnTo>
                  <a:lnTo>
                    <a:pt x="13814" y="5885"/>
                  </a:lnTo>
                  <a:lnTo>
                    <a:pt x="13749" y="5908"/>
                  </a:lnTo>
                  <a:lnTo>
                    <a:pt x="13682" y="5929"/>
                  </a:lnTo>
                  <a:lnTo>
                    <a:pt x="13615" y="5950"/>
                  </a:lnTo>
                  <a:lnTo>
                    <a:pt x="13547" y="5968"/>
                  </a:lnTo>
                  <a:lnTo>
                    <a:pt x="13478" y="5986"/>
                  </a:lnTo>
                  <a:lnTo>
                    <a:pt x="13409" y="6001"/>
                  </a:lnTo>
                  <a:lnTo>
                    <a:pt x="13339" y="6014"/>
                  </a:lnTo>
                  <a:lnTo>
                    <a:pt x="13269" y="6026"/>
                  </a:lnTo>
                  <a:lnTo>
                    <a:pt x="13198" y="6036"/>
                  </a:lnTo>
                  <a:lnTo>
                    <a:pt x="13126" y="6044"/>
                  </a:lnTo>
                  <a:lnTo>
                    <a:pt x="13055" y="6050"/>
                  </a:lnTo>
                  <a:lnTo>
                    <a:pt x="12982" y="6055"/>
                  </a:lnTo>
                  <a:lnTo>
                    <a:pt x="12909" y="6058"/>
                  </a:lnTo>
                  <a:lnTo>
                    <a:pt x="12835" y="6059"/>
                  </a:lnTo>
                  <a:lnTo>
                    <a:pt x="10750" y="6059"/>
                  </a:lnTo>
                  <a:lnTo>
                    <a:pt x="10750" y="10034"/>
                  </a:lnTo>
                  <a:lnTo>
                    <a:pt x="12835" y="10034"/>
                  </a:lnTo>
                  <a:lnTo>
                    <a:pt x="12910" y="10035"/>
                  </a:lnTo>
                  <a:lnTo>
                    <a:pt x="12982" y="10038"/>
                  </a:lnTo>
                  <a:lnTo>
                    <a:pt x="13055" y="10043"/>
                  </a:lnTo>
                  <a:lnTo>
                    <a:pt x="13127" y="10049"/>
                  </a:lnTo>
                  <a:lnTo>
                    <a:pt x="13199" y="10057"/>
                  </a:lnTo>
                  <a:lnTo>
                    <a:pt x="13270" y="10067"/>
                  </a:lnTo>
                  <a:lnTo>
                    <a:pt x="13340" y="10079"/>
                  </a:lnTo>
                  <a:lnTo>
                    <a:pt x="13410" y="10092"/>
                  </a:lnTo>
                  <a:lnTo>
                    <a:pt x="13479" y="10107"/>
                  </a:lnTo>
                  <a:lnTo>
                    <a:pt x="13548" y="10125"/>
                  </a:lnTo>
                  <a:lnTo>
                    <a:pt x="13616" y="10144"/>
                  </a:lnTo>
                  <a:lnTo>
                    <a:pt x="13684" y="10164"/>
                  </a:lnTo>
                  <a:lnTo>
                    <a:pt x="13750" y="10185"/>
                  </a:lnTo>
                  <a:lnTo>
                    <a:pt x="13816" y="10208"/>
                  </a:lnTo>
                  <a:lnTo>
                    <a:pt x="13882" y="10233"/>
                  </a:lnTo>
                  <a:lnTo>
                    <a:pt x="13946" y="10259"/>
                  </a:lnTo>
                  <a:lnTo>
                    <a:pt x="14010" y="10287"/>
                  </a:lnTo>
                  <a:lnTo>
                    <a:pt x="14072" y="10318"/>
                  </a:lnTo>
                  <a:lnTo>
                    <a:pt x="14134" y="10348"/>
                  </a:lnTo>
                  <a:lnTo>
                    <a:pt x="14196" y="10381"/>
                  </a:lnTo>
                  <a:lnTo>
                    <a:pt x="14256" y="10414"/>
                  </a:lnTo>
                  <a:lnTo>
                    <a:pt x="14315" y="10449"/>
                  </a:lnTo>
                  <a:lnTo>
                    <a:pt x="14374" y="10486"/>
                  </a:lnTo>
                  <a:lnTo>
                    <a:pt x="14431" y="10524"/>
                  </a:lnTo>
                  <a:lnTo>
                    <a:pt x="14488" y="10563"/>
                  </a:lnTo>
                  <a:lnTo>
                    <a:pt x="14544" y="10603"/>
                  </a:lnTo>
                  <a:lnTo>
                    <a:pt x="14598" y="10646"/>
                  </a:lnTo>
                  <a:lnTo>
                    <a:pt x="14652" y="10689"/>
                  </a:lnTo>
                  <a:lnTo>
                    <a:pt x="14704" y="10733"/>
                  </a:lnTo>
                  <a:lnTo>
                    <a:pt x="14755" y="10778"/>
                  </a:lnTo>
                  <a:lnTo>
                    <a:pt x="14806" y="10826"/>
                  </a:lnTo>
                  <a:lnTo>
                    <a:pt x="14855" y="10873"/>
                  </a:lnTo>
                  <a:lnTo>
                    <a:pt x="14903" y="10922"/>
                  </a:lnTo>
                  <a:lnTo>
                    <a:pt x="14949" y="10972"/>
                  </a:lnTo>
                  <a:lnTo>
                    <a:pt x="14995" y="11024"/>
                  </a:lnTo>
                  <a:lnTo>
                    <a:pt x="15039" y="11076"/>
                  </a:lnTo>
                  <a:lnTo>
                    <a:pt x="15082" y="11129"/>
                  </a:lnTo>
                  <a:lnTo>
                    <a:pt x="15124" y="11184"/>
                  </a:lnTo>
                  <a:lnTo>
                    <a:pt x="15165" y="11240"/>
                  </a:lnTo>
                  <a:lnTo>
                    <a:pt x="15204" y="11296"/>
                  </a:lnTo>
                  <a:lnTo>
                    <a:pt x="15242" y="11354"/>
                  </a:lnTo>
                  <a:lnTo>
                    <a:pt x="15278" y="11412"/>
                  </a:lnTo>
                  <a:lnTo>
                    <a:pt x="15314" y="11471"/>
                  </a:lnTo>
                  <a:lnTo>
                    <a:pt x="15348" y="11532"/>
                  </a:lnTo>
                  <a:lnTo>
                    <a:pt x="15380" y="11593"/>
                  </a:lnTo>
                  <a:lnTo>
                    <a:pt x="15411" y="11655"/>
                  </a:lnTo>
                  <a:lnTo>
                    <a:pt x="15440" y="11718"/>
                  </a:lnTo>
                  <a:lnTo>
                    <a:pt x="15469" y="11781"/>
                  </a:lnTo>
                  <a:lnTo>
                    <a:pt x="15495" y="11845"/>
                  </a:lnTo>
                  <a:lnTo>
                    <a:pt x="15520" y="11911"/>
                  </a:lnTo>
                  <a:lnTo>
                    <a:pt x="15543" y="11977"/>
                  </a:lnTo>
                  <a:lnTo>
                    <a:pt x="15565" y="12044"/>
                  </a:lnTo>
                  <a:lnTo>
                    <a:pt x="15585" y="12111"/>
                  </a:lnTo>
                  <a:lnTo>
                    <a:pt x="15603" y="12179"/>
                  </a:lnTo>
                  <a:lnTo>
                    <a:pt x="15621" y="12248"/>
                  </a:lnTo>
                  <a:lnTo>
                    <a:pt x="15636" y="12317"/>
                  </a:lnTo>
                  <a:lnTo>
                    <a:pt x="15650" y="12388"/>
                  </a:lnTo>
                  <a:lnTo>
                    <a:pt x="15661" y="12457"/>
                  </a:lnTo>
                  <a:lnTo>
                    <a:pt x="15671" y="12528"/>
                  </a:lnTo>
                  <a:lnTo>
                    <a:pt x="15679" y="12600"/>
                  </a:lnTo>
                  <a:lnTo>
                    <a:pt x="15686" y="12672"/>
                  </a:lnTo>
                  <a:lnTo>
                    <a:pt x="15690" y="12745"/>
                  </a:lnTo>
                  <a:lnTo>
                    <a:pt x="15693" y="12817"/>
                  </a:lnTo>
                  <a:lnTo>
                    <a:pt x="15694" y="12891"/>
                  </a:lnTo>
                  <a:lnTo>
                    <a:pt x="15694" y="13236"/>
                  </a:lnTo>
                  <a:lnTo>
                    <a:pt x="15693" y="13310"/>
                  </a:lnTo>
                  <a:lnTo>
                    <a:pt x="15690" y="13382"/>
                  </a:lnTo>
                  <a:lnTo>
                    <a:pt x="15686" y="13455"/>
                  </a:lnTo>
                  <a:lnTo>
                    <a:pt x="15679" y="13527"/>
                  </a:lnTo>
                  <a:lnTo>
                    <a:pt x="15671" y="13599"/>
                  </a:lnTo>
                  <a:lnTo>
                    <a:pt x="15661" y="13670"/>
                  </a:lnTo>
                  <a:lnTo>
                    <a:pt x="15650" y="13740"/>
                  </a:lnTo>
                  <a:lnTo>
                    <a:pt x="15636" y="13811"/>
                  </a:lnTo>
                  <a:lnTo>
                    <a:pt x="15621" y="13879"/>
                  </a:lnTo>
                  <a:lnTo>
                    <a:pt x="15603" y="13949"/>
                  </a:lnTo>
                  <a:lnTo>
                    <a:pt x="15585" y="14016"/>
                  </a:lnTo>
                  <a:lnTo>
                    <a:pt x="15565" y="14083"/>
                  </a:lnTo>
                  <a:lnTo>
                    <a:pt x="15543" y="14151"/>
                  </a:lnTo>
                  <a:lnTo>
                    <a:pt x="15520" y="14216"/>
                  </a:lnTo>
                  <a:lnTo>
                    <a:pt x="15495" y="14282"/>
                  </a:lnTo>
                  <a:lnTo>
                    <a:pt x="15469" y="14346"/>
                  </a:lnTo>
                  <a:lnTo>
                    <a:pt x="15440" y="14409"/>
                  </a:lnTo>
                  <a:lnTo>
                    <a:pt x="15411" y="14473"/>
                  </a:lnTo>
                  <a:lnTo>
                    <a:pt x="15380" y="14534"/>
                  </a:lnTo>
                  <a:lnTo>
                    <a:pt x="15348" y="14595"/>
                  </a:lnTo>
                  <a:lnTo>
                    <a:pt x="15314" y="14656"/>
                  </a:lnTo>
                  <a:lnTo>
                    <a:pt x="15278" y="14715"/>
                  </a:lnTo>
                  <a:lnTo>
                    <a:pt x="15242" y="14773"/>
                  </a:lnTo>
                  <a:lnTo>
                    <a:pt x="15204" y="14831"/>
                  </a:lnTo>
                  <a:lnTo>
                    <a:pt x="15165" y="14888"/>
                  </a:lnTo>
                  <a:lnTo>
                    <a:pt x="15124" y="14943"/>
                  </a:lnTo>
                  <a:lnTo>
                    <a:pt x="15082" y="14998"/>
                  </a:lnTo>
                  <a:lnTo>
                    <a:pt x="15039" y="15051"/>
                  </a:lnTo>
                  <a:lnTo>
                    <a:pt x="14995" y="15103"/>
                  </a:lnTo>
                  <a:lnTo>
                    <a:pt x="14949" y="15155"/>
                  </a:lnTo>
                  <a:lnTo>
                    <a:pt x="14903" y="15205"/>
                  </a:lnTo>
                  <a:lnTo>
                    <a:pt x="14855" y="15254"/>
                  </a:lnTo>
                  <a:lnTo>
                    <a:pt x="14854" y="15253"/>
                  </a:lnTo>
                  <a:lnTo>
                    <a:pt x="14805" y="15301"/>
                  </a:lnTo>
                  <a:lnTo>
                    <a:pt x="14754" y="15348"/>
                  </a:lnTo>
                  <a:lnTo>
                    <a:pt x="14703" y="15394"/>
                  </a:lnTo>
                  <a:lnTo>
                    <a:pt x="14650" y="15438"/>
                  </a:lnTo>
                  <a:lnTo>
                    <a:pt x="14596" y="15481"/>
                  </a:lnTo>
                  <a:lnTo>
                    <a:pt x="14542" y="15523"/>
                  </a:lnTo>
                  <a:lnTo>
                    <a:pt x="14487" y="15564"/>
                  </a:lnTo>
                  <a:lnTo>
                    <a:pt x="14430" y="15603"/>
                  </a:lnTo>
                  <a:lnTo>
                    <a:pt x="14372" y="15641"/>
                  </a:lnTo>
                  <a:lnTo>
                    <a:pt x="14313" y="15678"/>
                  </a:lnTo>
                  <a:lnTo>
                    <a:pt x="14254" y="15713"/>
                  </a:lnTo>
                  <a:lnTo>
                    <a:pt x="14194" y="15747"/>
                  </a:lnTo>
                  <a:lnTo>
                    <a:pt x="14132" y="15779"/>
                  </a:lnTo>
                  <a:lnTo>
                    <a:pt x="14071" y="15810"/>
                  </a:lnTo>
                  <a:lnTo>
                    <a:pt x="14008" y="15840"/>
                  </a:lnTo>
                  <a:lnTo>
                    <a:pt x="13944" y="15868"/>
                  </a:lnTo>
                  <a:lnTo>
                    <a:pt x="13880" y="15894"/>
                  </a:lnTo>
                  <a:lnTo>
                    <a:pt x="13814" y="15919"/>
                  </a:lnTo>
                  <a:lnTo>
                    <a:pt x="13749" y="15942"/>
                  </a:lnTo>
                  <a:lnTo>
                    <a:pt x="13682" y="15964"/>
                  </a:lnTo>
                  <a:lnTo>
                    <a:pt x="13615" y="15984"/>
                  </a:lnTo>
                  <a:lnTo>
                    <a:pt x="13547" y="16002"/>
                  </a:lnTo>
                  <a:lnTo>
                    <a:pt x="13478" y="16020"/>
                  </a:lnTo>
                  <a:lnTo>
                    <a:pt x="13409" y="16035"/>
                  </a:lnTo>
                  <a:lnTo>
                    <a:pt x="13339" y="16049"/>
                  </a:lnTo>
                  <a:lnTo>
                    <a:pt x="13269" y="16060"/>
                  </a:lnTo>
                  <a:lnTo>
                    <a:pt x="13198" y="16070"/>
                  </a:lnTo>
                  <a:lnTo>
                    <a:pt x="13126" y="16078"/>
                  </a:lnTo>
                  <a:lnTo>
                    <a:pt x="13055" y="16085"/>
                  </a:lnTo>
                  <a:lnTo>
                    <a:pt x="12982" y="16089"/>
                  </a:lnTo>
                  <a:lnTo>
                    <a:pt x="12909" y="16092"/>
                  </a:lnTo>
                  <a:lnTo>
                    <a:pt x="12835" y="16093"/>
                  </a:lnTo>
                  <a:lnTo>
                    <a:pt x="12491" y="16093"/>
                  </a:lnTo>
                  <a:lnTo>
                    <a:pt x="12418" y="16092"/>
                  </a:lnTo>
                  <a:lnTo>
                    <a:pt x="12344" y="16089"/>
                  </a:lnTo>
                  <a:lnTo>
                    <a:pt x="12273" y="16085"/>
                  </a:lnTo>
                  <a:lnTo>
                    <a:pt x="12200" y="16078"/>
                  </a:lnTo>
                  <a:lnTo>
                    <a:pt x="12129" y="16070"/>
                  </a:lnTo>
                  <a:lnTo>
                    <a:pt x="12059" y="16060"/>
                  </a:lnTo>
                  <a:lnTo>
                    <a:pt x="11988" y="16049"/>
                  </a:lnTo>
                  <a:lnTo>
                    <a:pt x="11918" y="16035"/>
                  </a:lnTo>
                  <a:lnTo>
                    <a:pt x="11848" y="16020"/>
                  </a:lnTo>
                  <a:lnTo>
                    <a:pt x="11780" y="16002"/>
                  </a:lnTo>
                  <a:lnTo>
                    <a:pt x="11712" y="15984"/>
                  </a:lnTo>
                  <a:lnTo>
                    <a:pt x="11645" y="15964"/>
                  </a:lnTo>
                  <a:lnTo>
                    <a:pt x="11579" y="15942"/>
                  </a:lnTo>
                  <a:lnTo>
                    <a:pt x="11512" y="15919"/>
                  </a:lnTo>
                  <a:lnTo>
                    <a:pt x="11447" y="15894"/>
                  </a:lnTo>
                  <a:lnTo>
                    <a:pt x="11382" y="15868"/>
                  </a:lnTo>
                  <a:lnTo>
                    <a:pt x="11319" y="15840"/>
                  </a:lnTo>
                  <a:lnTo>
                    <a:pt x="11257" y="15810"/>
                  </a:lnTo>
                  <a:lnTo>
                    <a:pt x="11194" y="15779"/>
                  </a:lnTo>
                  <a:lnTo>
                    <a:pt x="11134" y="15747"/>
                  </a:lnTo>
                  <a:lnTo>
                    <a:pt x="11073" y="15714"/>
                  </a:lnTo>
                  <a:lnTo>
                    <a:pt x="11013" y="15679"/>
                  </a:lnTo>
                  <a:lnTo>
                    <a:pt x="10955" y="15641"/>
                  </a:lnTo>
                  <a:lnTo>
                    <a:pt x="10897" y="15603"/>
                  </a:lnTo>
                  <a:lnTo>
                    <a:pt x="10841" y="15564"/>
                  </a:lnTo>
                  <a:lnTo>
                    <a:pt x="10786" y="15524"/>
                  </a:lnTo>
                  <a:lnTo>
                    <a:pt x="10731" y="15482"/>
                  </a:lnTo>
                  <a:lnTo>
                    <a:pt x="10678" y="15439"/>
                  </a:lnTo>
                  <a:lnTo>
                    <a:pt x="10625" y="15394"/>
                  </a:lnTo>
                  <a:lnTo>
                    <a:pt x="10573" y="15349"/>
                  </a:lnTo>
                  <a:lnTo>
                    <a:pt x="10523" y="15302"/>
                  </a:lnTo>
                  <a:lnTo>
                    <a:pt x="10474" y="15254"/>
                  </a:lnTo>
                  <a:lnTo>
                    <a:pt x="10472" y="15252"/>
                  </a:lnTo>
                  <a:lnTo>
                    <a:pt x="10423" y="15203"/>
                  </a:lnTo>
                  <a:lnTo>
                    <a:pt x="10377" y="15153"/>
                  </a:lnTo>
                  <a:lnTo>
                    <a:pt x="10332" y="15101"/>
                  </a:lnTo>
                  <a:lnTo>
                    <a:pt x="10288" y="15049"/>
                  </a:lnTo>
                  <a:lnTo>
                    <a:pt x="10244" y="14995"/>
                  </a:lnTo>
                  <a:lnTo>
                    <a:pt x="10202" y="14940"/>
                  </a:lnTo>
                  <a:lnTo>
                    <a:pt x="10162" y="14885"/>
                  </a:lnTo>
                  <a:lnTo>
                    <a:pt x="10123" y="14829"/>
                  </a:lnTo>
                  <a:lnTo>
                    <a:pt x="10084" y="14771"/>
                  </a:lnTo>
                  <a:lnTo>
                    <a:pt x="10048" y="14713"/>
                  </a:lnTo>
                  <a:lnTo>
                    <a:pt x="10013" y="14654"/>
                  </a:lnTo>
                  <a:lnTo>
                    <a:pt x="9979" y="14593"/>
                  </a:lnTo>
                  <a:lnTo>
                    <a:pt x="9946" y="14532"/>
                  </a:lnTo>
                  <a:lnTo>
                    <a:pt x="9915" y="14470"/>
                  </a:lnTo>
                  <a:lnTo>
                    <a:pt x="9886" y="14407"/>
                  </a:lnTo>
                  <a:lnTo>
                    <a:pt x="9858" y="14344"/>
                  </a:lnTo>
                  <a:lnTo>
                    <a:pt x="9832" y="14280"/>
                  </a:lnTo>
                  <a:lnTo>
                    <a:pt x="9807" y="14214"/>
                  </a:lnTo>
                  <a:lnTo>
                    <a:pt x="9783" y="14149"/>
                  </a:lnTo>
                  <a:lnTo>
                    <a:pt x="9761" y="14081"/>
                  </a:lnTo>
                  <a:lnTo>
                    <a:pt x="9741" y="14014"/>
                  </a:lnTo>
                  <a:lnTo>
                    <a:pt x="9723" y="13947"/>
                  </a:lnTo>
                  <a:lnTo>
                    <a:pt x="9706" y="13878"/>
                  </a:lnTo>
                  <a:lnTo>
                    <a:pt x="9691" y="13809"/>
                  </a:lnTo>
                  <a:lnTo>
                    <a:pt x="9678" y="13738"/>
                  </a:lnTo>
                  <a:lnTo>
                    <a:pt x="9666" y="13669"/>
                  </a:lnTo>
                  <a:lnTo>
                    <a:pt x="9656" y="13598"/>
                  </a:lnTo>
                  <a:lnTo>
                    <a:pt x="9648" y="13526"/>
                  </a:lnTo>
                  <a:lnTo>
                    <a:pt x="9641" y="13455"/>
                  </a:lnTo>
                  <a:lnTo>
                    <a:pt x="9637" y="13382"/>
                  </a:lnTo>
                  <a:lnTo>
                    <a:pt x="9634" y="13309"/>
                  </a:lnTo>
                  <a:lnTo>
                    <a:pt x="9633" y="13236"/>
                  </a:lnTo>
                  <a:lnTo>
                    <a:pt x="9633" y="10920"/>
                  </a:lnTo>
                  <a:lnTo>
                    <a:pt x="6061" y="10920"/>
                  </a:lnTo>
                  <a:lnTo>
                    <a:pt x="6061" y="13236"/>
                  </a:lnTo>
                  <a:lnTo>
                    <a:pt x="6060" y="13310"/>
                  </a:lnTo>
                  <a:lnTo>
                    <a:pt x="6057" y="13382"/>
                  </a:lnTo>
                  <a:lnTo>
                    <a:pt x="6053" y="13455"/>
                  </a:lnTo>
                  <a:lnTo>
                    <a:pt x="6046" y="13527"/>
                  </a:lnTo>
                  <a:lnTo>
                    <a:pt x="6038" y="13599"/>
                  </a:lnTo>
                  <a:lnTo>
                    <a:pt x="6028" y="13670"/>
                  </a:lnTo>
                  <a:lnTo>
                    <a:pt x="6016" y="13740"/>
                  </a:lnTo>
                  <a:lnTo>
                    <a:pt x="6003" y="13811"/>
                  </a:lnTo>
                  <a:lnTo>
                    <a:pt x="5988" y="13879"/>
                  </a:lnTo>
                  <a:lnTo>
                    <a:pt x="5971" y="13949"/>
                  </a:lnTo>
                  <a:lnTo>
                    <a:pt x="5952" y="14016"/>
                  </a:lnTo>
                  <a:lnTo>
                    <a:pt x="5932" y="14083"/>
                  </a:lnTo>
                  <a:lnTo>
                    <a:pt x="5911" y="14151"/>
                  </a:lnTo>
                  <a:lnTo>
                    <a:pt x="5887" y="14216"/>
                  </a:lnTo>
                  <a:lnTo>
                    <a:pt x="5862" y="14282"/>
                  </a:lnTo>
                  <a:lnTo>
                    <a:pt x="5836" y="14346"/>
                  </a:lnTo>
                  <a:lnTo>
                    <a:pt x="5808" y="14409"/>
                  </a:lnTo>
                  <a:lnTo>
                    <a:pt x="5779" y="14473"/>
                  </a:lnTo>
                  <a:lnTo>
                    <a:pt x="5748" y="14534"/>
                  </a:lnTo>
                  <a:lnTo>
                    <a:pt x="5715" y="14595"/>
                  </a:lnTo>
                  <a:lnTo>
                    <a:pt x="5681" y="14656"/>
                  </a:lnTo>
                  <a:lnTo>
                    <a:pt x="5646" y="14715"/>
                  </a:lnTo>
                  <a:lnTo>
                    <a:pt x="5610" y="14773"/>
                  </a:lnTo>
                  <a:lnTo>
                    <a:pt x="5571" y="14831"/>
                  </a:lnTo>
                  <a:lnTo>
                    <a:pt x="5532" y="14888"/>
                  </a:lnTo>
                  <a:lnTo>
                    <a:pt x="5492" y="14943"/>
                  </a:lnTo>
                  <a:lnTo>
                    <a:pt x="5450" y="14998"/>
                  </a:lnTo>
                  <a:lnTo>
                    <a:pt x="5406" y="15051"/>
                  </a:lnTo>
                  <a:lnTo>
                    <a:pt x="5362" y="15103"/>
                  </a:lnTo>
                  <a:lnTo>
                    <a:pt x="5317" y="15155"/>
                  </a:lnTo>
                  <a:lnTo>
                    <a:pt x="5271" y="15205"/>
                  </a:lnTo>
                  <a:lnTo>
                    <a:pt x="5222" y="15254"/>
                  </a:lnTo>
                  <a:lnTo>
                    <a:pt x="5221" y="15253"/>
                  </a:lnTo>
                  <a:lnTo>
                    <a:pt x="5172" y="15301"/>
                  </a:lnTo>
                  <a:lnTo>
                    <a:pt x="5122" y="15348"/>
                  </a:lnTo>
                  <a:lnTo>
                    <a:pt x="5070" y="15394"/>
                  </a:lnTo>
                  <a:lnTo>
                    <a:pt x="5017" y="15438"/>
                  </a:lnTo>
                  <a:lnTo>
                    <a:pt x="4964" y="15481"/>
                  </a:lnTo>
                  <a:lnTo>
                    <a:pt x="4909" y="15523"/>
                  </a:lnTo>
                  <a:lnTo>
                    <a:pt x="4854" y="15564"/>
                  </a:lnTo>
                  <a:lnTo>
                    <a:pt x="4797" y="15603"/>
                  </a:lnTo>
                  <a:lnTo>
                    <a:pt x="4739" y="15641"/>
                  </a:lnTo>
                  <a:lnTo>
                    <a:pt x="4681" y="15678"/>
                  </a:lnTo>
                  <a:lnTo>
                    <a:pt x="4622" y="15713"/>
                  </a:lnTo>
                  <a:lnTo>
                    <a:pt x="4561" y="15747"/>
                  </a:lnTo>
                  <a:lnTo>
                    <a:pt x="4500" y="15779"/>
                  </a:lnTo>
                  <a:lnTo>
                    <a:pt x="4438" y="15810"/>
                  </a:lnTo>
                  <a:lnTo>
                    <a:pt x="4375" y="15840"/>
                  </a:lnTo>
                  <a:lnTo>
                    <a:pt x="4312" y="15868"/>
                  </a:lnTo>
                  <a:lnTo>
                    <a:pt x="4247" y="15894"/>
                  </a:lnTo>
                  <a:lnTo>
                    <a:pt x="4182" y="15919"/>
                  </a:lnTo>
                  <a:lnTo>
                    <a:pt x="4115" y="15942"/>
                  </a:lnTo>
                  <a:lnTo>
                    <a:pt x="4049" y="15964"/>
                  </a:lnTo>
                  <a:lnTo>
                    <a:pt x="3982" y="15984"/>
                  </a:lnTo>
                  <a:lnTo>
                    <a:pt x="3914" y="16002"/>
                  </a:lnTo>
                  <a:lnTo>
                    <a:pt x="3846" y="16020"/>
                  </a:lnTo>
                  <a:lnTo>
                    <a:pt x="3776" y="16035"/>
                  </a:lnTo>
                  <a:lnTo>
                    <a:pt x="3707" y="16049"/>
                  </a:lnTo>
                  <a:lnTo>
                    <a:pt x="3636" y="16060"/>
                  </a:lnTo>
                  <a:lnTo>
                    <a:pt x="3565" y="16070"/>
                  </a:lnTo>
                  <a:lnTo>
                    <a:pt x="3494" y="16078"/>
                  </a:lnTo>
                  <a:lnTo>
                    <a:pt x="3421" y="16085"/>
                  </a:lnTo>
                  <a:lnTo>
                    <a:pt x="3350" y="16089"/>
                  </a:lnTo>
                  <a:lnTo>
                    <a:pt x="3276" y="16092"/>
                  </a:lnTo>
                  <a:lnTo>
                    <a:pt x="3203" y="16093"/>
                  </a:lnTo>
                  <a:lnTo>
                    <a:pt x="2859" y="16093"/>
                  </a:lnTo>
                  <a:lnTo>
                    <a:pt x="2785" y="16092"/>
                  </a:lnTo>
                  <a:lnTo>
                    <a:pt x="2712" y="16089"/>
                  </a:lnTo>
                  <a:lnTo>
                    <a:pt x="2639" y="16085"/>
                  </a:lnTo>
                  <a:lnTo>
                    <a:pt x="2568" y="16078"/>
                  </a:lnTo>
                  <a:lnTo>
                    <a:pt x="2496" y="16070"/>
                  </a:lnTo>
                  <a:lnTo>
                    <a:pt x="2425" y="16060"/>
                  </a:lnTo>
                  <a:lnTo>
                    <a:pt x="2356" y="16049"/>
                  </a:lnTo>
                  <a:lnTo>
                    <a:pt x="2285" y="16035"/>
                  </a:lnTo>
                  <a:lnTo>
                    <a:pt x="2216" y="16020"/>
                  </a:lnTo>
                  <a:lnTo>
                    <a:pt x="2147" y="16002"/>
                  </a:lnTo>
                  <a:lnTo>
                    <a:pt x="2080" y="15984"/>
                  </a:lnTo>
                  <a:lnTo>
                    <a:pt x="2012" y="15964"/>
                  </a:lnTo>
                  <a:lnTo>
                    <a:pt x="1945" y="15942"/>
                  </a:lnTo>
                  <a:lnTo>
                    <a:pt x="1880" y="15919"/>
                  </a:lnTo>
                  <a:lnTo>
                    <a:pt x="1814" y="15894"/>
                  </a:lnTo>
                  <a:lnTo>
                    <a:pt x="1750" y="15868"/>
                  </a:lnTo>
                  <a:lnTo>
                    <a:pt x="1686" y="15840"/>
                  </a:lnTo>
                  <a:lnTo>
                    <a:pt x="1624" y="15810"/>
                  </a:lnTo>
                  <a:lnTo>
                    <a:pt x="1562" y="15779"/>
                  </a:lnTo>
                  <a:lnTo>
                    <a:pt x="1500" y="15747"/>
                  </a:lnTo>
                  <a:lnTo>
                    <a:pt x="1440" y="15714"/>
                  </a:lnTo>
                  <a:lnTo>
                    <a:pt x="1381" y="15679"/>
                  </a:lnTo>
                  <a:lnTo>
                    <a:pt x="1322" y="15641"/>
                  </a:lnTo>
                  <a:lnTo>
                    <a:pt x="1265" y="15603"/>
                  </a:lnTo>
                  <a:lnTo>
                    <a:pt x="1208" y="15564"/>
                  </a:lnTo>
                  <a:lnTo>
                    <a:pt x="1153" y="15524"/>
                  </a:lnTo>
                  <a:lnTo>
                    <a:pt x="1099" y="15482"/>
                  </a:lnTo>
                  <a:lnTo>
                    <a:pt x="1044" y="15439"/>
                  </a:lnTo>
                  <a:lnTo>
                    <a:pt x="992" y="15394"/>
                  </a:lnTo>
                  <a:lnTo>
                    <a:pt x="941" y="15349"/>
                  </a:lnTo>
                  <a:lnTo>
                    <a:pt x="891" y="15302"/>
                  </a:lnTo>
                  <a:lnTo>
                    <a:pt x="841" y="15254"/>
                  </a:lnTo>
                  <a:lnTo>
                    <a:pt x="839" y="15252"/>
                  </a:lnTo>
                  <a:lnTo>
                    <a:pt x="791" y="15203"/>
                  </a:lnTo>
                  <a:lnTo>
                    <a:pt x="745" y="15153"/>
                  </a:lnTo>
                  <a:lnTo>
                    <a:pt x="699" y="15101"/>
                  </a:lnTo>
                  <a:lnTo>
                    <a:pt x="654" y="15049"/>
                  </a:lnTo>
                  <a:lnTo>
                    <a:pt x="611" y="14995"/>
                  </a:lnTo>
                  <a:lnTo>
                    <a:pt x="570" y="14940"/>
                  </a:lnTo>
                  <a:lnTo>
                    <a:pt x="529" y="14885"/>
                  </a:lnTo>
                  <a:lnTo>
                    <a:pt x="490" y="14829"/>
                  </a:lnTo>
                  <a:lnTo>
                    <a:pt x="452" y="14771"/>
                  </a:lnTo>
                  <a:lnTo>
                    <a:pt x="415" y="14713"/>
                  </a:lnTo>
                  <a:lnTo>
                    <a:pt x="380" y="14654"/>
                  </a:lnTo>
                  <a:lnTo>
                    <a:pt x="346" y="14593"/>
                  </a:lnTo>
                  <a:lnTo>
                    <a:pt x="314" y="14532"/>
                  </a:lnTo>
                  <a:lnTo>
                    <a:pt x="283" y="14470"/>
                  </a:lnTo>
                  <a:lnTo>
                    <a:pt x="254" y="14407"/>
                  </a:lnTo>
                  <a:lnTo>
                    <a:pt x="225" y="14344"/>
                  </a:lnTo>
                  <a:lnTo>
                    <a:pt x="199" y="14280"/>
                  </a:lnTo>
                  <a:lnTo>
                    <a:pt x="174" y="14214"/>
                  </a:lnTo>
                  <a:lnTo>
                    <a:pt x="151" y="14149"/>
                  </a:lnTo>
                  <a:lnTo>
                    <a:pt x="129" y="14081"/>
                  </a:lnTo>
                  <a:lnTo>
                    <a:pt x="109" y="14014"/>
                  </a:lnTo>
                  <a:lnTo>
                    <a:pt x="91" y="13947"/>
                  </a:lnTo>
                  <a:lnTo>
                    <a:pt x="73" y="13878"/>
                  </a:lnTo>
                  <a:lnTo>
                    <a:pt x="58" y="13809"/>
                  </a:lnTo>
                  <a:lnTo>
                    <a:pt x="44" y="13738"/>
                  </a:lnTo>
                  <a:lnTo>
                    <a:pt x="33" y="13669"/>
                  </a:lnTo>
                  <a:lnTo>
                    <a:pt x="23" y="13598"/>
                  </a:lnTo>
                  <a:lnTo>
                    <a:pt x="15" y="13526"/>
                  </a:lnTo>
                  <a:lnTo>
                    <a:pt x="8" y="13455"/>
                  </a:lnTo>
                  <a:lnTo>
                    <a:pt x="4" y="13382"/>
                  </a:lnTo>
                  <a:lnTo>
                    <a:pt x="1" y="13309"/>
                  </a:lnTo>
                  <a:lnTo>
                    <a:pt x="0" y="13236"/>
                  </a:lnTo>
                  <a:lnTo>
                    <a:pt x="0" y="12891"/>
                  </a:lnTo>
                  <a:lnTo>
                    <a:pt x="1" y="12818"/>
                  </a:lnTo>
                  <a:lnTo>
                    <a:pt x="4" y="12746"/>
                  </a:lnTo>
                  <a:lnTo>
                    <a:pt x="8" y="12673"/>
                  </a:lnTo>
                  <a:lnTo>
                    <a:pt x="15" y="12601"/>
                  </a:lnTo>
                  <a:lnTo>
                    <a:pt x="23" y="12529"/>
                  </a:lnTo>
                  <a:lnTo>
                    <a:pt x="33" y="12458"/>
                  </a:lnTo>
                  <a:lnTo>
                    <a:pt x="44" y="12388"/>
                  </a:lnTo>
                  <a:lnTo>
                    <a:pt x="58" y="12318"/>
                  </a:lnTo>
                  <a:lnTo>
                    <a:pt x="73" y="12249"/>
                  </a:lnTo>
                  <a:lnTo>
                    <a:pt x="91" y="12180"/>
                  </a:lnTo>
                  <a:lnTo>
                    <a:pt x="109" y="12113"/>
                  </a:lnTo>
                  <a:lnTo>
                    <a:pt x="129" y="12046"/>
                  </a:lnTo>
                  <a:lnTo>
                    <a:pt x="151" y="11979"/>
                  </a:lnTo>
                  <a:lnTo>
                    <a:pt x="174" y="11913"/>
                  </a:lnTo>
                  <a:lnTo>
                    <a:pt x="199" y="11847"/>
                  </a:lnTo>
                  <a:lnTo>
                    <a:pt x="225" y="11783"/>
                  </a:lnTo>
                  <a:lnTo>
                    <a:pt x="254" y="11720"/>
                  </a:lnTo>
                  <a:lnTo>
                    <a:pt x="283" y="11657"/>
                  </a:lnTo>
                  <a:lnTo>
                    <a:pt x="314" y="11595"/>
                  </a:lnTo>
                  <a:lnTo>
                    <a:pt x="346" y="11534"/>
                  </a:lnTo>
                  <a:lnTo>
                    <a:pt x="380" y="11473"/>
                  </a:lnTo>
                  <a:lnTo>
                    <a:pt x="416" y="11414"/>
                  </a:lnTo>
                  <a:lnTo>
                    <a:pt x="452" y="11356"/>
                  </a:lnTo>
                  <a:lnTo>
                    <a:pt x="490" y="11298"/>
                  </a:lnTo>
                  <a:lnTo>
                    <a:pt x="529" y="11241"/>
                  </a:lnTo>
                  <a:lnTo>
                    <a:pt x="571" y="11186"/>
                  </a:lnTo>
                  <a:lnTo>
                    <a:pt x="612" y="11131"/>
                  </a:lnTo>
                  <a:lnTo>
                    <a:pt x="655" y="11078"/>
                  </a:lnTo>
                  <a:lnTo>
                    <a:pt x="699" y="11025"/>
                  </a:lnTo>
                  <a:lnTo>
                    <a:pt x="746" y="10973"/>
                  </a:lnTo>
                  <a:lnTo>
                    <a:pt x="792" y="10923"/>
                  </a:lnTo>
                  <a:lnTo>
                    <a:pt x="840" y="10875"/>
                  </a:lnTo>
                  <a:lnTo>
                    <a:pt x="839" y="10873"/>
                  </a:lnTo>
                  <a:lnTo>
                    <a:pt x="888" y="10826"/>
                  </a:lnTo>
                  <a:lnTo>
                    <a:pt x="939" y="10778"/>
                  </a:lnTo>
                  <a:lnTo>
                    <a:pt x="990" y="10733"/>
                  </a:lnTo>
                  <a:lnTo>
                    <a:pt x="1042" y="10689"/>
                  </a:lnTo>
                  <a:lnTo>
                    <a:pt x="1096" y="10646"/>
                  </a:lnTo>
                  <a:lnTo>
                    <a:pt x="1150" y="10603"/>
                  </a:lnTo>
                  <a:lnTo>
                    <a:pt x="1206" y="10563"/>
                  </a:lnTo>
                  <a:lnTo>
                    <a:pt x="1263" y="10524"/>
                  </a:lnTo>
                  <a:lnTo>
                    <a:pt x="1320" y="10486"/>
                  </a:lnTo>
                  <a:lnTo>
                    <a:pt x="1379" y="10449"/>
                  </a:lnTo>
                  <a:lnTo>
                    <a:pt x="1438" y="10414"/>
                  </a:lnTo>
                  <a:lnTo>
                    <a:pt x="1498" y="10381"/>
                  </a:lnTo>
                  <a:lnTo>
                    <a:pt x="1560" y="10348"/>
                  </a:lnTo>
                  <a:lnTo>
                    <a:pt x="1621" y="10318"/>
                  </a:lnTo>
                  <a:lnTo>
                    <a:pt x="1684" y="10287"/>
                  </a:lnTo>
                  <a:lnTo>
                    <a:pt x="1748" y="10259"/>
                  </a:lnTo>
                  <a:lnTo>
                    <a:pt x="1812" y="10233"/>
                  </a:lnTo>
                  <a:lnTo>
                    <a:pt x="1878" y="10208"/>
                  </a:lnTo>
                  <a:lnTo>
                    <a:pt x="1943" y="10185"/>
                  </a:lnTo>
                  <a:lnTo>
                    <a:pt x="2010" y="10164"/>
                  </a:lnTo>
                  <a:lnTo>
                    <a:pt x="2078" y="10144"/>
                  </a:lnTo>
                  <a:lnTo>
                    <a:pt x="2145" y="10125"/>
                  </a:lnTo>
                  <a:lnTo>
                    <a:pt x="2215" y="10107"/>
                  </a:lnTo>
                  <a:lnTo>
                    <a:pt x="2283" y="10092"/>
                  </a:lnTo>
                  <a:lnTo>
                    <a:pt x="2354" y="10079"/>
                  </a:lnTo>
                  <a:lnTo>
                    <a:pt x="2424" y="10067"/>
                  </a:lnTo>
                  <a:lnTo>
                    <a:pt x="2495" y="10057"/>
                  </a:lnTo>
                  <a:lnTo>
                    <a:pt x="2567" y="10049"/>
                  </a:lnTo>
                  <a:lnTo>
                    <a:pt x="2639" y="10043"/>
                  </a:lnTo>
                  <a:lnTo>
                    <a:pt x="2712" y="10038"/>
                  </a:lnTo>
                  <a:lnTo>
                    <a:pt x="2784" y="10035"/>
                  </a:lnTo>
                  <a:lnTo>
                    <a:pt x="2859" y="10034"/>
                  </a:lnTo>
                  <a:lnTo>
                    <a:pt x="5032" y="10034"/>
                  </a:lnTo>
                  <a:lnTo>
                    <a:pt x="5032" y="6059"/>
                  </a:lnTo>
                  <a:lnTo>
                    <a:pt x="2859" y="6059"/>
                  </a:lnTo>
                  <a:lnTo>
                    <a:pt x="2785" y="6058"/>
                  </a:lnTo>
                  <a:lnTo>
                    <a:pt x="2712" y="6055"/>
                  </a:lnTo>
                  <a:lnTo>
                    <a:pt x="2639" y="6050"/>
                  </a:lnTo>
                  <a:lnTo>
                    <a:pt x="2568" y="6044"/>
                  </a:lnTo>
                  <a:lnTo>
                    <a:pt x="2496" y="6036"/>
                  </a:lnTo>
                  <a:lnTo>
                    <a:pt x="2425" y="6026"/>
                  </a:lnTo>
                  <a:lnTo>
                    <a:pt x="2356" y="6014"/>
                  </a:lnTo>
                  <a:lnTo>
                    <a:pt x="2285" y="6001"/>
                  </a:lnTo>
                  <a:lnTo>
                    <a:pt x="2216" y="5986"/>
                  </a:lnTo>
                  <a:lnTo>
                    <a:pt x="2147" y="5968"/>
                  </a:lnTo>
                  <a:lnTo>
                    <a:pt x="2080" y="5950"/>
                  </a:lnTo>
                  <a:lnTo>
                    <a:pt x="2012" y="5930"/>
                  </a:lnTo>
                  <a:lnTo>
                    <a:pt x="1945" y="5908"/>
                  </a:lnTo>
                  <a:lnTo>
                    <a:pt x="1880" y="5885"/>
                  </a:lnTo>
                  <a:lnTo>
                    <a:pt x="1814" y="5860"/>
                  </a:lnTo>
                  <a:lnTo>
                    <a:pt x="1750" y="5834"/>
                  </a:lnTo>
                  <a:lnTo>
                    <a:pt x="1686" y="5806"/>
                  </a:lnTo>
                  <a:lnTo>
                    <a:pt x="1624" y="5776"/>
                  </a:lnTo>
                  <a:lnTo>
                    <a:pt x="1562" y="5745"/>
                  </a:lnTo>
                  <a:lnTo>
                    <a:pt x="1500" y="5713"/>
                  </a:lnTo>
                  <a:lnTo>
                    <a:pt x="1440" y="5679"/>
                  </a:lnTo>
                  <a:lnTo>
                    <a:pt x="1381" y="5644"/>
                  </a:lnTo>
                  <a:lnTo>
                    <a:pt x="1322" y="5607"/>
                  </a:lnTo>
                  <a:lnTo>
                    <a:pt x="1265" y="5569"/>
                  </a:lnTo>
                  <a:lnTo>
                    <a:pt x="1208" y="5530"/>
                  </a:lnTo>
                  <a:lnTo>
                    <a:pt x="1153" y="5490"/>
                  </a:lnTo>
                  <a:lnTo>
                    <a:pt x="1099" y="5447"/>
                  </a:lnTo>
                  <a:lnTo>
                    <a:pt x="1044" y="5404"/>
                  </a:lnTo>
                  <a:lnTo>
                    <a:pt x="992" y="5360"/>
                  </a:lnTo>
                  <a:lnTo>
                    <a:pt x="941" y="5315"/>
                  </a:lnTo>
                  <a:lnTo>
                    <a:pt x="891" y="5267"/>
                  </a:lnTo>
                  <a:lnTo>
                    <a:pt x="841" y="5220"/>
                  </a:lnTo>
                  <a:lnTo>
                    <a:pt x="839" y="5218"/>
                  </a:lnTo>
                  <a:lnTo>
                    <a:pt x="791" y="5169"/>
                  </a:lnTo>
                  <a:lnTo>
                    <a:pt x="745" y="5119"/>
                  </a:lnTo>
                  <a:lnTo>
                    <a:pt x="699" y="5067"/>
                  </a:lnTo>
                  <a:lnTo>
                    <a:pt x="654" y="5014"/>
                  </a:lnTo>
                  <a:lnTo>
                    <a:pt x="611" y="4961"/>
                  </a:lnTo>
                  <a:lnTo>
                    <a:pt x="570" y="4906"/>
                  </a:lnTo>
                  <a:lnTo>
                    <a:pt x="529" y="4851"/>
                  </a:lnTo>
                  <a:lnTo>
                    <a:pt x="490" y="4795"/>
                  </a:lnTo>
                  <a:lnTo>
                    <a:pt x="452" y="4736"/>
                  </a:lnTo>
                  <a:lnTo>
                    <a:pt x="415" y="4679"/>
                  </a:lnTo>
                  <a:lnTo>
                    <a:pt x="380" y="4619"/>
                  </a:lnTo>
                  <a:lnTo>
                    <a:pt x="346" y="4558"/>
                  </a:lnTo>
                  <a:lnTo>
                    <a:pt x="314" y="4498"/>
                  </a:lnTo>
                  <a:lnTo>
                    <a:pt x="283" y="4436"/>
                  </a:lnTo>
                  <a:lnTo>
                    <a:pt x="254" y="4373"/>
                  </a:lnTo>
                  <a:lnTo>
                    <a:pt x="225" y="4309"/>
                  </a:lnTo>
                  <a:lnTo>
                    <a:pt x="199" y="4246"/>
                  </a:lnTo>
                  <a:lnTo>
                    <a:pt x="174" y="4180"/>
                  </a:lnTo>
                  <a:lnTo>
                    <a:pt x="151" y="4114"/>
                  </a:lnTo>
                  <a:lnTo>
                    <a:pt x="129" y="4047"/>
                  </a:lnTo>
                  <a:lnTo>
                    <a:pt x="109" y="3980"/>
                  </a:lnTo>
                  <a:lnTo>
                    <a:pt x="91" y="3913"/>
                  </a:lnTo>
                  <a:lnTo>
                    <a:pt x="73" y="3844"/>
                  </a:lnTo>
                  <a:lnTo>
                    <a:pt x="58" y="3775"/>
                  </a:lnTo>
                  <a:lnTo>
                    <a:pt x="44" y="3704"/>
                  </a:lnTo>
                  <a:lnTo>
                    <a:pt x="33" y="3634"/>
                  </a:lnTo>
                  <a:lnTo>
                    <a:pt x="23" y="3564"/>
                  </a:lnTo>
                  <a:lnTo>
                    <a:pt x="15" y="3492"/>
                  </a:lnTo>
                  <a:lnTo>
                    <a:pt x="8" y="3420"/>
                  </a:lnTo>
                  <a:lnTo>
                    <a:pt x="4" y="3347"/>
                  </a:lnTo>
                  <a:lnTo>
                    <a:pt x="1" y="3275"/>
                  </a:lnTo>
                  <a:lnTo>
                    <a:pt x="0" y="3202"/>
                  </a:lnTo>
                  <a:lnTo>
                    <a:pt x="0" y="2857"/>
                  </a:lnTo>
                  <a:lnTo>
                    <a:pt x="1" y="2784"/>
                  </a:lnTo>
                  <a:lnTo>
                    <a:pt x="4" y="2711"/>
                  </a:lnTo>
                  <a:lnTo>
                    <a:pt x="8" y="2638"/>
                  </a:lnTo>
                  <a:lnTo>
                    <a:pt x="15" y="2567"/>
                  </a:lnTo>
                  <a:lnTo>
                    <a:pt x="23" y="2495"/>
                  </a:lnTo>
                  <a:lnTo>
                    <a:pt x="33" y="2424"/>
                  </a:lnTo>
                  <a:lnTo>
                    <a:pt x="44" y="2354"/>
                  </a:lnTo>
                  <a:lnTo>
                    <a:pt x="58" y="2284"/>
                  </a:lnTo>
                  <a:lnTo>
                    <a:pt x="73" y="2215"/>
                  </a:lnTo>
                  <a:lnTo>
                    <a:pt x="91" y="2146"/>
                  </a:lnTo>
                  <a:lnTo>
                    <a:pt x="109" y="2078"/>
                  </a:lnTo>
                  <a:lnTo>
                    <a:pt x="129" y="2011"/>
                  </a:lnTo>
                  <a:lnTo>
                    <a:pt x="151" y="1944"/>
                  </a:lnTo>
                  <a:lnTo>
                    <a:pt x="174" y="1879"/>
                  </a:lnTo>
                  <a:lnTo>
                    <a:pt x="199" y="1813"/>
                  </a:lnTo>
                  <a:lnTo>
                    <a:pt x="225" y="1749"/>
                  </a:lnTo>
                  <a:lnTo>
                    <a:pt x="254" y="1686"/>
                  </a:lnTo>
                  <a:lnTo>
                    <a:pt x="283" y="1622"/>
                  </a:lnTo>
                  <a:lnTo>
                    <a:pt x="314" y="1561"/>
                  </a:lnTo>
                  <a:lnTo>
                    <a:pt x="346" y="1500"/>
                  </a:lnTo>
                  <a:lnTo>
                    <a:pt x="380" y="1439"/>
                  </a:lnTo>
                  <a:lnTo>
                    <a:pt x="416" y="1380"/>
                  </a:lnTo>
                  <a:lnTo>
                    <a:pt x="452" y="1322"/>
                  </a:lnTo>
                  <a:lnTo>
                    <a:pt x="490" y="1263"/>
                  </a:lnTo>
                  <a:lnTo>
                    <a:pt x="529" y="1207"/>
                  </a:lnTo>
                  <a:lnTo>
                    <a:pt x="571" y="1152"/>
                  </a:lnTo>
                  <a:lnTo>
                    <a:pt x="612" y="1097"/>
                  </a:lnTo>
                  <a:lnTo>
                    <a:pt x="655" y="1044"/>
                  </a:lnTo>
                  <a:lnTo>
                    <a:pt x="699" y="991"/>
                  </a:lnTo>
                  <a:lnTo>
                    <a:pt x="746" y="939"/>
                  </a:lnTo>
                  <a:lnTo>
                    <a:pt x="792" y="889"/>
                  </a:lnTo>
                  <a:lnTo>
                    <a:pt x="840" y="840"/>
                  </a:lnTo>
                  <a:lnTo>
                    <a:pt x="839" y="839"/>
                  </a:lnTo>
                  <a:lnTo>
                    <a:pt x="888" y="791"/>
                  </a:lnTo>
                  <a:lnTo>
                    <a:pt x="939" y="744"/>
                  </a:lnTo>
                  <a:lnTo>
                    <a:pt x="990" y="699"/>
                  </a:lnTo>
                  <a:lnTo>
                    <a:pt x="1042" y="655"/>
                  </a:lnTo>
                  <a:lnTo>
                    <a:pt x="1096" y="612"/>
                  </a:lnTo>
                  <a:lnTo>
                    <a:pt x="1150" y="569"/>
                  </a:lnTo>
                  <a:lnTo>
                    <a:pt x="1206" y="529"/>
                  </a:lnTo>
                  <a:lnTo>
                    <a:pt x="1263" y="490"/>
                  </a:lnTo>
                  <a:lnTo>
                    <a:pt x="1320" y="452"/>
                  </a:lnTo>
                  <a:lnTo>
                    <a:pt x="1379" y="415"/>
                  </a:lnTo>
                  <a:lnTo>
                    <a:pt x="1438" y="380"/>
                  </a:lnTo>
                  <a:lnTo>
                    <a:pt x="1498" y="346"/>
                  </a:lnTo>
                  <a:lnTo>
                    <a:pt x="1560" y="314"/>
                  </a:lnTo>
                  <a:lnTo>
                    <a:pt x="1621" y="283"/>
                  </a:lnTo>
                  <a:lnTo>
                    <a:pt x="1684" y="253"/>
                  </a:lnTo>
                  <a:lnTo>
                    <a:pt x="1748" y="225"/>
                  </a:lnTo>
                  <a:lnTo>
                    <a:pt x="1812" y="199"/>
                  </a:lnTo>
                  <a:lnTo>
                    <a:pt x="1878" y="174"/>
                  </a:lnTo>
                  <a:lnTo>
                    <a:pt x="1943" y="151"/>
                  </a:lnTo>
                  <a:lnTo>
                    <a:pt x="2010" y="129"/>
                  </a:lnTo>
                  <a:lnTo>
                    <a:pt x="2078" y="109"/>
                  </a:lnTo>
                  <a:lnTo>
                    <a:pt x="2145" y="91"/>
                  </a:lnTo>
                  <a:lnTo>
                    <a:pt x="2215" y="73"/>
                  </a:lnTo>
                  <a:lnTo>
                    <a:pt x="2283" y="58"/>
                  </a:lnTo>
                  <a:lnTo>
                    <a:pt x="2354" y="44"/>
                  </a:lnTo>
                  <a:lnTo>
                    <a:pt x="2424" y="33"/>
                  </a:lnTo>
                  <a:lnTo>
                    <a:pt x="2495" y="23"/>
                  </a:lnTo>
                  <a:lnTo>
                    <a:pt x="2567" y="15"/>
                  </a:lnTo>
                  <a:lnTo>
                    <a:pt x="2639" y="8"/>
                  </a:lnTo>
                  <a:lnTo>
                    <a:pt x="2712" y="4"/>
                  </a:lnTo>
                  <a:lnTo>
                    <a:pt x="2784" y="1"/>
                  </a:lnTo>
                  <a:lnTo>
                    <a:pt x="2859" y="0"/>
                  </a:lnTo>
                  <a:close/>
                  <a:moveTo>
                    <a:pt x="3203" y="1060"/>
                  </a:moveTo>
                  <a:lnTo>
                    <a:pt x="2859" y="1060"/>
                  </a:lnTo>
                  <a:lnTo>
                    <a:pt x="2812" y="1060"/>
                  </a:lnTo>
                  <a:lnTo>
                    <a:pt x="2766" y="1062"/>
                  </a:lnTo>
                  <a:lnTo>
                    <a:pt x="2721" y="1065"/>
                  </a:lnTo>
                  <a:lnTo>
                    <a:pt x="2676" y="1069"/>
                  </a:lnTo>
                  <a:lnTo>
                    <a:pt x="2630" y="1074"/>
                  </a:lnTo>
                  <a:lnTo>
                    <a:pt x="2586" y="1080"/>
                  </a:lnTo>
                  <a:lnTo>
                    <a:pt x="2541" y="1088"/>
                  </a:lnTo>
                  <a:lnTo>
                    <a:pt x="2497" y="1096"/>
                  </a:lnTo>
                  <a:lnTo>
                    <a:pt x="2454" y="1106"/>
                  </a:lnTo>
                  <a:lnTo>
                    <a:pt x="2411" y="1116"/>
                  </a:lnTo>
                  <a:lnTo>
                    <a:pt x="2368" y="1129"/>
                  </a:lnTo>
                  <a:lnTo>
                    <a:pt x="2325" y="1142"/>
                  </a:lnTo>
                  <a:lnTo>
                    <a:pt x="2283" y="1155"/>
                  </a:lnTo>
                  <a:lnTo>
                    <a:pt x="2242" y="1170"/>
                  </a:lnTo>
                  <a:lnTo>
                    <a:pt x="2201" y="1185"/>
                  </a:lnTo>
                  <a:lnTo>
                    <a:pt x="2160" y="1202"/>
                  </a:lnTo>
                  <a:lnTo>
                    <a:pt x="2120" y="1220"/>
                  </a:lnTo>
                  <a:lnTo>
                    <a:pt x="2081" y="1238"/>
                  </a:lnTo>
                  <a:lnTo>
                    <a:pt x="2042" y="1257"/>
                  </a:lnTo>
                  <a:lnTo>
                    <a:pt x="2003" y="1277"/>
                  </a:lnTo>
                  <a:lnTo>
                    <a:pt x="1965" y="1300"/>
                  </a:lnTo>
                  <a:lnTo>
                    <a:pt x="1928" y="1322"/>
                  </a:lnTo>
                  <a:lnTo>
                    <a:pt x="1892" y="1344"/>
                  </a:lnTo>
                  <a:lnTo>
                    <a:pt x="1855" y="1368"/>
                  </a:lnTo>
                  <a:lnTo>
                    <a:pt x="1819" y="1393"/>
                  </a:lnTo>
                  <a:lnTo>
                    <a:pt x="1784" y="1418"/>
                  </a:lnTo>
                  <a:lnTo>
                    <a:pt x="1750" y="1445"/>
                  </a:lnTo>
                  <a:lnTo>
                    <a:pt x="1717" y="1472"/>
                  </a:lnTo>
                  <a:lnTo>
                    <a:pt x="1683" y="1500"/>
                  </a:lnTo>
                  <a:lnTo>
                    <a:pt x="1651" y="1529"/>
                  </a:lnTo>
                  <a:lnTo>
                    <a:pt x="1620" y="1558"/>
                  </a:lnTo>
                  <a:lnTo>
                    <a:pt x="1589" y="1588"/>
                  </a:lnTo>
                  <a:lnTo>
                    <a:pt x="1587" y="1588"/>
                  </a:lnTo>
                  <a:lnTo>
                    <a:pt x="1557" y="1618"/>
                  </a:lnTo>
                  <a:lnTo>
                    <a:pt x="1527" y="1651"/>
                  </a:lnTo>
                  <a:lnTo>
                    <a:pt x="1498" y="1683"/>
                  </a:lnTo>
                  <a:lnTo>
                    <a:pt x="1471" y="1716"/>
                  </a:lnTo>
                  <a:lnTo>
                    <a:pt x="1444" y="1749"/>
                  </a:lnTo>
                  <a:lnTo>
                    <a:pt x="1418" y="1783"/>
                  </a:lnTo>
                  <a:lnTo>
                    <a:pt x="1393" y="1819"/>
                  </a:lnTo>
                  <a:lnTo>
                    <a:pt x="1367" y="1854"/>
                  </a:lnTo>
                  <a:lnTo>
                    <a:pt x="1343" y="1890"/>
                  </a:lnTo>
                  <a:lnTo>
                    <a:pt x="1321" y="1926"/>
                  </a:lnTo>
                  <a:lnTo>
                    <a:pt x="1299" y="1963"/>
                  </a:lnTo>
                  <a:lnTo>
                    <a:pt x="1278" y="2002"/>
                  </a:lnTo>
                  <a:lnTo>
                    <a:pt x="1257" y="2040"/>
                  </a:lnTo>
                  <a:lnTo>
                    <a:pt x="1238" y="2079"/>
                  </a:lnTo>
                  <a:lnTo>
                    <a:pt x="1220" y="2118"/>
                  </a:lnTo>
                  <a:lnTo>
                    <a:pt x="1201" y="2158"/>
                  </a:lnTo>
                  <a:lnTo>
                    <a:pt x="1185" y="2199"/>
                  </a:lnTo>
                  <a:lnTo>
                    <a:pt x="1169" y="2240"/>
                  </a:lnTo>
                  <a:lnTo>
                    <a:pt x="1155" y="2281"/>
                  </a:lnTo>
                  <a:lnTo>
                    <a:pt x="1141" y="2323"/>
                  </a:lnTo>
                  <a:lnTo>
                    <a:pt x="1128" y="2366"/>
                  </a:lnTo>
                  <a:lnTo>
                    <a:pt x="1117" y="2409"/>
                  </a:lnTo>
                  <a:lnTo>
                    <a:pt x="1107" y="2452"/>
                  </a:lnTo>
                  <a:lnTo>
                    <a:pt x="1097" y="2495"/>
                  </a:lnTo>
                  <a:lnTo>
                    <a:pt x="1089" y="2540"/>
                  </a:lnTo>
                  <a:lnTo>
                    <a:pt x="1081" y="2584"/>
                  </a:lnTo>
                  <a:lnTo>
                    <a:pt x="1075" y="2629"/>
                  </a:lnTo>
                  <a:lnTo>
                    <a:pt x="1070" y="2673"/>
                  </a:lnTo>
                  <a:lnTo>
                    <a:pt x="1066" y="2719"/>
                  </a:lnTo>
                  <a:lnTo>
                    <a:pt x="1063" y="2765"/>
                  </a:lnTo>
                  <a:lnTo>
                    <a:pt x="1061" y="2810"/>
                  </a:lnTo>
                  <a:lnTo>
                    <a:pt x="1061" y="2857"/>
                  </a:lnTo>
                  <a:lnTo>
                    <a:pt x="1061" y="3202"/>
                  </a:lnTo>
                  <a:lnTo>
                    <a:pt x="1061" y="3248"/>
                  </a:lnTo>
                  <a:lnTo>
                    <a:pt x="1063" y="3294"/>
                  </a:lnTo>
                  <a:lnTo>
                    <a:pt x="1066" y="3339"/>
                  </a:lnTo>
                  <a:lnTo>
                    <a:pt x="1070" y="3386"/>
                  </a:lnTo>
                  <a:lnTo>
                    <a:pt x="1075" y="3430"/>
                  </a:lnTo>
                  <a:lnTo>
                    <a:pt x="1081" y="3475"/>
                  </a:lnTo>
                  <a:lnTo>
                    <a:pt x="1089" y="3519"/>
                  </a:lnTo>
                  <a:lnTo>
                    <a:pt x="1097" y="3564"/>
                  </a:lnTo>
                  <a:lnTo>
                    <a:pt x="1107" y="3607"/>
                  </a:lnTo>
                  <a:lnTo>
                    <a:pt x="1117" y="3650"/>
                  </a:lnTo>
                  <a:lnTo>
                    <a:pt x="1128" y="3693"/>
                  </a:lnTo>
                  <a:lnTo>
                    <a:pt x="1141" y="3736"/>
                  </a:lnTo>
                  <a:lnTo>
                    <a:pt x="1155" y="3778"/>
                  </a:lnTo>
                  <a:lnTo>
                    <a:pt x="1169" y="3819"/>
                  </a:lnTo>
                  <a:lnTo>
                    <a:pt x="1185" y="3859"/>
                  </a:lnTo>
                  <a:lnTo>
                    <a:pt x="1201" y="3901"/>
                  </a:lnTo>
                  <a:lnTo>
                    <a:pt x="1220" y="3940"/>
                  </a:lnTo>
                  <a:lnTo>
                    <a:pt x="1238" y="3980"/>
                  </a:lnTo>
                  <a:lnTo>
                    <a:pt x="1257" y="4018"/>
                  </a:lnTo>
                  <a:lnTo>
                    <a:pt x="1278" y="4057"/>
                  </a:lnTo>
                  <a:lnTo>
                    <a:pt x="1299" y="4096"/>
                  </a:lnTo>
                  <a:lnTo>
                    <a:pt x="1321" y="4133"/>
                  </a:lnTo>
                  <a:lnTo>
                    <a:pt x="1343" y="4169"/>
                  </a:lnTo>
                  <a:lnTo>
                    <a:pt x="1367" y="4205"/>
                  </a:lnTo>
                  <a:lnTo>
                    <a:pt x="1393" y="4241"/>
                  </a:lnTo>
                  <a:lnTo>
                    <a:pt x="1418" y="4276"/>
                  </a:lnTo>
                  <a:lnTo>
                    <a:pt x="1444" y="4310"/>
                  </a:lnTo>
                  <a:lnTo>
                    <a:pt x="1471" y="4343"/>
                  </a:lnTo>
                  <a:lnTo>
                    <a:pt x="1498" y="4376"/>
                  </a:lnTo>
                  <a:lnTo>
                    <a:pt x="1527" y="4408"/>
                  </a:lnTo>
                  <a:lnTo>
                    <a:pt x="1557" y="4440"/>
                  </a:lnTo>
                  <a:lnTo>
                    <a:pt x="1587" y="4471"/>
                  </a:lnTo>
                  <a:lnTo>
                    <a:pt x="1589" y="4473"/>
                  </a:lnTo>
                  <a:lnTo>
                    <a:pt x="1619" y="4503"/>
                  </a:lnTo>
                  <a:lnTo>
                    <a:pt x="1651" y="4532"/>
                  </a:lnTo>
                  <a:lnTo>
                    <a:pt x="1683" y="4560"/>
                  </a:lnTo>
                  <a:lnTo>
                    <a:pt x="1717" y="4589"/>
                  </a:lnTo>
                  <a:lnTo>
                    <a:pt x="1750" y="4616"/>
                  </a:lnTo>
                  <a:lnTo>
                    <a:pt x="1784" y="4642"/>
                  </a:lnTo>
                  <a:lnTo>
                    <a:pt x="1819" y="4667"/>
                  </a:lnTo>
                  <a:lnTo>
                    <a:pt x="1854" y="4692"/>
                  </a:lnTo>
                  <a:lnTo>
                    <a:pt x="1891" y="4716"/>
                  </a:lnTo>
                  <a:lnTo>
                    <a:pt x="1927" y="4738"/>
                  </a:lnTo>
                  <a:lnTo>
                    <a:pt x="1964" y="4761"/>
                  </a:lnTo>
                  <a:lnTo>
                    <a:pt x="2002" y="4782"/>
                  </a:lnTo>
                  <a:lnTo>
                    <a:pt x="2041" y="4803"/>
                  </a:lnTo>
                  <a:lnTo>
                    <a:pt x="2080" y="4822"/>
                  </a:lnTo>
                  <a:lnTo>
                    <a:pt x="2119" y="4840"/>
                  </a:lnTo>
                  <a:lnTo>
                    <a:pt x="2159" y="4858"/>
                  </a:lnTo>
                  <a:lnTo>
                    <a:pt x="2200" y="4874"/>
                  </a:lnTo>
                  <a:lnTo>
                    <a:pt x="2241" y="4889"/>
                  </a:lnTo>
                  <a:lnTo>
                    <a:pt x="2282" y="4904"/>
                  </a:lnTo>
                  <a:lnTo>
                    <a:pt x="2324" y="4918"/>
                  </a:lnTo>
                  <a:lnTo>
                    <a:pt x="2367" y="4930"/>
                  </a:lnTo>
                  <a:lnTo>
                    <a:pt x="2410" y="4943"/>
                  </a:lnTo>
                  <a:lnTo>
                    <a:pt x="2453" y="4953"/>
                  </a:lnTo>
                  <a:lnTo>
                    <a:pt x="2496" y="4963"/>
                  </a:lnTo>
                  <a:lnTo>
                    <a:pt x="2541" y="4971"/>
                  </a:lnTo>
                  <a:lnTo>
                    <a:pt x="2585" y="4979"/>
                  </a:lnTo>
                  <a:lnTo>
                    <a:pt x="2630" y="4985"/>
                  </a:lnTo>
                  <a:lnTo>
                    <a:pt x="2675" y="4990"/>
                  </a:lnTo>
                  <a:lnTo>
                    <a:pt x="2720" y="4994"/>
                  </a:lnTo>
                  <a:lnTo>
                    <a:pt x="2766" y="4997"/>
                  </a:lnTo>
                  <a:lnTo>
                    <a:pt x="2812" y="4999"/>
                  </a:lnTo>
                  <a:lnTo>
                    <a:pt x="2859" y="4999"/>
                  </a:lnTo>
                  <a:lnTo>
                    <a:pt x="5001" y="4999"/>
                  </a:lnTo>
                  <a:lnTo>
                    <a:pt x="5001" y="2857"/>
                  </a:lnTo>
                  <a:lnTo>
                    <a:pt x="5001" y="2810"/>
                  </a:lnTo>
                  <a:lnTo>
                    <a:pt x="4999" y="2765"/>
                  </a:lnTo>
                  <a:lnTo>
                    <a:pt x="4996" y="2720"/>
                  </a:lnTo>
                  <a:lnTo>
                    <a:pt x="4992" y="2674"/>
                  </a:lnTo>
                  <a:lnTo>
                    <a:pt x="4987" y="2629"/>
                  </a:lnTo>
                  <a:lnTo>
                    <a:pt x="4981" y="2585"/>
                  </a:lnTo>
                  <a:lnTo>
                    <a:pt x="4973" y="2541"/>
                  </a:lnTo>
                  <a:lnTo>
                    <a:pt x="4965" y="2496"/>
                  </a:lnTo>
                  <a:lnTo>
                    <a:pt x="4955" y="2452"/>
                  </a:lnTo>
                  <a:lnTo>
                    <a:pt x="4944" y="2410"/>
                  </a:lnTo>
                  <a:lnTo>
                    <a:pt x="4932" y="2367"/>
                  </a:lnTo>
                  <a:lnTo>
                    <a:pt x="4919" y="2324"/>
                  </a:lnTo>
                  <a:lnTo>
                    <a:pt x="4906" y="2282"/>
                  </a:lnTo>
                  <a:lnTo>
                    <a:pt x="4891" y="2241"/>
                  </a:lnTo>
                  <a:lnTo>
                    <a:pt x="4875" y="2200"/>
                  </a:lnTo>
                  <a:lnTo>
                    <a:pt x="4859" y="2159"/>
                  </a:lnTo>
                  <a:lnTo>
                    <a:pt x="4841" y="2119"/>
                  </a:lnTo>
                  <a:lnTo>
                    <a:pt x="4823" y="2080"/>
                  </a:lnTo>
                  <a:lnTo>
                    <a:pt x="4804" y="2041"/>
                  </a:lnTo>
                  <a:lnTo>
                    <a:pt x="4783" y="2003"/>
                  </a:lnTo>
                  <a:lnTo>
                    <a:pt x="4761" y="1964"/>
                  </a:lnTo>
                  <a:lnTo>
                    <a:pt x="4739" y="1927"/>
                  </a:lnTo>
                  <a:lnTo>
                    <a:pt x="4716" y="1891"/>
                  </a:lnTo>
                  <a:lnTo>
                    <a:pt x="4693" y="1855"/>
                  </a:lnTo>
                  <a:lnTo>
                    <a:pt x="4668" y="1819"/>
                  </a:lnTo>
                  <a:lnTo>
                    <a:pt x="4643" y="1784"/>
                  </a:lnTo>
                  <a:lnTo>
                    <a:pt x="4616" y="1749"/>
                  </a:lnTo>
                  <a:lnTo>
                    <a:pt x="4588" y="1716"/>
                  </a:lnTo>
                  <a:lnTo>
                    <a:pt x="4561" y="1683"/>
                  </a:lnTo>
                  <a:lnTo>
                    <a:pt x="4532" y="1651"/>
                  </a:lnTo>
                  <a:lnTo>
                    <a:pt x="4503" y="1619"/>
                  </a:lnTo>
                  <a:lnTo>
                    <a:pt x="4473" y="1588"/>
                  </a:lnTo>
                  <a:lnTo>
                    <a:pt x="4441" y="1558"/>
                  </a:lnTo>
                  <a:lnTo>
                    <a:pt x="4410" y="1529"/>
                  </a:lnTo>
                  <a:lnTo>
                    <a:pt x="4378" y="1500"/>
                  </a:lnTo>
                  <a:lnTo>
                    <a:pt x="4345" y="1472"/>
                  </a:lnTo>
                  <a:lnTo>
                    <a:pt x="4312" y="1445"/>
                  </a:lnTo>
                  <a:lnTo>
                    <a:pt x="4276" y="1418"/>
                  </a:lnTo>
                  <a:lnTo>
                    <a:pt x="4242" y="1393"/>
                  </a:lnTo>
                  <a:lnTo>
                    <a:pt x="4206" y="1368"/>
                  </a:lnTo>
                  <a:lnTo>
                    <a:pt x="4170" y="1344"/>
                  </a:lnTo>
                  <a:lnTo>
                    <a:pt x="4134" y="1322"/>
                  </a:lnTo>
                  <a:lnTo>
                    <a:pt x="4096" y="1300"/>
                  </a:lnTo>
                  <a:lnTo>
                    <a:pt x="4058" y="1277"/>
                  </a:lnTo>
                  <a:lnTo>
                    <a:pt x="4020" y="1257"/>
                  </a:lnTo>
                  <a:lnTo>
                    <a:pt x="3981" y="1238"/>
                  </a:lnTo>
                  <a:lnTo>
                    <a:pt x="3941" y="1220"/>
                  </a:lnTo>
                  <a:lnTo>
                    <a:pt x="3901" y="1202"/>
                  </a:lnTo>
                  <a:lnTo>
                    <a:pt x="3861" y="1185"/>
                  </a:lnTo>
                  <a:lnTo>
                    <a:pt x="3820" y="1170"/>
                  </a:lnTo>
                  <a:lnTo>
                    <a:pt x="3777" y="1155"/>
                  </a:lnTo>
                  <a:lnTo>
                    <a:pt x="3736" y="1142"/>
                  </a:lnTo>
                  <a:lnTo>
                    <a:pt x="3694" y="1129"/>
                  </a:lnTo>
                  <a:lnTo>
                    <a:pt x="3651" y="1116"/>
                  </a:lnTo>
                  <a:lnTo>
                    <a:pt x="3607" y="1106"/>
                  </a:lnTo>
                  <a:lnTo>
                    <a:pt x="3564" y="1096"/>
                  </a:lnTo>
                  <a:lnTo>
                    <a:pt x="3520" y="1088"/>
                  </a:lnTo>
                  <a:lnTo>
                    <a:pt x="3475" y="1080"/>
                  </a:lnTo>
                  <a:lnTo>
                    <a:pt x="3431" y="1074"/>
                  </a:lnTo>
                  <a:lnTo>
                    <a:pt x="3386" y="1069"/>
                  </a:lnTo>
                  <a:lnTo>
                    <a:pt x="3341" y="1065"/>
                  </a:lnTo>
                  <a:lnTo>
                    <a:pt x="3295" y="1062"/>
                  </a:lnTo>
                  <a:lnTo>
                    <a:pt x="3249" y="1060"/>
                  </a:lnTo>
                  <a:lnTo>
                    <a:pt x="3203" y="1060"/>
                  </a:lnTo>
                  <a:close/>
                  <a:moveTo>
                    <a:pt x="12835" y="1060"/>
                  </a:moveTo>
                  <a:lnTo>
                    <a:pt x="12491" y="1060"/>
                  </a:lnTo>
                  <a:lnTo>
                    <a:pt x="12445" y="1060"/>
                  </a:lnTo>
                  <a:lnTo>
                    <a:pt x="12399" y="1062"/>
                  </a:lnTo>
                  <a:lnTo>
                    <a:pt x="12353" y="1065"/>
                  </a:lnTo>
                  <a:lnTo>
                    <a:pt x="12308" y="1069"/>
                  </a:lnTo>
                  <a:lnTo>
                    <a:pt x="12263" y="1074"/>
                  </a:lnTo>
                  <a:lnTo>
                    <a:pt x="12219" y="1080"/>
                  </a:lnTo>
                  <a:lnTo>
                    <a:pt x="12174" y="1088"/>
                  </a:lnTo>
                  <a:lnTo>
                    <a:pt x="12130" y="1096"/>
                  </a:lnTo>
                  <a:lnTo>
                    <a:pt x="12087" y="1106"/>
                  </a:lnTo>
                  <a:lnTo>
                    <a:pt x="12043" y="1116"/>
                  </a:lnTo>
                  <a:lnTo>
                    <a:pt x="12000" y="1129"/>
                  </a:lnTo>
                  <a:lnTo>
                    <a:pt x="11958" y="1142"/>
                  </a:lnTo>
                  <a:lnTo>
                    <a:pt x="11916" y="1155"/>
                  </a:lnTo>
                  <a:lnTo>
                    <a:pt x="11874" y="1170"/>
                  </a:lnTo>
                  <a:lnTo>
                    <a:pt x="11833" y="1185"/>
                  </a:lnTo>
                  <a:lnTo>
                    <a:pt x="11793" y="1202"/>
                  </a:lnTo>
                  <a:lnTo>
                    <a:pt x="11753" y="1220"/>
                  </a:lnTo>
                  <a:lnTo>
                    <a:pt x="11713" y="1238"/>
                  </a:lnTo>
                  <a:lnTo>
                    <a:pt x="11674" y="1257"/>
                  </a:lnTo>
                  <a:lnTo>
                    <a:pt x="11636" y="1277"/>
                  </a:lnTo>
                  <a:lnTo>
                    <a:pt x="11598" y="1300"/>
                  </a:lnTo>
                  <a:lnTo>
                    <a:pt x="11560" y="1322"/>
                  </a:lnTo>
                  <a:lnTo>
                    <a:pt x="11524" y="1344"/>
                  </a:lnTo>
                  <a:lnTo>
                    <a:pt x="11488" y="1368"/>
                  </a:lnTo>
                  <a:lnTo>
                    <a:pt x="11452" y="1393"/>
                  </a:lnTo>
                  <a:lnTo>
                    <a:pt x="11418" y="1418"/>
                  </a:lnTo>
                  <a:lnTo>
                    <a:pt x="11382" y="1445"/>
                  </a:lnTo>
                  <a:lnTo>
                    <a:pt x="11349" y="1472"/>
                  </a:lnTo>
                  <a:lnTo>
                    <a:pt x="11316" y="1500"/>
                  </a:lnTo>
                  <a:lnTo>
                    <a:pt x="11284" y="1529"/>
                  </a:lnTo>
                  <a:lnTo>
                    <a:pt x="11253" y="1558"/>
                  </a:lnTo>
                  <a:lnTo>
                    <a:pt x="11221" y="1588"/>
                  </a:lnTo>
                  <a:lnTo>
                    <a:pt x="11219" y="1588"/>
                  </a:lnTo>
                  <a:lnTo>
                    <a:pt x="11189" y="1618"/>
                  </a:lnTo>
                  <a:lnTo>
                    <a:pt x="11160" y="1651"/>
                  </a:lnTo>
                  <a:lnTo>
                    <a:pt x="11132" y="1683"/>
                  </a:lnTo>
                  <a:lnTo>
                    <a:pt x="11104" y="1716"/>
                  </a:lnTo>
                  <a:lnTo>
                    <a:pt x="11076" y="1749"/>
                  </a:lnTo>
                  <a:lnTo>
                    <a:pt x="11050" y="1783"/>
                  </a:lnTo>
                  <a:lnTo>
                    <a:pt x="11025" y="1819"/>
                  </a:lnTo>
                  <a:lnTo>
                    <a:pt x="11000" y="1854"/>
                  </a:lnTo>
                  <a:lnTo>
                    <a:pt x="10976" y="1890"/>
                  </a:lnTo>
                  <a:lnTo>
                    <a:pt x="10954" y="1926"/>
                  </a:lnTo>
                  <a:lnTo>
                    <a:pt x="10932" y="1963"/>
                  </a:lnTo>
                  <a:lnTo>
                    <a:pt x="10910" y="2002"/>
                  </a:lnTo>
                  <a:lnTo>
                    <a:pt x="10889" y="2040"/>
                  </a:lnTo>
                  <a:lnTo>
                    <a:pt x="10870" y="2079"/>
                  </a:lnTo>
                  <a:lnTo>
                    <a:pt x="10852" y="2118"/>
                  </a:lnTo>
                  <a:lnTo>
                    <a:pt x="10834" y="2158"/>
                  </a:lnTo>
                  <a:lnTo>
                    <a:pt x="10818" y="2199"/>
                  </a:lnTo>
                  <a:lnTo>
                    <a:pt x="10802" y="2240"/>
                  </a:lnTo>
                  <a:lnTo>
                    <a:pt x="10788" y="2281"/>
                  </a:lnTo>
                  <a:lnTo>
                    <a:pt x="10774" y="2323"/>
                  </a:lnTo>
                  <a:lnTo>
                    <a:pt x="10762" y="2366"/>
                  </a:lnTo>
                  <a:lnTo>
                    <a:pt x="10749" y="2409"/>
                  </a:lnTo>
                  <a:lnTo>
                    <a:pt x="10739" y="2452"/>
                  </a:lnTo>
                  <a:lnTo>
                    <a:pt x="10729" y="2495"/>
                  </a:lnTo>
                  <a:lnTo>
                    <a:pt x="10721" y="2540"/>
                  </a:lnTo>
                  <a:lnTo>
                    <a:pt x="10713" y="2584"/>
                  </a:lnTo>
                  <a:lnTo>
                    <a:pt x="10707" y="2629"/>
                  </a:lnTo>
                  <a:lnTo>
                    <a:pt x="10702" y="2673"/>
                  </a:lnTo>
                  <a:lnTo>
                    <a:pt x="10698" y="2719"/>
                  </a:lnTo>
                  <a:lnTo>
                    <a:pt x="10695" y="2765"/>
                  </a:lnTo>
                  <a:lnTo>
                    <a:pt x="10693" y="2810"/>
                  </a:lnTo>
                  <a:lnTo>
                    <a:pt x="10693" y="2857"/>
                  </a:lnTo>
                  <a:lnTo>
                    <a:pt x="10693" y="4999"/>
                  </a:lnTo>
                  <a:lnTo>
                    <a:pt x="10750" y="4999"/>
                  </a:lnTo>
                  <a:lnTo>
                    <a:pt x="12835" y="4999"/>
                  </a:lnTo>
                  <a:lnTo>
                    <a:pt x="12882" y="4999"/>
                  </a:lnTo>
                  <a:lnTo>
                    <a:pt x="12928" y="4997"/>
                  </a:lnTo>
                  <a:lnTo>
                    <a:pt x="12974" y="4994"/>
                  </a:lnTo>
                  <a:lnTo>
                    <a:pt x="13019" y="4990"/>
                  </a:lnTo>
                  <a:lnTo>
                    <a:pt x="13064" y="4985"/>
                  </a:lnTo>
                  <a:lnTo>
                    <a:pt x="13109" y="4979"/>
                  </a:lnTo>
                  <a:lnTo>
                    <a:pt x="13153" y="4971"/>
                  </a:lnTo>
                  <a:lnTo>
                    <a:pt x="13198" y="4963"/>
                  </a:lnTo>
                  <a:lnTo>
                    <a:pt x="13241" y="4953"/>
                  </a:lnTo>
                  <a:lnTo>
                    <a:pt x="13284" y="4943"/>
                  </a:lnTo>
                  <a:lnTo>
                    <a:pt x="13327" y="4930"/>
                  </a:lnTo>
                  <a:lnTo>
                    <a:pt x="13370" y="4918"/>
                  </a:lnTo>
                  <a:lnTo>
                    <a:pt x="13412" y="4904"/>
                  </a:lnTo>
                  <a:lnTo>
                    <a:pt x="13453" y="4889"/>
                  </a:lnTo>
                  <a:lnTo>
                    <a:pt x="13494" y="4874"/>
                  </a:lnTo>
                  <a:lnTo>
                    <a:pt x="13535" y="4858"/>
                  </a:lnTo>
                  <a:lnTo>
                    <a:pt x="13575" y="4840"/>
                  </a:lnTo>
                  <a:lnTo>
                    <a:pt x="13614" y="4822"/>
                  </a:lnTo>
                  <a:lnTo>
                    <a:pt x="13653" y="4803"/>
                  </a:lnTo>
                  <a:lnTo>
                    <a:pt x="13692" y="4782"/>
                  </a:lnTo>
                  <a:lnTo>
                    <a:pt x="13730" y="4761"/>
                  </a:lnTo>
                  <a:lnTo>
                    <a:pt x="13767" y="4738"/>
                  </a:lnTo>
                  <a:lnTo>
                    <a:pt x="13803" y="4716"/>
                  </a:lnTo>
                  <a:lnTo>
                    <a:pt x="13840" y="4692"/>
                  </a:lnTo>
                  <a:lnTo>
                    <a:pt x="13875" y="4667"/>
                  </a:lnTo>
                  <a:lnTo>
                    <a:pt x="13910" y="4642"/>
                  </a:lnTo>
                  <a:lnTo>
                    <a:pt x="13944" y="4616"/>
                  </a:lnTo>
                  <a:lnTo>
                    <a:pt x="13977" y="4589"/>
                  </a:lnTo>
                  <a:lnTo>
                    <a:pt x="14011" y="4560"/>
                  </a:lnTo>
                  <a:lnTo>
                    <a:pt x="14043" y="4532"/>
                  </a:lnTo>
                  <a:lnTo>
                    <a:pt x="14075" y="4503"/>
                  </a:lnTo>
                  <a:lnTo>
                    <a:pt x="14105" y="4473"/>
                  </a:lnTo>
                  <a:lnTo>
                    <a:pt x="14105" y="4471"/>
                  </a:lnTo>
                  <a:lnTo>
                    <a:pt x="14135" y="4440"/>
                  </a:lnTo>
                  <a:lnTo>
                    <a:pt x="14165" y="4408"/>
                  </a:lnTo>
                  <a:lnTo>
                    <a:pt x="14194" y="4375"/>
                  </a:lnTo>
                  <a:lnTo>
                    <a:pt x="14222" y="4343"/>
                  </a:lnTo>
                  <a:lnTo>
                    <a:pt x="14248" y="4309"/>
                  </a:lnTo>
                  <a:lnTo>
                    <a:pt x="14275" y="4275"/>
                  </a:lnTo>
                  <a:lnTo>
                    <a:pt x="14300" y="4239"/>
                  </a:lnTo>
                  <a:lnTo>
                    <a:pt x="14326" y="4204"/>
                  </a:lnTo>
                  <a:lnTo>
                    <a:pt x="14350" y="4168"/>
                  </a:lnTo>
                  <a:lnTo>
                    <a:pt x="14372" y="4132"/>
                  </a:lnTo>
                  <a:lnTo>
                    <a:pt x="14394" y="4095"/>
                  </a:lnTo>
                  <a:lnTo>
                    <a:pt x="14416" y="4056"/>
                  </a:lnTo>
                  <a:lnTo>
                    <a:pt x="14436" y="4018"/>
                  </a:lnTo>
                  <a:lnTo>
                    <a:pt x="14455" y="3979"/>
                  </a:lnTo>
                  <a:lnTo>
                    <a:pt x="14473" y="3940"/>
                  </a:lnTo>
                  <a:lnTo>
                    <a:pt x="14492" y="3900"/>
                  </a:lnTo>
                  <a:lnTo>
                    <a:pt x="14509" y="3858"/>
                  </a:lnTo>
                  <a:lnTo>
                    <a:pt x="14524" y="3818"/>
                  </a:lnTo>
                  <a:lnTo>
                    <a:pt x="14539" y="3777"/>
                  </a:lnTo>
                  <a:lnTo>
                    <a:pt x="14552" y="3735"/>
                  </a:lnTo>
                  <a:lnTo>
                    <a:pt x="14565" y="3692"/>
                  </a:lnTo>
                  <a:lnTo>
                    <a:pt x="14577" y="3649"/>
                  </a:lnTo>
                  <a:lnTo>
                    <a:pt x="14587" y="3606"/>
                  </a:lnTo>
                  <a:lnTo>
                    <a:pt x="14597" y="3563"/>
                  </a:lnTo>
                  <a:lnTo>
                    <a:pt x="14605" y="3518"/>
                  </a:lnTo>
                  <a:lnTo>
                    <a:pt x="14613" y="3474"/>
                  </a:lnTo>
                  <a:lnTo>
                    <a:pt x="14619" y="3430"/>
                  </a:lnTo>
                  <a:lnTo>
                    <a:pt x="14624" y="3385"/>
                  </a:lnTo>
                  <a:lnTo>
                    <a:pt x="14628" y="3339"/>
                  </a:lnTo>
                  <a:lnTo>
                    <a:pt x="14631" y="3294"/>
                  </a:lnTo>
                  <a:lnTo>
                    <a:pt x="14633" y="3248"/>
                  </a:lnTo>
                  <a:lnTo>
                    <a:pt x="14633" y="3202"/>
                  </a:lnTo>
                  <a:lnTo>
                    <a:pt x="14633" y="2857"/>
                  </a:lnTo>
                  <a:lnTo>
                    <a:pt x="14633" y="2810"/>
                  </a:lnTo>
                  <a:lnTo>
                    <a:pt x="14631" y="2765"/>
                  </a:lnTo>
                  <a:lnTo>
                    <a:pt x="14628" y="2720"/>
                  </a:lnTo>
                  <a:lnTo>
                    <a:pt x="14624" y="2674"/>
                  </a:lnTo>
                  <a:lnTo>
                    <a:pt x="14619" y="2629"/>
                  </a:lnTo>
                  <a:lnTo>
                    <a:pt x="14613" y="2585"/>
                  </a:lnTo>
                  <a:lnTo>
                    <a:pt x="14605" y="2541"/>
                  </a:lnTo>
                  <a:lnTo>
                    <a:pt x="14597" y="2496"/>
                  </a:lnTo>
                  <a:lnTo>
                    <a:pt x="14587" y="2452"/>
                  </a:lnTo>
                  <a:lnTo>
                    <a:pt x="14577" y="2410"/>
                  </a:lnTo>
                  <a:lnTo>
                    <a:pt x="14565" y="2367"/>
                  </a:lnTo>
                  <a:lnTo>
                    <a:pt x="14552" y="2324"/>
                  </a:lnTo>
                  <a:lnTo>
                    <a:pt x="14539" y="2282"/>
                  </a:lnTo>
                  <a:lnTo>
                    <a:pt x="14524" y="2241"/>
                  </a:lnTo>
                  <a:lnTo>
                    <a:pt x="14509" y="2200"/>
                  </a:lnTo>
                  <a:lnTo>
                    <a:pt x="14492" y="2159"/>
                  </a:lnTo>
                  <a:lnTo>
                    <a:pt x="14473" y="2119"/>
                  </a:lnTo>
                  <a:lnTo>
                    <a:pt x="14455" y="2080"/>
                  </a:lnTo>
                  <a:lnTo>
                    <a:pt x="14436" y="2041"/>
                  </a:lnTo>
                  <a:lnTo>
                    <a:pt x="14416" y="2003"/>
                  </a:lnTo>
                  <a:lnTo>
                    <a:pt x="14394" y="1964"/>
                  </a:lnTo>
                  <a:lnTo>
                    <a:pt x="14372" y="1927"/>
                  </a:lnTo>
                  <a:lnTo>
                    <a:pt x="14350" y="1891"/>
                  </a:lnTo>
                  <a:lnTo>
                    <a:pt x="14326" y="1855"/>
                  </a:lnTo>
                  <a:lnTo>
                    <a:pt x="14300" y="1819"/>
                  </a:lnTo>
                  <a:lnTo>
                    <a:pt x="14275" y="1784"/>
                  </a:lnTo>
                  <a:lnTo>
                    <a:pt x="14248" y="1749"/>
                  </a:lnTo>
                  <a:lnTo>
                    <a:pt x="14222" y="1716"/>
                  </a:lnTo>
                  <a:lnTo>
                    <a:pt x="14194" y="1683"/>
                  </a:lnTo>
                  <a:lnTo>
                    <a:pt x="14165" y="1651"/>
                  </a:lnTo>
                  <a:lnTo>
                    <a:pt x="14135" y="1619"/>
                  </a:lnTo>
                  <a:lnTo>
                    <a:pt x="14105" y="1588"/>
                  </a:lnTo>
                  <a:lnTo>
                    <a:pt x="14074" y="1558"/>
                  </a:lnTo>
                  <a:lnTo>
                    <a:pt x="14043" y="1529"/>
                  </a:lnTo>
                  <a:lnTo>
                    <a:pt x="14011" y="1500"/>
                  </a:lnTo>
                  <a:lnTo>
                    <a:pt x="13977" y="1472"/>
                  </a:lnTo>
                  <a:lnTo>
                    <a:pt x="13944" y="1445"/>
                  </a:lnTo>
                  <a:lnTo>
                    <a:pt x="13909" y="1418"/>
                  </a:lnTo>
                  <a:lnTo>
                    <a:pt x="13875" y="1393"/>
                  </a:lnTo>
                  <a:lnTo>
                    <a:pt x="13839" y="1368"/>
                  </a:lnTo>
                  <a:lnTo>
                    <a:pt x="13802" y="1344"/>
                  </a:lnTo>
                  <a:lnTo>
                    <a:pt x="13766" y="1322"/>
                  </a:lnTo>
                  <a:lnTo>
                    <a:pt x="13729" y="1300"/>
                  </a:lnTo>
                  <a:lnTo>
                    <a:pt x="13691" y="1277"/>
                  </a:lnTo>
                  <a:lnTo>
                    <a:pt x="13652" y="1257"/>
                  </a:lnTo>
                  <a:lnTo>
                    <a:pt x="13613" y="1238"/>
                  </a:lnTo>
                  <a:lnTo>
                    <a:pt x="13574" y="1220"/>
                  </a:lnTo>
                  <a:lnTo>
                    <a:pt x="13534" y="1202"/>
                  </a:lnTo>
                  <a:lnTo>
                    <a:pt x="13493" y="1185"/>
                  </a:lnTo>
                  <a:lnTo>
                    <a:pt x="13452" y="1170"/>
                  </a:lnTo>
                  <a:lnTo>
                    <a:pt x="13411" y="1155"/>
                  </a:lnTo>
                  <a:lnTo>
                    <a:pt x="13369" y="1142"/>
                  </a:lnTo>
                  <a:lnTo>
                    <a:pt x="13326" y="1129"/>
                  </a:lnTo>
                  <a:lnTo>
                    <a:pt x="13283" y="1116"/>
                  </a:lnTo>
                  <a:lnTo>
                    <a:pt x="13240" y="1106"/>
                  </a:lnTo>
                  <a:lnTo>
                    <a:pt x="13197" y="1096"/>
                  </a:lnTo>
                  <a:lnTo>
                    <a:pt x="13152" y="1088"/>
                  </a:lnTo>
                  <a:lnTo>
                    <a:pt x="13108" y="1080"/>
                  </a:lnTo>
                  <a:lnTo>
                    <a:pt x="13064" y="1074"/>
                  </a:lnTo>
                  <a:lnTo>
                    <a:pt x="13018" y="1069"/>
                  </a:lnTo>
                  <a:lnTo>
                    <a:pt x="12973" y="1065"/>
                  </a:lnTo>
                  <a:lnTo>
                    <a:pt x="12928" y="1062"/>
                  </a:lnTo>
                  <a:lnTo>
                    <a:pt x="12882" y="1060"/>
                  </a:lnTo>
                  <a:lnTo>
                    <a:pt x="12835" y="1060"/>
                  </a:lnTo>
                  <a:close/>
                  <a:moveTo>
                    <a:pt x="12491" y="15033"/>
                  </a:moveTo>
                  <a:lnTo>
                    <a:pt x="12835" y="15033"/>
                  </a:lnTo>
                  <a:lnTo>
                    <a:pt x="12882" y="15033"/>
                  </a:lnTo>
                  <a:lnTo>
                    <a:pt x="12928" y="15031"/>
                  </a:lnTo>
                  <a:lnTo>
                    <a:pt x="12974" y="15028"/>
                  </a:lnTo>
                  <a:lnTo>
                    <a:pt x="13019" y="15024"/>
                  </a:lnTo>
                  <a:lnTo>
                    <a:pt x="13064" y="15019"/>
                  </a:lnTo>
                  <a:lnTo>
                    <a:pt x="13109" y="15013"/>
                  </a:lnTo>
                  <a:lnTo>
                    <a:pt x="13153" y="15005"/>
                  </a:lnTo>
                  <a:lnTo>
                    <a:pt x="13198" y="14997"/>
                  </a:lnTo>
                  <a:lnTo>
                    <a:pt x="13241" y="14987"/>
                  </a:lnTo>
                  <a:lnTo>
                    <a:pt x="13284" y="14977"/>
                  </a:lnTo>
                  <a:lnTo>
                    <a:pt x="13327" y="14965"/>
                  </a:lnTo>
                  <a:lnTo>
                    <a:pt x="13370" y="14952"/>
                  </a:lnTo>
                  <a:lnTo>
                    <a:pt x="13412" y="14938"/>
                  </a:lnTo>
                  <a:lnTo>
                    <a:pt x="13453" y="14924"/>
                  </a:lnTo>
                  <a:lnTo>
                    <a:pt x="13494" y="14908"/>
                  </a:lnTo>
                  <a:lnTo>
                    <a:pt x="13535" y="14892"/>
                  </a:lnTo>
                  <a:lnTo>
                    <a:pt x="13575" y="14874"/>
                  </a:lnTo>
                  <a:lnTo>
                    <a:pt x="13614" y="14856"/>
                  </a:lnTo>
                  <a:lnTo>
                    <a:pt x="13653" y="14837"/>
                  </a:lnTo>
                  <a:lnTo>
                    <a:pt x="13692" y="14816"/>
                  </a:lnTo>
                  <a:lnTo>
                    <a:pt x="13730" y="14794"/>
                  </a:lnTo>
                  <a:lnTo>
                    <a:pt x="13767" y="14772"/>
                  </a:lnTo>
                  <a:lnTo>
                    <a:pt x="13803" y="14750"/>
                  </a:lnTo>
                  <a:lnTo>
                    <a:pt x="13840" y="14726"/>
                  </a:lnTo>
                  <a:lnTo>
                    <a:pt x="13875" y="14701"/>
                  </a:lnTo>
                  <a:lnTo>
                    <a:pt x="13910" y="14676"/>
                  </a:lnTo>
                  <a:lnTo>
                    <a:pt x="13944" y="14650"/>
                  </a:lnTo>
                  <a:lnTo>
                    <a:pt x="13977" y="14623"/>
                  </a:lnTo>
                  <a:lnTo>
                    <a:pt x="14011" y="14595"/>
                  </a:lnTo>
                  <a:lnTo>
                    <a:pt x="14043" y="14566"/>
                  </a:lnTo>
                  <a:lnTo>
                    <a:pt x="14075" y="14537"/>
                  </a:lnTo>
                  <a:lnTo>
                    <a:pt x="14105" y="14507"/>
                  </a:lnTo>
                  <a:lnTo>
                    <a:pt x="14105" y="14505"/>
                  </a:lnTo>
                  <a:lnTo>
                    <a:pt x="14135" y="14474"/>
                  </a:lnTo>
                  <a:lnTo>
                    <a:pt x="14165" y="14442"/>
                  </a:lnTo>
                  <a:lnTo>
                    <a:pt x="14194" y="14410"/>
                  </a:lnTo>
                  <a:lnTo>
                    <a:pt x="14222" y="14377"/>
                  </a:lnTo>
                  <a:lnTo>
                    <a:pt x="14248" y="14344"/>
                  </a:lnTo>
                  <a:lnTo>
                    <a:pt x="14275" y="14310"/>
                  </a:lnTo>
                  <a:lnTo>
                    <a:pt x="14300" y="14274"/>
                  </a:lnTo>
                  <a:lnTo>
                    <a:pt x="14326" y="14238"/>
                  </a:lnTo>
                  <a:lnTo>
                    <a:pt x="14350" y="14202"/>
                  </a:lnTo>
                  <a:lnTo>
                    <a:pt x="14372" y="14166"/>
                  </a:lnTo>
                  <a:lnTo>
                    <a:pt x="14394" y="14129"/>
                  </a:lnTo>
                  <a:lnTo>
                    <a:pt x="14416" y="14090"/>
                  </a:lnTo>
                  <a:lnTo>
                    <a:pt x="14436" y="14052"/>
                  </a:lnTo>
                  <a:lnTo>
                    <a:pt x="14455" y="14013"/>
                  </a:lnTo>
                  <a:lnTo>
                    <a:pt x="14473" y="13974"/>
                  </a:lnTo>
                  <a:lnTo>
                    <a:pt x="14492" y="13934"/>
                  </a:lnTo>
                  <a:lnTo>
                    <a:pt x="14509" y="13893"/>
                  </a:lnTo>
                  <a:lnTo>
                    <a:pt x="14524" y="13852"/>
                  </a:lnTo>
                  <a:lnTo>
                    <a:pt x="14539" y="13811"/>
                  </a:lnTo>
                  <a:lnTo>
                    <a:pt x="14552" y="13769"/>
                  </a:lnTo>
                  <a:lnTo>
                    <a:pt x="14565" y="13726"/>
                  </a:lnTo>
                  <a:lnTo>
                    <a:pt x="14577" y="13684"/>
                  </a:lnTo>
                  <a:lnTo>
                    <a:pt x="14587" y="13641"/>
                  </a:lnTo>
                  <a:lnTo>
                    <a:pt x="14597" y="13597"/>
                  </a:lnTo>
                  <a:lnTo>
                    <a:pt x="14605" y="13553"/>
                  </a:lnTo>
                  <a:lnTo>
                    <a:pt x="14613" y="13508"/>
                  </a:lnTo>
                  <a:lnTo>
                    <a:pt x="14619" y="13464"/>
                  </a:lnTo>
                  <a:lnTo>
                    <a:pt x="14624" y="13419"/>
                  </a:lnTo>
                  <a:lnTo>
                    <a:pt x="14628" y="13373"/>
                  </a:lnTo>
                  <a:lnTo>
                    <a:pt x="14631" y="13328"/>
                  </a:lnTo>
                  <a:lnTo>
                    <a:pt x="14633" y="13283"/>
                  </a:lnTo>
                  <a:lnTo>
                    <a:pt x="14633" y="13236"/>
                  </a:lnTo>
                  <a:lnTo>
                    <a:pt x="14633" y="12891"/>
                  </a:lnTo>
                  <a:lnTo>
                    <a:pt x="14633" y="12845"/>
                  </a:lnTo>
                  <a:lnTo>
                    <a:pt x="14631" y="12799"/>
                  </a:lnTo>
                  <a:lnTo>
                    <a:pt x="14628" y="12754"/>
                  </a:lnTo>
                  <a:lnTo>
                    <a:pt x="14624" y="12708"/>
                  </a:lnTo>
                  <a:lnTo>
                    <a:pt x="14619" y="12663"/>
                  </a:lnTo>
                  <a:lnTo>
                    <a:pt x="14613" y="12619"/>
                  </a:lnTo>
                  <a:lnTo>
                    <a:pt x="14605" y="12575"/>
                  </a:lnTo>
                  <a:lnTo>
                    <a:pt x="14597" y="12530"/>
                  </a:lnTo>
                  <a:lnTo>
                    <a:pt x="14587" y="12487"/>
                  </a:lnTo>
                  <a:lnTo>
                    <a:pt x="14577" y="12444"/>
                  </a:lnTo>
                  <a:lnTo>
                    <a:pt x="14565" y="12401"/>
                  </a:lnTo>
                  <a:lnTo>
                    <a:pt x="14552" y="12358"/>
                  </a:lnTo>
                  <a:lnTo>
                    <a:pt x="14539" y="12317"/>
                  </a:lnTo>
                  <a:lnTo>
                    <a:pt x="14524" y="12275"/>
                  </a:lnTo>
                  <a:lnTo>
                    <a:pt x="14509" y="12235"/>
                  </a:lnTo>
                  <a:lnTo>
                    <a:pt x="14492" y="12193"/>
                  </a:lnTo>
                  <a:lnTo>
                    <a:pt x="14473" y="12153"/>
                  </a:lnTo>
                  <a:lnTo>
                    <a:pt x="14455" y="12114"/>
                  </a:lnTo>
                  <a:lnTo>
                    <a:pt x="14436" y="12076"/>
                  </a:lnTo>
                  <a:lnTo>
                    <a:pt x="14416" y="12037"/>
                  </a:lnTo>
                  <a:lnTo>
                    <a:pt x="14394" y="11998"/>
                  </a:lnTo>
                  <a:lnTo>
                    <a:pt x="14372" y="11961"/>
                  </a:lnTo>
                  <a:lnTo>
                    <a:pt x="14350" y="11925"/>
                  </a:lnTo>
                  <a:lnTo>
                    <a:pt x="14326" y="11889"/>
                  </a:lnTo>
                  <a:lnTo>
                    <a:pt x="14300" y="11854"/>
                  </a:lnTo>
                  <a:lnTo>
                    <a:pt x="14275" y="11818"/>
                  </a:lnTo>
                  <a:lnTo>
                    <a:pt x="14248" y="11784"/>
                  </a:lnTo>
                  <a:lnTo>
                    <a:pt x="14222" y="11750"/>
                  </a:lnTo>
                  <a:lnTo>
                    <a:pt x="14194" y="11718"/>
                  </a:lnTo>
                  <a:lnTo>
                    <a:pt x="14165" y="11685"/>
                  </a:lnTo>
                  <a:lnTo>
                    <a:pt x="14135" y="11653"/>
                  </a:lnTo>
                  <a:lnTo>
                    <a:pt x="14105" y="11622"/>
                  </a:lnTo>
                  <a:lnTo>
                    <a:pt x="14074" y="11592"/>
                  </a:lnTo>
                  <a:lnTo>
                    <a:pt x="14043" y="11563"/>
                  </a:lnTo>
                  <a:lnTo>
                    <a:pt x="14011" y="11534"/>
                  </a:lnTo>
                  <a:lnTo>
                    <a:pt x="13977" y="11506"/>
                  </a:lnTo>
                  <a:lnTo>
                    <a:pt x="13944" y="11479"/>
                  </a:lnTo>
                  <a:lnTo>
                    <a:pt x="13909" y="11452"/>
                  </a:lnTo>
                  <a:lnTo>
                    <a:pt x="13875" y="11427"/>
                  </a:lnTo>
                  <a:lnTo>
                    <a:pt x="13839" y="11403"/>
                  </a:lnTo>
                  <a:lnTo>
                    <a:pt x="13802" y="11379"/>
                  </a:lnTo>
                  <a:lnTo>
                    <a:pt x="13766" y="11356"/>
                  </a:lnTo>
                  <a:lnTo>
                    <a:pt x="13729" y="11333"/>
                  </a:lnTo>
                  <a:lnTo>
                    <a:pt x="13691" y="11312"/>
                  </a:lnTo>
                  <a:lnTo>
                    <a:pt x="13652" y="11291"/>
                  </a:lnTo>
                  <a:lnTo>
                    <a:pt x="13613" y="11272"/>
                  </a:lnTo>
                  <a:lnTo>
                    <a:pt x="13574" y="11254"/>
                  </a:lnTo>
                  <a:lnTo>
                    <a:pt x="13534" y="11236"/>
                  </a:lnTo>
                  <a:lnTo>
                    <a:pt x="13493" y="11220"/>
                  </a:lnTo>
                  <a:lnTo>
                    <a:pt x="13452" y="11204"/>
                  </a:lnTo>
                  <a:lnTo>
                    <a:pt x="13411" y="11189"/>
                  </a:lnTo>
                  <a:lnTo>
                    <a:pt x="13369" y="11176"/>
                  </a:lnTo>
                  <a:lnTo>
                    <a:pt x="13326" y="11163"/>
                  </a:lnTo>
                  <a:lnTo>
                    <a:pt x="13283" y="11151"/>
                  </a:lnTo>
                  <a:lnTo>
                    <a:pt x="13240" y="11140"/>
                  </a:lnTo>
                  <a:lnTo>
                    <a:pt x="13197" y="11130"/>
                  </a:lnTo>
                  <a:lnTo>
                    <a:pt x="13152" y="11122"/>
                  </a:lnTo>
                  <a:lnTo>
                    <a:pt x="13108" y="11114"/>
                  </a:lnTo>
                  <a:lnTo>
                    <a:pt x="13064" y="11108"/>
                  </a:lnTo>
                  <a:lnTo>
                    <a:pt x="13018" y="11103"/>
                  </a:lnTo>
                  <a:lnTo>
                    <a:pt x="12973" y="11099"/>
                  </a:lnTo>
                  <a:lnTo>
                    <a:pt x="12928" y="11096"/>
                  </a:lnTo>
                  <a:lnTo>
                    <a:pt x="12882" y="11094"/>
                  </a:lnTo>
                  <a:lnTo>
                    <a:pt x="12835" y="11094"/>
                  </a:lnTo>
                  <a:lnTo>
                    <a:pt x="10693" y="11094"/>
                  </a:lnTo>
                  <a:lnTo>
                    <a:pt x="10693" y="13236"/>
                  </a:lnTo>
                  <a:lnTo>
                    <a:pt x="10693" y="13283"/>
                  </a:lnTo>
                  <a:lnTo>
                    <a:pt x="10695" y="13328"/>
                  </a:lnTo>
                  <a:lnTo>
                    <a:pt x="10698" y="13374"/>
                  </a:lnTo>
                  <a:lnTo>
                    <a:pt x="10702" y="13420"/>
                  </a:lnTo>
                  <a:lnTo>
                    <a:pt x="10707" y="13464"/>
                  </a:lnTo>
                  <a:lnTo>
                    <a:pt x="10713" y="13509"/>
                  </a:lnTo>
                  <a:lnTo>
                    <a:pt x="10721" y="13553"/>
                  </a:lnTo>
                  <a:lnTo>
                    <a:pt x="10729" y="13598"/>
                  </a:lnTo>
                  <a:lnTo>
                    <a:pt x="10739" y="13641"/>
                  </a:lnTo>
                  <a:lnTo>
                    <a:pt x="10749" y="13684"/>
                  </a:lnTo>
                  <a:lnTo>
                    <a:pt x="10762" y="13727"/>
                  </a:lnTo>
                  <a:lnTo>
                    <a:pt x="10774" y="13770"/>
                  </a:lnTo>
                  <a:lnTo>
                    <a:pt x="10788" y="13812"/>
                  </a:lnTo>
                  <a:lnTo>
                    <a:pt x="10802" y="13853"/>
                  </a:lnTo>
                  <a:lnTo>
                    <a:pt x="10818" y="13894"/>
                  </a:lnTo>
                  <a:lnTo>
                    <a:pt x="10834" y="13935"/>
                  </a:lnTo>
                  <a:lnTo>
                    <a:pt x="10852" y="13975"/>
                  </a:lnTo>
                  <a:lnTo>
                    <a:pt x="10870" y="14014"/>
                  </a:lnTo>
                  <a:lnTo>
                    <a:pt x="10889" y="14053"/>
                  </a:lnTo>
                  <a:lnTo>
                    <a:pt x="10910" y="14091"/>
                  </a:lnTo>
                  <a:lnTo>
                    <a:pt x="10932" y="14130"/>
                  </a:lnTo>
                  <a:lnTo>
                    <a:pt x="10954" y="14167"/>
                  </a:lnTo>
                  <a:lnTo>
                    <a:pt x="10976" y="14203"/>
                  </a:lnTo>
                  <a:lnTo>
                    <a:pt x="11000" y="14239"/>
                  </a:lnTo>
                  <a:lnTo>
                    <a:pt x="11025" y="14274"/>
                  </a:lnTo>
                  <a:lnTo>
                    <a:pt x="11050" y="14310"/>
                  </a:lnTo>
                  <a:lnTo>
                    <a:pt x="11076" y="14344"/>
                  </a:lnTo>
                  <a:lnTo>
                    <a:pt x="11104" y="14377"/>
                  </a:lnTo>
                  <a:lnTo>
                    <a:pt x="11132" y="14410"/>
                  </a:lnTo>
                  <a:lnTo>
                    <a:pt x="11160" y="14442"/>
                  </a:lnTo>
                  <a:lnTo>
                    <a:pt x="11189" y="14475"/>
                  </a:lnTo>
                  <a:lnTo>
                    <a:pt x="11219" y="14505"/>
                  </a:lnTo>
                  <a:lnTo>
                    <a:pt x="11221" y="14507"/>
                  </a:lnTo>
                  <a:lnTo>
                    <a:pt x="11253" y="14537"/>
                  </a:lnTo>
                  <a:lnTo>
                    <a:pt x="11284" y="14566"/>
                  </a:lnTo>
                  <a:lnTo>
                    <a:pt x="11316" y="14595"/>
                  </a:lnTo>
                  <a:lnTo>
                    <a:pt x="11349" y="14623"/>
                  </a:lnTo>
                  <a:lnTo>
                    <a:pt x="11382" y="14650"/>
                  </a:lnTo>
                  <a:lnTo>
                    <a:pt x="11417" y="14676"/>
                  </a:lnTo>
                  <a:lnTo>
                    <a:pt x="11452" y="14701"/>
                  </a:lnTo>
                  <a:lnTo>
                    <a:pt x="11487" y="14726"/>
                  </a:lnTo>
                  <a:lnTo>
                    <a:pt x="11523" y="14750"/>
                  </a:lnTo>
                  <a:lnTo>
                    <a:pt x="11559" y="14772"/>
                  </a:lnTo>
                  <a:lnTo>
                    <a:pt x="11597" y="14794"/>
                  </a:lnTo>
                  <a:lnTo>
                    <a:pt x="11635" y="14816"/>
                  </a:lnTo>
                  <a:lnTo>
                    <a:pt x="11674" y="14837"/>
                  </a:lnTo>
                  <a:lnTo>
                    <a:pt x="11712" y="14856"/>
                  </a:lnTo>
                  <a:lnTo>
                    <a:pt x="11753" y="14874"/>
                  </a:lnTo>
                  <a:lnTo>
                    <a:pt x="11792" y="14892"/>
                  </a:lnTo>
                  <a:lnTo>
                    <a:pt x="11833" y="14908"/>
                  </a:lnTo>
                  <a:lnTo>
                    <a:pt x="11873" y="14924"/>
                  </a:lnTo>
                  <a:lnTo>
                    <a:pt x="11915" y="14938"/>
                  </a:lnTo>
                  <a:lnTo>
                    <a:pt x="11957" y="14952"/>
                  </a:lnTo>
                  <a:lnTo>
                    <a:pt x="11999" y="14965"/>
                  </a:lnTo>
                  <a:lnTo>
                    <a:pt x="12042" y="14977"/>
                  </a:lnTo>
                  <a:lnTo>
                    <a:pt x="12086" y="14987"/>
                  </a:lnTo>
                  <a:lnTo>
                    <a:pt x="12129" y="14997"/>
                  </a:lnTo>
                  <a:lnTo>
                    <a:pt x="12173" y="15005"/>
                  </a:lnTo>
                  <a:lnTo>
                    <a:pt x="12218" y="15013"/>
                  </a:lnTo>
                  <a:lnTo>
                    <a:pt x="12263" y="15019"/>
                  </a:lnTo>
                  <a:lnTo>
                    <a:pt x="12307" y="15024"/>
                  </a:lnTo>
                  <a:lnTo>
                    <a:pt x="12353" y="15028"/>
                  </a:lnTo>
                  <a:lnTo>
                    <a:pt x="12399" y="15031"/>
                  </a:lnTo>
                  <a:lnTo>
                    <a:pt x="12445" y="15033"/>
                  </a:lnTo>
                  <a:lnTo>
                    <a:pt x="12491" y="15033"/>
                  </a:lnTo>
                  <a:close/>
                  <a:moveTo>
                    <a:pt x="9690" y="6059"/>
                  </a:moveTo>
                  <a:lnTo>
                    <a:pt x="9633" y="6059"/>
                  </a:lnTo>
                  <a:lnTo>
                    <a:pt x="6093" y="6059"/>
                  </a:lnTo>
                  <a:lnTo>
                    <a:pt x="6093" y="9860"/>
                  </a:lnTo>
                  <a:lnTo>
                    <a:pt x="9690" y="9860"/>
                  </a:lnTo>
                  <a:lnTo>
                    <a:pt x="9690" y="605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CEFFA9E0-55B5-4B5F-885E-69017891D725}"/>
              </a:ext>
            </a:extLst>
          </p:cNvPr>
          <p:cNvGrpSpPr/>
          <p:nvPr/>
        </p:nvGrpSpPr>
        <p:grpSpPr>
          <a:xfrm>
            <a:off x="9704382" y="3173490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CC2A3ADC-FFFE-40E2-B23A-B1249BC93620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65" name="Rounded Rectangle 20">
                <a:extLst>
                  <a:ext uri="{FF2B5EF4-FFF2-40B4-BE49-F238E27FC236}">
                    <a16:creationId xmlns:a16="http://schemas.microsoft.com/office/drawing/2014/main" id="{739985AB-949A-43E0-BEA1-4C20904C7DD9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66" name="Rounded Rectangle 21">
                <a:extLst>
                  <a:ext uri="{FF2B5EF4-FFF2-40B4-BE49-F238E27FC236}">
                    <a16:creationId xmlns:a16="http://schemas.microsoft.com/office/drawing/2014/main" id="{81DA9674-FD6A-4D25-B712-27D7FEA4E982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AF984A74-38B7-4110-8266-ACBC41F37C4A}"/>
                </a:ext>
              </a:extLst>
            </p:cNvPr>
            <p:cNvSpPr txBox="1"/>
            <p:nvPr/>
          </p:nvSpPr>
          <p:spPr>
            <a:xfrm>
              <a:off x="5806935" y="1776639"/>
              <a:ext cx="269511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07DAEBDB-2F7B-4095-B33C-F1AF8DBEE421}"/>
              </a:ext>
            </a:extLst>
          </p:cNvPr>
          <p:cNvSpPr txBox="1"/>
          <p:nvPr/>
        </p:nvSpPr>
        <p:spPr>
          <a:xfrm>
            <a:off x="9122130" y="3228390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2737060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BD50C97A-C86F-42BB-AE3F-68A95017034A}"/>
              </a:ext>
            </a:extLst>
          </p:cNvPr>
          <p:cNvSpPr/>
          <p:nvPr/>
        </p:nvSpPr>
        <p:spPr>
          <a:xfrm>
            <a:off x="5944957" y="1718862"/>
            <a:ext cx="6240752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7A1D3EC-F16B-4FA0-9AAD-90AF1B8D0F24}"/>
              </a:ext>
            </a:extLst>
          </p:cNvPr>
          <p:cNvSpPr/>
          <p:nvPr/>
        </p:nvSpPr>
        <p:spPr>
          <a:xfrm>
            <a:off x="-1" y="1714292"/>
            <a:ext cx="5842569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6035FB-9357-483D-B16F-CD9585413BD7}"/>
              </a:ext>
            </a:extLst>
          </p:cNvPr>
          <p:cNvSpPr/>
          <p:nvPr/>
        </p:nvSpPr>
        <p:spPr>
          <a:xfrm>
            <a:off x="311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B455B7B-AB93-488A-BB62-EF50A12AC4FA}"/>
              </a:ext>
            </a:extLst>
          </p:cNvPr>
          <p:cNvSpPr/>
          <p:nvPr/>
        </p:nvSpPr>
        <p:spPr>
          <a:xfrm>
            <a:off x="595039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B0FCAF5-CC22-4754-9742-6D4E7184FF6D}"/>
              </a:ext>
            </a:extLst>
          </p:cNvPr>
          <p:cNvGrpSpPr/>
          <p:nvPr/>
        </p:nvGrpSpPr>
        <p:grpSpPr>
          <a:xfrm>
            <a:off x="6143385" y="1843121"/>
            <a:ext cx="386690" cy="473803"/>
            <a:chOff x="10950107" y="696800"/>
            <a:chExt cx="566152" cy="693694"/>
          </a:xfrm>
          <a:solidFill>
            <a:schemeClr val="bg1">
              <a:lumMod val="95000"/>
            </a:schemeClr>
          </a:solidFill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55483D7-D7D2-4E05-AB2F-F8DAF5E6059B}"/>
                </a:ext>
              </a:extLst>
            </p:cNvPr>
            <p:cNvSpPr/>
            <p:nvPr/>
          </p:nvSpPr>
          <p:spPr>
            <a:xfrm>
              <a:off x="10950107" y="860576"/>
              <a:ext cx="566152" cy="529918"/>
            </a:xfrm>
            <a:custGeom>
              <a:avLst/>
              <a:gdLst>
                <a:gd name="connsiteX0" fmla="*/ 129663 w 2381250"/>
                <a:gd name="connsiteY0" fmla="*/ 386229 h 2228850"/>
                <a:gd name="connsiteX1" fmla="*/ 311790 w 2381250"/>
                <a:gd name="connsiteY1" fmla="*/ 1851365 h 2228850"/>
                <a:gd name="connsiteX2" fmla="*/ 772610 w 2381250"/>
                <a:gd name="connsiteY2" fmla="*/ 2223421 h 2228850"/>
                <a:gd name="connsiteX3" fmla="*/ 783344 w 2381250"/>
                <a:gd name="connsiteY3" fmla="*/ 2223211 h 2228850"/>
                <a:gd name="connsiteX4" fmla="*/ 997209 w 2381250"/>
                <a:gd name="connsiteY4" fmla="*/ 2166214 h 2228850"/>
                <a:gd name="connsiteX5" fmla="*/ 1250546 w 2381250"/>
                <a:gd name="connsiteY5" fmla="*/ 2106159 h 2228850"/>
                <a:gd name="connsiteX6" fmla="*/ 1491700 w 2381250"/>
                <a:gd name="connsiteY6" fmla="*/ 2164252 h 2228850"/>
                <a:gd name="connsiteX7" fmla="*/ 1722710 w 2381250"/>
                <a:gd name="connsiteY7" fmla="*/ 2219639 h 2228850"/>
                <a:gd name="connsiteX8" fmla="*/ 2179195 w 2381250"/>
                <a:gd name="connsiteY8" fmla="*/ 1858251 h 2228850"/>
                <a:gd name="connsiteX9" fmla="*/ 2379201 w 2381250"/>
                <a:gd name="connsiteY9" fmla="*/ 1448581 h 2228850"/>
                <a:gd name="connsiteX10" fmla="*/ 2380020 w 2381250"/>
                <a:gd name="connsiteY10" fmla="*/ 1446000 h 2228850"/>
                <a:gd name="connsiteX11" fmla="*/ 2367371 w 2381250"/>
                <a:gd name="connsiteY11" fmla="*/ 1416796 h 2228850"/>
                <a:gd name="connsiteX12" fmla="*/ 2365628 w 2381250"/>
                <a:gd name="connsiteY12" fmla="*/ 1416053 h 2228850"/>
                <a:gd name="connsiteX13" fmla="*/ 1997792 w 2381250"/>
                <a:gd name="connsiteY13" fmla="*/ 860174 h 2228850"/>
                <a:gd name="connsiteX14" fmla="*/ 2293038 w 2381250"/>
                <a:gd name="connsiteY14" fmla="*/ 337833 h 2228850"/>
                <a:gd name="connsiteX15" fmla="*/ 2295362 w 2381250"/>
                <a:gd name="connsiteY15" fmla="*/ 336385 h 2228850"/>
                <a:gd name="connsiteX16" fmla="*/ 2305802 w 2381250"/>
                <a:gd name="connsiteY16" fmla="*/ 321088 h 2228850"/>
                <a:gd name="connsiteX17" fmla="*/ 2302125 w 2381250"/>
                <a:gd name="connsiteY17" fmla="*/ 302943 h 2228850"/>
                <a:gd name="connsiteX18" fmla="*/ 1761676 w 2381250"/>
                <a:gd name="connsiteY18" fmla="*/ 9449 h 2228850"/>
                <a:gd name="connsiteX19" fmla="*/ 1714528 w 2381250"/>
                <a:gd name="connsiteY19" fmla="*/ 7144 h 2228850"/>
                <a:gd name="connsiteX20" fmla="*/ 1375333 w 2381250"/>
                <a:gd name="connsiteY20" fmla="*/ 91850 h 2228850"/>
                <a:gd name="connsiteX21" fmla="*/ 1212846 w 2381250"/>
                <a:gd name="connsiteY21" fmla="*/ 140398 h 2228850"/>
                <a:gd name="connsiteX22" fmla="*/ 1044777 w 2381250"/>
                <a:gd name="connsiteY22" fmla="*/ 91259 h 2228850"/>
                <a:gd name="connsiteX23" fmla="*/ 748550 w 2381250"/>
                <a:gd name="connsiteY23" fmla="*/ 16021 h 2228850"/>
                <a:gd name="connsiteX24" fmla="*/ 741034 w 2381250"/>
                <a:gd name="connsiteY24" fmla="*/ 16097 h 2228850"/>
                <a:gd name="connsiteX25" fmla="*/ 129663 w 2381250"/>
                <a:gd name="connsiteY25" fmla="*/ 386229 h 222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381250" h="2228850">
                  <a:moveTo>
                    <a:pt x="129663" y="386229"/>
                  </a:moveTo>
                  <a:cubicBezTo>
                    <a:pt x="-115939" y="812425"/>
                    <a:pt x="40194" y="1459201"/>
                    <a:pt x="311790" y="1851365"/>
                  </a:cubicBezTo>
                  <a:cubicBezTo>
                    <a:pt x="447360" y="2047427"/>
                    <a:pt x="584615" y="2223421"/>
                    <a:pt x="772610" y="2223421"/>
                  </a:cubicBezTo>
                  <a:cubicBezTo>
                    <a:pt x="776153" y="2223421"/>
                    <a:pt x="779706" y="2223354"/>
                    <a:pt x="783344" y="2223211"/>
                  </a:cubicBezTo>
                  <a:cubicBezTo>
                    <a:pt x="871670" y="2219687"/>
                    <a:pt x="935497" y="2192493"/>
                    <a:pt x="997209" y="2166214"/>
                  </a:cubicBezTo>
                  <a:cubicBezTo>
                    <a:pt x="1066494" y="2136686"/>
                    <a:pt x="1138151" y="2106159"/>
                    <a:pt x="1250546" y="2106159"/>
                  </a:cubicBezTo>
                  <a:cubicBezTo>
                    <a:pt x="1357473" y="2106159"/>
                    <a:pt x="1425711" y="2135696"/>
                    <a:pt x="1491700" y="2164252"/>
                  </a:cubicBezTo>
                  <a:cubicBezTo>
                    <a:pt x="1556736" y="2192388"/>
                    <a:pt x="1623726" y="2221497"/>
                    <a:pt x="1722710" y="2219639"/>
                  </a:cubicBezTo>
                  <a:cubicBezTo>
                    <a:pt x="1934469" y="2215696"/>
                    <a:pt x="2064486" y="2025787"/>
                    <a:pt x="2179195" y="1858251"/>
                  </a:cubicBezTo>
                  <a:cubicBezTo>
                    <a:pt x="2298896" y="1683325"/>
                    <a:pt x="2358941" y="1513484"/>
                    <a:pt x="2379201" y="1448581"/>
                  </a:cubicBezTo>
                  <a:lnTo>
                    <a:pt x="2380020" y="1446000"/>
                  </a:lnTo>
                  <a:cubicBezTo>
                    <a:pt x="2383878" y="1434465"/>
                    <a:pt x="2378430" y="1421873"/>
                    <a:pt x="2367371" y="1416796"/>
                  </a:cubicBezTo>
                  <a:cubicBezTo>
                    <a:pt x="2367066" y="1416653"/>
                    <a:pt x="2365942" y="1416187"/>
                    <a:pt x="2365628" y="1416053"/>
                  </a:cubicBezTo>
                  <a:cubicBezTo>
                    <a:pt x="2328338" y="1400804"/>
                    <a:pt x="2001230" y="1255690"/>
                    <a:pt x="1997792" y="860174"/>
                  </a:cubicBezTo>
                  <a:cubicBezTo>
                    <a:pt x="1994601" y="538839"/>
                    <a:pt x="2243184" y="368675"/>
                    <a:pt x="2293038" y="337833"/>
                  </a:cubicBezTo>
                  <a:lnTo>
                    <a:pt x="2295362" y="336385"/>
                  </a:lnTo>
                  <a:cubicBezTo>
                    <a:pt x="2300763" y="332908"/>
                    <a:pt x="2304525" y="327393"/>
                    <a:pt x="2305802" y="321088"/>
                  </a:cubicBezTo>
                  <a:cubicBezTo>
                    <a:pt x="2307078" y="314792"/>
                    <a:pt x="2305744" y="308239"/>
                    <a:pt x="2302125" y="302943"/>
                  </a:cubicBezTo>
                  <a:cubicBezTo>
                    <a:pt x="2130542" y="51845"/>
                    <a:pt x="1867556" y="14002"/>
                    <a:pt x="1761676" y="9449"/>
                  </a:cubicBezTo>
                  <a:cubicBezTo>
                    <a:pt x="1746312" y="7915"/>
                    <a:pt x="1730453" y="7144"/>
                    <a:pt x="1714528" y="7144"/>
                  </a:cubicBezTo>
                  <a:cubicBezTo>
                    <a:pt x="1590169" y="7144"/>
                    <a:pt x="1471040" y="54112"/>
                    <a:pt x="1375333" y="91850"/>
                  </a:cubicBezTo>
                  <a:cubicBezTo>
                    <a:pt x="1309267" y="117900"/>
                    <a:pt x="1252203" y="140398"/>
                    <a:pt x="1212846" y="140398"/>
                  </a:cubicBezTo>
                  <a:cubicBezTo>
                    <a:pt x="1168621" y="140398"/>
                    <a:pt x="1111233" y="117624"/>
                    <a:pt x="1044777" y="91259"/>
                  </a:cubicBezTo>
                  <a:cubicBezTo>
                    <a:pt x="955909" y="55988"/>
                    <a:pt x="855182" y="16021"/>
                    <a:pt x="748550" y="16021"/>
                  </a:cubicBezTo>
                  <a:cubicBezTo>
                    <a:pt x="746006" y="16021"/>
                    <a:pt x="743501" y="16050"/>
                    <a:pt x="741034" y="16097"/>
                  </a:cubicBezTo>
                  <a:cubicBezTo>
                    <a:pt x="493099" y="19745"/>
                    <a:pt x="258822" y="161592"/>
                    <a:pt x="129663" y="3862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4AC1040D-3179-4E83-938F-A13E20981231}"/>
                </a:ext>
              </a:extLst>
            </p:cNvPr>
            <p:cNvSpPr/>
            <p:nvPr/>
          </p:nvSpPr>
          <p:spPr>
            <a:xfrm>
              <a:off x="11224883" y="696800"/>
              <a:ext cx="151729" cy="169845"/>
            </a:xfrm>
            <a:custGeom>
              <a:avLst/>
              <a:gdLst>
                <a:gd name="connsiteX0" fmla="*/ 606180 w 638175"/>
                <a:gd name="connsiteY0" fmla="*/ 7162 h 714375"/>
                <a:gd name="connsiteX1" fmla="*/ 168277 w 638175"/>
                <a:gd name="connsiteY1" fmla="*/ 231790 h 714375"/>
                <a:gd name="connsiteX2" fmla="*/ 10962 w 638175"/>
                <a:gd name="connsiteY2" fmla="*/ 692600 h 714375"/>
                <a:gd name="connsiteX3" fmla="*/ 32718 w 638175"/>
                <a:gd name="connsiteY3" fmla="*/ 713212 h 714375"/>
                <a:gd name="connsiteX4" fmla="*/ 63502 w 638175"/>
                <a:gd name="connsiteY4" fmla="*/ 714412 h 714375"/>
                <a:gd name="connsiteX5" fmla="*/ 476840 w 638175"/>
                <a:gd name="connsiteY5" fmla="*/ 502414 h 714375"/>
                <a:gd name="connsiteX6" fmla="*/ 630821 w 638175"/>
                <a:gd name="connsiteY6" fmla="*/ 28355 h 714375"/>
                <a:gd name="connsiteX7" fmla="*/ 606180 w 638175"/>
                <a:gd name="connsiteY7" fmla="*/ 7162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714375">
                  <a:moveTo>
                    <a:pt x="606180" y="7162"/>
                  </a:moveTo>
                  <a:cubicBezTo>
                    <a:pt x="456037" y="13277"/>
                    <a:pt x="275929" y="105698"/>
                    <a:pt x="168277" y="231790"/>
                  </a:cubicBezTo>
                  <a:cubicBezTo>
                    <a:pt x="76790" y="337775"/>
                    <a:pt x="-12583" y="514483"/>
                    <a:pt x="10962" y="692600"/>
                  </a:cubicBezTo>
                  <a:cubicBezTo>
                    <a:pt x="12439" y="703744"/>
                    <a:pt x="21507" y="712345"/>
                    <a:pt x="32718" y="713212"/>
                  </a:cubicBezTo>
                  <a:cubicBezTo>
                    <a:pt x="42852" y="714003"/>
                    <a:pt x="53196" y="714403"/>
                    <a:pt x="63502" y="714412"/>
                  </a:cubicBezTo>
                  <a:cubicBezTo>
                    <a:pt x="210311" y="714412"/>
                    <a:pt x="368683" y="633193"/>
                    <a:pt x="476840" y="502414"/>
                  </a:cubicBezTo>
                  <a:cubicBezTo>
                    <a:pt x="590673" y="364321"/>
                    <a:pt x="648233" y="187099"/>
                    <a:pt x="630821" y="28355"/>
                  </a:cubicBezTo>
                  <a:cubicBezTo>
                    <a:pt x="629449" y="15916"/>
                    <a:pt x="618505" y="6676"/>
                    <a:pt x="606180" y="7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Graphic 12">
            <a:extLst>
              <a:ext uri="{FF2B5EF4-FFF2-40B4-BE49-F238E27FC236}">
                <a16:creationId xmlns:a16="http://schemas.microsoft.com/office/drawing/2014/main" id="{A4CE8401-1904-41C4-9C1D-908A9DC46332}"/>
              </a:ext>
            </a:extLst>
          </p:cNvPr>
          <p:cNvGrpSpPr/>
          <p:nvPr/>
        </p:nvGrpSpPr>
        <p:grpSpPr>
          <a:xfrm>
            <a:off x="219154" y="1923832"/>
            <a:ext cx="380990" cy="380990"/>
            <a:chOff x="3808412" y="1143000"/>
            <a:chExt cx="4572000" cy="4572000"/>
          </a:xfrm>
          <a:solidFill>
            <a:schemeClr val="bg1">
              <a:lumMod val="95000"/>
            </a:schemeClr>
          </a:solidFill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B3DAA8B-F523-460B-982F-40C8ED2DD34F}"/>
                </a:ext>
              </a:extLst>
            </p:cNvPr>
            <p:cNvSpPr/>
            <p:nvPr/>
          </p:nvSpPr>
          <p:spPr>
            <a:xfrm>
              <a:off x="3801278" y="1135856"/>
              <a:ext cx="4581525" cy="4581525"/>
            </a:xfrm>
            <a:custGeom>
              <a:avLst/>
              <a:gdLst>
                <a:gd name="connsiteX0" fmla="*/ 8811 w 4581525"/>
                <a:gd name="connsiteY0" fmla="*/ 2140744 h 4581525"/>
                <a:gd name="connsiteX1" fmla="*/ 7144 w 4581525"/>
                <a:gd name="connsiteY1" fmla="*/ 654491 h 4581525"/>
                <a:gd name="connsiteX2" fmla="*/ 1835944 w 4581525"/>
                <a:gd name="connsiteY2" fmla="*/ 406156 h 4581525"/>
                <a:gd name="connsiteX3" fmla="*/ 1835944 w 4581525"/>
                <a:gd name="connsiteY3" fmla="*/ 2140744 h 4581525"/>
                <a:gd name="connsiteX4" fmla="*/ 8811 w 4581525"/>
                <a:gd name="connsiteY4" fmla="*/ 2140744 h 4581525"/>
                <a:gd name="connsiteX5" fmla="*/ 2140744 w 4581525"/>
                <a:gd name="connsiteY5" fmla="*/ 361864 h 4581525"/>
                <a:gd name="connsiteX6" fmla="*/ 4578535 w 4581525"/>
                <a:gd name="connsiteY6" fmla="*/ 7144 h 4581525"/>
                <a:gd name="connsiteX7" fmla="*/ 4578535 w 4581525"/>
                <a:gd name="connsiteY7" fmla="*/ 2140744 h 4581525"/>
                <a:gd name="connsiteX8" fmla="*/ 2140744 w 4581525"/>
                <a:gd name="connsiteY8" fmla="*/ 2140744 h 4581525"/>
                <a:gd name="connsiteX9" fmla="*/ 2140744 w 4581525"/>
                <a:gd name="connsiteY9" fmla="*/ 361864 h 4581525"/>
                <a:gd name="connsiteX10" fmla="*/ 4579125 w 4581525"/>
                <a:gd name="connsiteY10" fmla="*/ 2445544 h 4581525"/>
                <a:gd name="connsiteX11" fmla="*/ 4578535 w 4581525"/>
                <a:gd name="connsiteY11" fmla="*/ 4579144 h 4581525"/>
                <a:gd name="connsiteX12" fmla="*/ 2140744 w 4581525"/>
                <a:gd name="connsiteY12" fmla="*/ 4236168 h 4581525"/>
                <a:gd name="connsiteX13" fmla="*/ 2140744 w 4581525"/>
                <a:gd name="connsiteY13" fmla="*/ 2445544 h 4581525"/>
                <a:gd name="connsiteX14" fmla="*/ 4579125 w 4581525"/>
                <a:gd name="connsiteY14" fmla="*/ 2445544 h 4581525"/>
                <a:gd name="connsiteX15" fmla="*/ 1835944 w 4581525"/>
                <a:gd name="connsiteY15" fmla="*/ 4197363 h 4581525"/>
                <a:gd name="connsiteX16" fmla="*/ 8630 w 4581525"/>
                <a:gd name="connsiteY16" fmla="*/ 3946884 h 4581525"/>
                <a:gd name="connsiteX17" fmla="*/ 8534 w 4581525"/>
                <a:gd name="connsiteY17" fmla="*/ 2445544 h 4581525"/>
                <a:gd name="connsiteX18" fmla="*/ 1835944 w 4581525"/>
                <a:gd name="connsiteY18" fmla="*/ 2445544 h 4581525"/>
                <a:gd name="connsiteX19" fmla="*/ 1835944 w 4581525"/>
                <a:gd name="connsiteY19" fmla="*/ 4197363 h 458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81525" h="4581525">
                  <a:moveTo>
                    <a:pt x="8811" y="2140744"/>
                  </a:moveTo>
                  <a:lnTo>
                    <a:pt x="7144" y="654491"/>
                  </a:lnTo>
                  <a:lnTo>
                    <a:pt x="1835944" y="406156"/>
                  </a:lnTo>
                  <a:lnTo>
                    <a:pt x="1835944" y="2140744"/>
                  </a:lnTo>
                  <a:lnTo>
                    <a:pt x="8811" y="2140744"/>
                  </a:lnTo>
                  <a:close/>
                  <a:moveTo>
                    <a:pt x="2140744" y="361864"/>
                  </a:moveTo>
                  <a:lnTo>
                    <a:pt x="4578535" y="7144"/>
                  </a:lnTo>
                  <a:lnTo>
                    <a:pt x="4578535" y="2140744"/>
                  </a:lnTo>
                  <a:lnTo>
                    <a:pt x="2140744" y="2140744"/>
                  </a:lnTo>
                  <a:lnTo>
                    <a:pt x="2140744" y="361864"/>
                  </a:lnTo>
                  <a:close/>
                  <a:moveTo>
                    <a:pt x="4579125" y="2445544"/>
                  </a:moveTo>
                  <a:lnTo>
                    <a:pt x="4578535" y="4579144"/>
                  </a:lnTo>
                  <a:lnTo>
                    <a:pt x="2140744" y="4236168"/>
                  </a:lnTo>
                  <a:lnTo>
                    <a:pt x="2140744" y="2445544"/>
                  </a:lnTo>
                  <a:lnTo>
                    <a:pt x="4579125" y="2445544"/>
                  </a:lnTo>
                  <a:close/>
                  <a:moveTo>
                    <a:pt x="1835944" y="4197363"/>
                  </a:moveTo>
                  <a:lnTo>
                    <a:pt x="8630" y="3946884"/>
                  </a:lnTo>
                  <a:lnTo>
                    <a:pt x="8534" y="2445544"/>
                  </a:lnTo>
                  <a:lnTo>
                    <a:pt x="1835944" y="2445544"/>
                  </a:lnTo>
                  <a:lnTo>
                    <a:pt x="1835944" y="4197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Duplicate a Shape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EB1A850-C6D2-4B4C-A017-8BC2EBCD37DB}"/>
              </a:ext>
            </a:extLst>
          </p:cNvPr>
          <p:cNvSpPr txBox="1"/>
          <p:nvPr/>
        </p:nvSpPr>
        <p:spPr>
          <a:xfrm>
            <a:off x="2841601" y="3263162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E34B577-42C7-4ED2-8D4F-93CC86A22462}"/>
              </a:ext>
            </a:extLst>
          </p:cNvPr>
          <p:cNvGrpSpPr/>
          <p:nvPr/>
        </p:nvGrpSpPr>
        <p:grpSpPr>
          <a:xfrm>
            <a:off x="3421516" y="3208262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0877CBCA-6BAE-4F7B-80C7-B4B073DBA5A4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55" name="Rounded Rectangle 20">
                <a:extLst>
                  <a:ext uri="{FF2B5EF4-FFF2-40B4-BE49-F238E27FC236}">
                    <a16:creationId xmlns:a16="http://schemas.microsoft.com/office/drawing/2014/main" id="{5A9F085E-7F4E-4DDF-BEC5-C51DA6E7C0B1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56" name="Rounded Rectangle 21">
                <a:extLst>
                  <a:ext uri="{FF2B5EF4-FFF2-40B4-BE49-F238E27FC236}">
                    <a16:creationId xmlns:a16="http://schemas.microsoft.com/office/drawing/2014/main" id="{CAD90E42-270F-4459-8E55-ED9D548C7D4B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9D48970-4829-4684-9578-483CB1891CE7}"/>
                </a:ext>
              </a:extLst>
            </p:cNvPr>
            <p:cNvSpPr txBox="1"/>
            <p:nvPr/>
          </p:nvSpPr>
          <p:spPr>
            <a:xfrm>
              <a:off x="5802539" y="1776639"/>
              <a:ext cx="278305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44708751-4525-4F3E-8EF4-711DAA2D188C}"/>
              </a:ext>
            </a:extLst>
          </p:cNvPr>
          <p:cNvGrpSpPr/>
          <p:nvPr/>
        </p:nvGrpSpPr>
        <p:grpSpPr>
          <a:xfrm>
            <a:off x="1424060" y="3208263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BB9E99AA-271A-43F3-91BB-90D6351A851F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60" name="Rounded Rectangle 25">
                <a:extLst>
                  <a:ext uri="{FF2B5EF4-FFF2-40B4-BE49-F238E27FC236}">
                    <a16:creationId xmlns:a16="http://schemas.microsoft.com/office/drawing/2014/main" id="{0AB9D62E-A6A5-43DF-B6D3-57B9AABBCA81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61" name="Rounded Rectangle 26">
                <a:extLst>
                  <a:ext uri="{FF2B5EF4-FFF2-40B4-BE49-F238E27FC236}">
                    <a16:creationId xmlns:a16="http://schemas.microsoft.com/office/drawing/2014/main" id="{1BEC65C8-6ED4-4989-9560-2356E4F59CC5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869C736-F364-4DD1-81A8-74E7704A7924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Ctrl</a:t>
              </a:r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AB0B99D8-44AC-420E-BC26-CDDF9EA5FA63}"/>
              </a:ext>
            </a:extLst>
          </p:cNvPr>
          <p:cNvSpPr txBox="1"/>
          <p:nvPr/>
        </p:nvSpPr>
        <p:spPr>
          <a:xfrm>
            <a:off x="9196609" y="3278572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89CBDC1F-2648-49A6-B3A4-43A13A550D4D}"/>
              </a:ext>
            </a:extLst>
          </p:cNvPr>
          <p:cNvGrpSpPr/>
          <p:nvPr/>
        </p:nvGrpSpPr>
        <p:grpSpPr>
          <a:xfrm>
            <a:off x="9773973" y="3223673"/>
            <a:ext cx="1013511" cy="1033131"/>
            <a:chOff x="5618440" y="1603401"/>
            <a:chExt cx="694945" cy="70839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09603F48-B8D8-4E69-AA25-8C5A32D87712}"/>
                </a:ext>
              </a:extLst>
            </p:cNvPr>
            <p:cNvGrpSpPr/>
            <p:nvPr/>
          </p:nvGrpSpPr>
          <p:grpSpPr>
            <a:xfrm>
              <a:off x="5618440" y="1603401"/>
              <a:ext cx="694945" cy="708398"/>
              <a:chOff x="5618435" y="1603400"/>
              <a:chExt cx="694944" cy="708397"/>
            </a:xfrm>
          </p:grpSpPr>
          <p:sp>
            <p:nvSpPr>
              <p:cNvPr id="86" name="Rounded Rectangle 20">
                <a:extLst>
                  <a:ext uri="{FF2B5EF4-FFF2-40B4-BE49-F238E27FC236}">
                    <a16:creationId xmlns:a16="http://schemas.microsoft.com/office/drawing/2014/main" id="{DBC504D2-4383-4F0B-979A-E848F3FFB052}"/>
                  </a:ext>
                </a:extLst>
              </p:cNvPr>
              <p:cNvSpPr/>
              <p:nvPr/>
            </p:nvSpPr>
            <p:spPr>
              <a:xfrm>
                <a:off x="5618435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87" name="Rounded Rectangle 21">
                <a:extLst>
                  <a:ext uri="{FF2B5EF4-FFF2-40B4-BE49-F238E27FC236}">
                    <a16:creationId xmlns:a16="http://schemas.microsoft.com/office/drawing/2014/main" id="{EC7F3F58-6ABE-427A-8C15-0973FB5E076C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648CE864-CF08-4FE9-BDBF-37544258D9C2}"/>
                </a:ext>
              </a:extLst>
            </p:cNvPr>
            <p:cNvSpPr txBox="1"/>
            <p:nvPr/>
          </p:nvSpPr>
          <p:spPr>
            <a:xfrm>
              <a:off x="5802539" y="1776639"/>
              <a:ext cx="278305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623D6270-FA7A-4E2A-95C9-0581D7809E68}"/>
              </a:ext>
            </a:extLst>
          </p:cNvPr>
          <p:cNvGrpSpPr/>
          <p:nvPr/>
        </p:nvGrpSpPr>
        <p:grpSpPr>
          <a:xfrm>
            <a:off x="7434356" y="3193587"/>
            <a:ext cx="1754408" cy="1044088"/>
            <a:chOff x="7584849" y="4348064"/>
            <a:chExt cx="1200763" cy="714601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A5AB5968-FF67-4DE2-8BDA-3229F26F2AE9}"/>
                </a:ext>
              </a:extLst>
            </p:cNvPr>
            <p:cNvGrpSpPr/>
            <p:nvPr/>
          </p:nvGrpSpPr>
          <p:grpSpPr>
            <a:xfrm>
              <a:off x="7584849" y="4348064"/>
              <a:ext cx="1200763" cy="714601"/>
              <a:chOff x="7584849" y="4348064"/>
              <a:chExt cx="1200763" cy="714601"/>
            </a:xfrm>
          </p:grpSpPr>
          <p:sp>
            <p:nvSpPr>
              <p:cNvPr id="71" name="Rounded Rectangle 47">
                <a:extLst>
                  <a:ext uri="{FF2B5EF4-FFF2-40B4-BE49-F238E27FC236}">
                    <a16:creationId xmlns:a16="http://schemas.microsoft.com/office/drawing/2014/main" id="{40C2DE1D-11A9-4956-BDC5-EAF15C8A288D}"/>
                  </a:ext>
                </a:extLst>
              </p:cNvPr>
              <p:cNvSpPr/>
              <p:nvPr/>
            </p:nvSpPr>
            <p:spPr>
              <a:xfrm>
                <a:off x="7587748" y="4349433"/>
                <a:ext cx="1197864" cy="713232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Rounded Rectangle 46">
                <a:extLst>
                  <a:ext uri="{FF2B5EF4-FFF2-40B4-BE49-F238E27FC236}">
                    <a16:creationId xmlns:a16="http://schemas.microsoft.com/office/drawing/2014/main" id="{787448DA-2E0F-44F0-BFE8-8920D3F7BA87}"/>
                  </a:ext>
                </a:extLst>
              </p:cNvPr>
              <p:cNvSpPr/>
              <p:nvPr/>
            </p:nvSpPr>
            <p:spPr>
              <a:xfrm>
                <a:off x="7584849" y="4348064"/>
                <a:ext cx="1171589" cy="680615"/>
              </a:xfrm>
              <a:prstGeom prst="round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CB8493F8-AEE6-4C10-8291-815CAF6B9157}"/>
                </a:ext>
              </a:extLst>
            </p:cNvPr>
            <p:cNvSpPr txBox="1"/>
            <p:nvPr/>
          </p:nvSpPr>
          <p:spPr>
            <a:xfrm>
              <a:off x="7659065" y="4777677"/>
              <a:ext cx="863334" cy="1811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command</a:t>
              </a:r>
            </a:p>
          </p:txBody>
        </p:sp>
        <p:sp>
          <p:nvSpPr>
            <p:cNvPr id="70" name="Freeform 5">
              <a:extLst>
                <a:ext uri="{FF2B5EF4-FFF2-40B4-BE49-F238E27FC236}">
                  <a16:creationId xmlns:a16="http://schemas.microsoft.com/office/drawing/2014/main" id="{306E2089-FF2D-4FC6-8572-C77AF9FA2E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5500" y="4432300"/>
              <a:ext cx="187325" cy="192088"/>
            </a:xfrm>
            <a:custGeom>
              <a:avLst/>
              <a:gdLst>
                <a:gd name="T0" fmla="*/ 4207 w 15694"/>
                <a:gd name="T1" fmla="*/ 14726 h 16093"/>
                <a:gd name="T2" fmla="*/ 4875 w 15694"/>
                <a:gd name="T3" fmla="*/ 13893 h 16093"/>
                <a:gd name="T4" fmla="*/ 2454 w 15694"/>
                <a:gd name="T5" fmla="*/ 11140 h 16093"/>
                <a:gd name="T6" fmla="*/ 1527 w 15694"/>
                <a:gd name="T7" fmla="*/ 11685 h 16093"/>
                <a:gd name="T8" fmla="*/ 1070 w 15694"/>
                <a:gd name="T9" fmla="*/ 12707 h 16093"/>
                <a:gd name="T10" fmla="*/ 1299 w 15694"/>
                <a:gd name="T11" fmla="*/ 14130 h 16093"/>
                <a:gd name="T12" fmla="*/ 2080 w 15694"/>
                <a:gd name="T13" fmla="*/ 14856 h 16093"/>
                <a:gd name="T14" fmla="*/ 3637 w 15694"/>
                <a:gd name="T15" fmla="*/ 33 h 16093"/>
                <a:gd name="T16" fmla="*/ 5222 w 15694"/>
                <a:gd name="T17" fmla="*/ 839 h 16093"/>
                <a:gd name="T18" fmla="*/ 6028 w 15694"/>
                <a:gd name="T19" fmla="*/ 2423 h 16093"/>
                <a:gd name="T20" fmla="*/ 9886 w 15694"/>
                <a:gd name="T21" fmla="*/ 1686 h 16093"/>
                <a:gd name="T22" fmla="*/ 11011 w 15694"/>
                <a:gd name="T23" fmla="*/ 415 h 16093"/>
                <a:gd name="T24" fmla="*/ 13055 w 15694"/>
                <a:gd name="T25" fmla="*/ 8 h 16093"/>
                <a:gd name="T26" fmla="*/ 14704 w 15694"/>
                <a:gd name="T27" fmla="*/ 699 h 16093"/>
                <a:gd name="T28" fmla="*/ 15621 w 15694"/>
                <a:gd name="T29" fmla="*/ 2214 h 16093"/>
                <a:gd name="T30" fmla="*/ 15469 w 15694"/>
                <a:gd name="T31" fmla="*/ 4312 h 16093"/>
                <a:gd name="T32" fmla="*/ 14372 w 15694"/>
                <a:gd name="T33" fmla="*/ 5606 h 16093"/>
                <a:gd name="T34" fmla="*/ 12835 w 15694"/>
                <a:gd name="T35" fmla="*/ 10034 h 16093"/>
                <a:gd name="T36" fmla="*/ 14544 w 15694"/>
                <a:gd name="T37" fmla="*/ 10603 h 16093"/>
                <a:gd name="T38" fmla="*/ 15565 w 15694"/>
                <a:gd name="T39" fmla="*/ 12044 h 16093"/>
                <a:gd name="T40" fmla="*/ 15543 w 15694"/>
                <a:gd name="T41" fmla="*/ 14151 h 16093"/>
                <a:gd name="T42" fmla="*/ 14542 w 15694"/>
                <a:gd name="T43" fmla="*/ 15523 h 16093"/>
                <a:gd name="T44" fmla="*/ 12835 w 15694"/>
                <a:gd name="T45" fmla="*/ 16093 h 16093"/>
                <a:gd name="T46" fmla="*/ 10841 w 15694"/>
                <a:gd name="T47" fmla="*/ 15564 h 16093"/>
                <a:gd name="T48" fmla="*/ 9807 w 15694"/>
                <a:gd name="T49" fmla="*/ 14214 h 16093"/>
                <a:gd name="T50" fmla="*/ 5988 w 15694"/>
                <a:gd name="T51" fmla="*/ 13879 h 16093"/>
                <a:gd name="T52" fmla="*/ 5122 w 15694"/>
                <a:gd name="T53" fmla="*/ 15348 h 16093"/>
                <a:gd name="T54" fmla="*/ 3494 w 15694"/>
                <a:gd name="T55" fmla="*/ 16078 h 16093"/>
                <a:gd name="T56" fmla="*/ 1440 w 15694"/>
                <a:gd name="T57" fmla="*/ 15714 h 16093"/>
                <a:gd name="T58" fmla="*/ 283 w 15694"/>
                <a:gd name="T59" fmla="*/ 14470 h 16093"/>
                <a:gd name="T60" fmla="*/ 44 w 15694"/>
                <a:gd name="T61" fmla="*/ 12388 h 16093"/>
                <a:gd name="T62" fmla="*/ 839 w 15694"/>
                <a:gd name="T63" fmla="*/ 10873 h 16093"/>
                <a:gd name="T64" fmla="*/ 2424 w 15694"/>
                <a:gd name="T65" fmla="*/ 10067 h 16093"/>
                <a:gd name="T66" fmla="*/ 1686 w 15694"/>
                <a:gd name="T67" fmla="*/ 5806 h 16093"/>
                <a:gd name="T68" fmla="*/ 415 w 15694"/>
                <a:gd name="T69" fmla="*/ 4679 h 16093"/>
                <a:gd name="T70" fmla="*/ 8 w 15694"/>
                <a:gd name="T71" fmla="*/ 2638 h 16093"/>
                <a:gd name="T72" fmla="*/ 699 w 15694"/>
                <a:gd name="T73" fmla="*/ 991 h 16093"/>
                <a:gd name="T74" fmla="*/ 2145 w 15694"/>
                <a:gd name="T75" fmla="*/ 91 h 16093"/>
                <a:gd name="T76" fmla="*/ 2242 w 15694"/>
                <a:gd name="T77" fmla="*/ 1170 h 16093"/>
                <a:gd name="T78" fmla="*/ 1393 w 15694"/>
                <a:gd name="T79" fmla="*/ 1819 h 16093"/>
                <a:gd name="T80" fmla="*/ 1061 w 15694"/>
                <a:gd name="T81" fmla="*/ 3202 h 16093"/>
                <a:gd name="T82" fmla="*/ 1418 w 15694"/>
                <a:gd name="T83" fmla="*/ 4276 h 16093"/>
                <a:gd name="T84" fmla="*/ 2282 w 15694"/>
                <a:gd name="T85" fmla="*/ 4904 h 16093"/>
                <a:gd name="T86" fmla="*/ 4932 w 15694"/>
                <a:gd name="T87" fmla="*/ 2367 h 16093"/>
                <a:gd name="T88" fmla="*/ 4312 w 15694"/>
                <a:gd name="T89" fmla="*/ 1445 h 16093"/>
                <a:gd name="T90" fmla="*/ 3249 w 15694"/>
                <a:gd name="T91" fmla="*/ 1060 h 16093"/>
                <a:gd name="T92" fmla="*/ 11524 w 15694"/>
                <a:gd name="T93" fmla="*/ 1344 h 16093"/>
                <a:gd name="T94" fmla="*/ 10834 w 15694"/>
                <a:gd name="T95" fmla="*/ 2158 h 16093"/>
                <a:gd name="T96" fmla="*/ 13153 w 15694"/>
                <a:gd name="T97" fmla="*/ 4971 h 16093"/>
                <a:gd name="T98" fmla="*/ 14105 w 15694"/>
                <a:gd name="T99" fmla="*/ 4471 h 16093"/>
                <a:gd name="T100" fmla="*/ 14613 w 15694"/>
                <a:gd name="T101" fmla="*/ 3474 h 16093"/>
                <a:gd name="T102" fmla="*/ 14436 w 15694"/>
                <a:gd name="T103" fmla="*/ 2041 h 16093"/>
                <a:gd name="T104" fmla="*/ 13652 w 15694"/>
                <a:gd name="T105" fmla="*/ 1257 h 16093"/>
                <a:gd name="T106" fmla="*/ 13064 w 15694"/>
                <a:gd name="T107" fmla="*/ 15019 h 16093"/>
                <a:gd name="T108" fmla="*/ 14075 w 15694"/>
                <a:gd name="T109" fmla="*/ 14537 h 16093"/>
                <a:gd name="T110" fmla="*/ 14597 w 15694"/>
                <a:gd name="T111" fmla="*/ 13597 h 16093"/>
                <a:gd name="T112" fmla="*/ 14473 w 15694"/>
                <a:gd name="T113" fmla="*/ 12153 h 16093"/>
                <a:gd name="T114" fmla="*/ 13729 w 15694"/>
                <a:gd name="T115" fmla="*/ 11333 h 16093"/>
                <a:gd name="T116" fmla="*/ 10698 w 15694"/>
                <a:gd name="T117" fmla="*/ 13374 h 16093"/>
                <a:gd name="T118" fmla="*/ 11132 w 15694"/>
                <a:gd name="T119" fmla="*/ 14410 h 16093"/>
                <a:gd name="T120" fmla="*/ 12042 w 15694"/>
                <a:gd name="T121" fmla="*/ 14977 h 16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5694" h="16093">
                  <a:moveTo>
                    <a:pt x="2859" y="15033"/>
                  </a:moveTo>
                  <a:lnTo>
                    <a:pt x="3203" y="15033"/>
                  </a:lnTo>
                  <a:lnTo>
                    <a:pt x="3249" y="15033"/>
                  </a:lnTo>
                  <a:lnTo>
                    <a:pt x="3295" y="15031"/>
                  </a:lnTo>
                  <a:lnTo>
                    <a:pt x="3341" y="15028"/>
                  </a:lnTo>
                  <a:lnTo>
                    <a:pt x="3387" y="15024"/>
                  </a:lnTo>
                  <a:lnTo>
                    <a:pt x="3431" y="15019"/>
                  </a:lnTo>
                  <a:lnTo>
                    <a:pt x="3476" y="15013"/>
                  </a:lnTo>
                  <a:lnTo>
                    <a:pt x="3521" y="15005"/>
                  </a:lnTo>
                  <a:lnTo>
                    <a:pt x="3565" y="14997"/>
                  </a:lnTo>
                  <a:lnTo>
                    <a:pt x="3608" y="14987"/>
                  </a:lnTo>
                  <a:lnTo>
                    <a:pt x="3652" y="14977"/>
                  </a:lnTo>
                  <a:lnTo>
                    <a:pt x="3695" y="14965"/>
                  </a:lnTo>
                  <a:lnTo>
                    <a:pt x="3737" y="14952"/>
                  </a:lnTo>
                  <a:lnTo>
                    <a:pt x="3779" y="14938"/>
                  </a:lnTo>
                  <a:lnTo>
                    <a:pt x="3821" y="14924"/>
                  </a:lnTo>
                  <a:lnTo>
                    <a:pt x="3861" y="14908"/>
                  </a:lnTo>
                  <a:lnTo>
                    <a:pt x="3902" y="14892"/>
                  </a:lnTo>
                  <a:lnTo>
                    <a:pt x="3941" y="14874"/>
                  </a:lnTo>
                  <a:lnTo>
                    <a:pt x="3982" y="14856"/>
                  </a:lnTo>
                  <a:lnTo>
                    <a:pt x="4020" y="14837"/>
                  </a:lnTo>
                  <a:lnTo>
                    <a:pt x="4059" y="14816"/>
                  </a:lnTo>
                  <a:lnTo>
                    <a:pt x="4097" y="14794"/>
                  </a:lnTo>
                  <a:lnTo>
                    <a:pt x="4135" y="14772"/>
                  </a:lnTo>
                  <a:lnTo>
                    <a:pt x="4171" y="14750"/>
                  </a:lnTo>
                  <a:lnTo>
                    <a:pt x="4207" y="14726"/>
                  </a:lnTo>
                  <a:lnTo>
                    <a:pt x="4242" y="14701"/>
                  </a:lnTo>
                  <a:lnTo>
                    <a:pt x="4277" y="14676"/>
                  </a:lnTo>
                  <a:lnTo>
                    <a:pt x="4312" y="14650"/>
                  </a:lnTo>
                  <a:lnTo>
                    <a:pt x="4345" y="14623"/>
                  </a:lnTo>
                  <a:lnTo>
                    <a:pt x="4378" y="14595"/>
                  </a:lnTo>
                  <a:lnTo>
                    <a:pt x="4410" y="14566"/>
                  </a:lnTo>
                  <a:lnTo>
                    <a:pt x="4441" y="14537"/>
                  </a:lnTo>
                  <a:lnTo>
                    <a:pt x="4473" y="14507"/>
                  </a:lnTo>
                  <a:lnTo>
                    <a:pt x="4473" y="14505"/>
                  </a:lnTo>
                  <a:lnTo>
                    <a:pt x="4503" y="14474"/>
                  </a:lnTo>
                  <a:lnTo>
                    <a:pt x="4532" y="14442"/>
                  </a:lnTo>
                  <a:lnTo>
                    <a:pt x="4561" y="14410"/>
                  </a:lnTo>
                  <a:lnTo>
                    <a:pt x="4588" y="14377"/>
                  </a:lnTo>
                  <a:lnTo>
                    <a:pt x="4616" y="14344"/>
                  </a:lnTo>
                  <a:lnTo>
                    <a:pt x="4643" y="14310"/>
                  </a:lnTo>
                  <a:lnTo>
                    <a:pt x="4668" y="14274"/>
                  </a:lnTo>
                  <a:lnTo>
                    <a:pt x="4693" y="14238"/>
                  </a:lnTo>
                  <a:lnTo>
                    <a:pt x="4716" y="14202"/>
                  </a:lnTo>
                  <a:lnTo>
                    <a:pt x="4739" y="14166"/>
                  </a:lnTo>
                  <a:lnTo>
                    <a:pt x="4761" y="14129"/>
                  </a:lnTo>
                  <a:lnTo>
                    <a:pt x="4783" y="14090"/>
                  </a:lnTo>
                  <a:lnTo>
                    <a:pt x="4804" y="14052"/>
                  </a:lnTo>
                  <a:lnTo>
                    <a:pt x="4823" y="14013"/>
                  </a:lnTo>
                  <a:lnTo>
                    <a:pt x="4841" y="13974"/>
                  </a:lnTo>
                  <a:lnTo>
                    <a:pt x="4859" y="13934"/>
                  </a:lnTo>
                  <a:lnTo>
                    <a:pt x="4875" y="13893"/>
                  </a:lnTo>
                  <a:lnTo>
                    <a:pt x="4891" y="13852"/>
                  </a:lnTo>
                  <a:lnTo>
                    <a:pt x="4906" y="13811"/>
                  </a:lnTo>
                  <a:lnTo>
                    <a:pt x="4919" y="13769"/>
                  </a:lnTo>
                  <a:lnTo>
                    <a:pt x="4932" y="13726"/>
                  </a:lnTo>
                  <a:lnTo>
                    <a:pt x="4944" y="13684"/>
                  </a:lnTo>
                  <a:lnTo>
                    <a:pt x="4955" y="13641"/>
                  </a:lnTo>
                  <a:lnTo>
                    <a:pt x="4965" y="13597"/>
                  </a:lnTo>
                  <a:lnTo>
                    <a:pt x="4973" y="13553"/>
                  </a:lnTo>
                  <a:lnTo>
                    <a:pt x="4981" y="13508"/>
                  </a:lnTo>
                  <a:lnTo>
                    <a:pt x="4987" y="13464"/>
                  </a:lnTo>
                  <a:lnTo>
                    <a:pt x="4992" y="13419"/>
                  </a:lnTo>
                  <a:lnTo>
                    <a:pt x="4996" y="13373"/>
                  </a:lnTo>
                  <a:lnTo>
                    <a:pt x="4999" y="13328"/>
                  </a:lnTo>
                  <a:lnTo>
                    <a:pt x="5001" y="13283"/>
                  </a:lnTo>
                  <a:lnTo>
                    <a:pt x="5001" y="13236"/>
                  </a:lnTo>
                  <a:lnTo>
                    <a:pt x="5001" y="11094"/>
                  </a:lnTo>
                  <a:lnTo>
                    <a:pt x="2859" y="11094"/>
                  </a:lnTo>
                  <a:lnTo>
                    <a:pt x="2812" y="11094"/>
                  </a:lnTo>
                  <a:lnTo>
                    <a:pt x="2766" y="11096"/>
                  </a:lnTo>
                  <a:lnTo>
                    <a:pt x="2721" y="11099"/>
                  </a:lnTo>
                  <a:lnTo>
                    <a:pt x="2676" y="11103"/>
                  </a:lnTo>
                  <a:lnTo>
                    <a:pt x="2630" y="11108"/>
                  </a:lnTo>
                  <a:lnTo>
                    <a:pt x="2586" y="11114"/>
                  </a:lnTo>
                  <a:lnTo>
                    <a:pt x="2541" y="11122"/>
                  </a:lnTo>
                  <a:lnTo>
                    <a:pt x="2497" y="11130"/>
                  </a:lnTo>
                  <a:lnTo>
                    <a:pt x="2454" y="11140"/>
                  </a:lnTo>
                  <a:lnTo>
                    <a:pt x="2411" y="11151"/>
                  </a:lnTo>
                  <a:lnTo>
                    <a:pt x="2368" y="11163"/>
                  </a:lnTo>
                  <a:lnTo>
                    <a:pt x="2325" y="11176"/>
                  </a:lnTo>
                  <a:lnTo>
                    <a:pt x="2283" y="11189"/>
                  </a:lnTo>
                  <a:lnTo>
                    <a:pt x="2242" y="11204"/>
                  </a:lnTo>
                  <a:lnTo>
                    <a:pt x="2201" y="11220"/>
                  </a:lnTo>
                  <a:lnTo>
                    <a:pt x="2160" y="11236"/>
                  </a:lnTo>
                  <a:lnTo>
                    <a:pt x="2120" y="11254"/>
                  </a:lnTo>
                  <a:lnTo>
                    <a:pt x="2081" y="11272"/>
                  </a:lnTo>
                  <a:lnTo>
                    <a:pt x="2042" y="11291"/>
                  </a:lnTo>
                  <a:lnTo>
                    <a:pt x="2003" y="11312"/>
                  </a:lnTo>
                  <a:lnTo>
                    <a:pt x="1965" y="11333"/>
                  </a:lnTo>
                  <a:lnTo>
                    <a:pt x="1928" y="11356"/>
                  </a:lnTo>
                  <a:lnTo>
                    <a:pt x="1892" y="11379"/>
                  </a:lnTo>
                  <a:lnTo>
                    <a:pt x="1855" y="11403"/>
                  </a:lnTo>
                  <a:lnTo>
                    <a:pt x="1819" y="11427"/>
                  </a:lnTo>
                  <a:lnTo>
                    <a:pt x="1784" y="11452"/>
                  </a:lnTo>
                  <a:lnTo>
                    <a:pt x="1750" y="11479"/>
                  </a:lnTo>
                  <a:lnTo>
                    <a:pt x="1717" y="11506"/>
                  </a:lnTo>
                  <a:lnTo>
                    <a:pt x="1683" y="11534"/>
                  </a:lnTo>
                  <a:lnTo>
                    <a:pt x="1651" y="11563"/>
                  </a:lnTo>
                  <a:lnTo>
                    <a:pt x="1620" y="11592"/>
                  </a:lnTo>
                  <a:lnTo>
                    <a:pt x="1589" y="11622"/>
                  </a:lnTo>
                  <a:lnTo>
                    <a:pt x="1587" y="11622"/>
                  </a:lnTo>
                  <a:lnTo>
                    <a:pt x="1557" y="11653"/>
                  </a:lnTo>
                  <a:lnTo>
                    <a:pt x="1527" y="11685"/>
                  </a:lnTo>
                  <a:lnTo>
                    <a:pt x="1498" y="11717"/>
                  </a:lnTo>
                  <a:lnTo>
                    <a:pt x="1471" y="11750"/>
                  </a:lnTo>
                  <a:lnTo>
                    <a:pt x="1444" y="11783"/>
                  </a:lnTo>
                  <a:lnTo>
                    <a:pt x="1418" y="11817"/>
                  </a:lnTo>
                  <a:lnTo>
                    <a:pt x="1393" y="11852"/>
                  </a:lnTo>
                  <a:lnTo>
                    <a:pt x="1367" y="11888"/>
                  </a:lnTo>
                  <a:lnTo>
                    <a:pt x="1343" y="11924"/>
                  </a:lnTo>
                  <a:lnTo>
                    <a:pt x="1321" y="11960"/>
                  </a:lnTo>
                  <a:lnTo>
                    <a:pt x="1299" y="11997"/>
                  </a:lnTo>
                  <a:lnTo>
                    <a:pt x="1278" y="12036"/>
                  </a:lnTo>
                  <a:lnTo>
                    <a:pt x="1257" y="12075"/>
                  </a:lnTo>
                  <a:lnTo>
                    <a:pt x="1238" y="12113"/>
                  </a:lnTo>
                  <a:lnTo>
                    <a:pt x="1220" y="12153"/>
                  </a:lnTo>
                  <a:lnTo>
                    <a:pt x="1201" y="12192"/>
                  </a:lnTo>
                  <a:lnTo>
                    <a:pt x="1185" y="12234"/>
                  </a:lnTo>
                  <a:lnTo>
                    <a:pt x="1169" y="12274"/>
                  </a:lnTo>
                  <a:lnTo>
                    <a:pt x="1155" y="12315"/>
                  </a:lnTo>
                  <a:lnTo>
                    <a:pt x="1141" y="12357"/>
                  </a:lnTo>
                  <a:lnTo>
                    <a:pt x="1128" y="12400"/>
                  </a:lnTo>
                  <a:lnTo>
                    <a:pt x="1117" y="12443"/>
                  </a:lnTo>
                  <a:lnTo>
                    <a:pt x="1107" y="12486"/>
                  </a:lnTo>
                  <a:lnTo>
                    <a:pt x="1097" y="12529"/>
                  </a:lnTo>
                  <a:lnTo>
                    <a:pt x="1089" y="12574"/>
                  </a:lnTo>
                  <a:lnTo>
                    <a:pt x="1081" y="12618"/>
                  </a:lnTo>
                  <a:lnTo>
                    <a:pt x="1075" y="12663"/>
                  </a:lnTo>
                  <a:lnTo>
                    <a:pt x="1070" y="12707"/>
                  </a:lnTo>
                  <a:lnTo>
                    <a:pt x="1066" y="12754"/>
                  </a:lnTo>
                  <a:lnTo>
                    <a:pt x="1063" y="12799"/>
                  </a:lnTo>
                  <a:lnTo>
                    <a:pt x="1061" y="12845"/>
                  </a:lnTo>
                  <a:lnTo>
                    <a:pt x="1061" y="12891"/>
                  </a:lnTo>
                  <a:lnTo>
                    <a:pt x="1061" y="13236"/>
                  </a:lnTo>
                  <a:lnTo>
                    <a:pt x="1061" y="13283"/>
                  </a:lnTo>
                  <a:lnTo>
                    <a:pt x="1063" y="13328"/>
                  </a:lnTo>
                  <a:lnTo>
                    <a:pt x="1066" y="13374"/>
                  </a:lnTo>
                  <a:lnTo>
                    <a:pt x="1070" y="13420"/>
                  </a:lnTo>
                  <a:lnTo>
                    <a:pt x="1075" y="13464"/>
                  </a:lnTo>
                  <a:lnTo>
                    <a:pt x="1081" y="13509"/>
                  </a:lnTo>
                  <a:lnTo>
                    <a:pt x="1089" y="13553"/>
                  </a:lnTo>
                  <a:lnTo>
                    <a:pt x="1097" y="13598"/>
                  </a:lnTo>
                  <a:lnTo>
                    <a:pt x="1107" y="13641"/>
                  </a:lnTo>
                  <a:lnTo>
                    <a:pt x="1117" y="13684"/>
                  </a:lnTo>
                  <a:lnTo>
                    <a:pt x="1128" y="13727"/>
                  </a:lnTo>
                  <a:lnTo>
                    <a:pt x="1141" y="13770"/>
                  </a:lnTo>
                  <a:lnTo>
                    <a:pt x="1155" y="13812"/>
                  </a:lnTo>
                  <a:lnTo>
                    <a:pt x="1169" y="13853"/>
                  </a:lnTo>
                  <a:lnTo>
                    <a:pt x="1185" y="13894"/>
                  </a:lnTo>
                  <a:lnTo>
                    <a:pt x="1201" y="13935"/>
                  </a:lnTo>
                  <a:lnTo>
                    <a:pt x="1220" y="13975"/>
                  </a:lnTo>
                  <a:lnTo>
                    <a:pt x="1238" y="14014"/>
                  </a:lnTo>
                  <a:lnTo>
                    <a:pt x="1257" y="14053"/>
                  </a:lnTo>
                  <a:lnTo>
                    <a:pt x="1278" y="14091"/>
                  </a:lnTo>
                  <a:lnTo>
                    <a:pt x="1299" y="14130"/>
                  </a:lnTo>
                  <a:lnTo>
                    <a:pt x="1321" y="14167"/>
                  </a:lnTo>
                  <a:lnTo>
                    <a:pt x="1343" y="14203"/>
                  </a:lnTo>
                  <a:lnTo>
                    <a:pt x="1367" y="14239"/>
                  </a:lnTo>
                  <a:lnTo>
                    <a:pt x="1393" y="14274"/>
                  </a:lnTo>
                  <a:lnTo>
                    <a:pt x="1418" y="14310"/>
                  </a:lnTo>
                  <a:lnTo>
                    <a:pt x="1444" y="14344"/>
                  </a:lnTo>
                  <a:lnTo>
                    <a:pt x="1471" y="14377"/>
                  </a:lnTo>
                  <a:lnTo>
                    <a:pt x="1498" y="14410"/>
                  </a:lnTo>
                  <a:lnTo>
                    <a:pt x="1527" y="14442"/>
                  </a:lnTo>
                  <a:lnTo>
                    <a:pt x="1557" y="14475"/>
                  </a:lnTo>
                  <a:lnTo>
                    <a:pt x="1587" y="14505"/>
                  </a:lnTo>
                  <a:lnTo>
                    <a:pt x="1589" y="14507"/>
                  </a:lnTo>
                  <a:lnTo>
                    <a:pt x="1619" y="14537"/>
                  </a:lnTo>
                  <a:lnTo>
                    <a:pt x="1651" y="14566"/>
                  </a:lnTo>
                  <a:lnTo>
                    <a:pt x="1683" y="14595"/>
                  </a:lnTo>
                  <a:lnTo>
                    <a:pt x="1717" y="14623"/>
                  </a:lnTo>
                  <a:lnTo>
                    <a:pt x="1750" y="14650"/>
                  </a:lnTo>
                  <a:lnTo>
                    <a:pt x="1784" y="14676"/>
                  </a:lnTo>
                  <a:lnTo>
                    <a:pt x="1819" y="14701"/>
                  </a:lnTo>
                  <a:lnTo>
                    <a:pt x="1854" y="14726"/>
                  </a:lnTo>
                  <a:lnTo>
                    <a:pt x="1891" y="14750"/>
                  </a:lnTo>
                  <a:lnTo>
                    <a:pt x="1927" y="14772"/>
                  </a:lnTo>
                  <a:lnTo>
                    <a:pt x="1964" y="14794"/>
                  </a:lnTo>
                  <a:lnTo>
                    <a:pt x="2002" y="14816"/>
                  </a:lnTo>
                  <a:lnTo>
                    <a:pt x="2041" y="14837"/>
                  </a:lnTo>
                  <a:lnTo>
                    <a:pt x="2080" y="14856"/>
                  </a:lnTo>
                  <a:lnTo>
                    <a:pt x="2119" y="14874"/>
                  </a:lnTo>
                  <a:lnTo>
                    <a:pt x="2159" y="14892"/>
                  </a:lnTo>
                  <a:lnTo>
                    <a:pt x="2200" y="14908"/>
                  </a:lnTo>
                  <a:lnTo>
                    <a:pt x="2241" y="14924"/>
                  </a:lnTo>
                  <a:lnTo>
                    <a:pt x="2282" y="14938"/>
                  </a:lnTo>
                  <a:lnTo>
                    <a:pt x="2324" y="14952"/>
                  </a:lnTo>
                  <a:lnTo>
                    <a:pt x="2367" y="14965"/>
                  </a:lnTo>
                  <a:lnTo>
                    <a:pt x="2410" y="14977"/>
                  </a:lnTo>
                  <a:lnTo>
                    <a:pt x="2453" y="14987"/>
                  </a:lnTo>
                  <a:lnTo>
                    <a:pt x="2496" y="14997"/>
                  </a:lnTo>
                  <a:lnTo>
                    <a:pt x="2541" y="15005"/>
                  </a:lnTo>
                  <a:lnTo>
                    <a:pt x="2585" y="15013"/>
                  </a:lnTo>
                  <a:lnTo>
                    <a:pt x="2630" y="15019"/>
                  </a:lnTo>
                  <a:lnTo>
                    <a:pt x="2675" y="15024"/>
                  </a:lnTo>
                  <a:lnTo>
                    <a:pt x="2720" y="15028"/>
                  </a:lnTo>
                  <a:lnTo>
                    <a:pt x="2766" y="15031"/>
                  </a:lnTo>
                  <a:lnTo>
                    <a:pt x="2812" y="15033"/>
                  </a:lnTo>
                  <a:lnTo>
                    <a:pt x="2859" y="15033"/>
                  </a:lnTo>
                  <a:close/>
                  <a:moveTo>
                    <a:pt x="2859" y="0"/>
                  </a:moveTo>
                  <a:lnTo>
                    <a:pt x="3203" y="0"/>
                  </a:lnTo>
                  <a:lnTo>
                    <a:pt x="3277" y="1"/>
                  </a:lnTo>
                  <a:lnTo>
                    <a:pt x="3350" y="4"/>
                  </a:lnTo>
                  <a:lnTo>
                    <a:pt x="3422" y="8"/>
                  </a:lnTo>
                  <a:lnTo>
                    <a:pt x="3495" y="15"/>
                  </a:lnTo>
                  <a:lnTo>
                    <a:pt x="3566" y="23"/>
                  </a:lnTo>
                  <a:lnTo>
                    <a:pt x="3637" y="33"/>
                  </a:lnTo>
                  <a:lnTo>
                    <a:pt x="3708" y="44"/>
                  </a:lnTo>
                  <a:lnTo>
                    <a:pt x="3777" y="58"/>
                  </a:lnTo>
                  <a:lnTo>
                    <a:pt x="3847" y="73"/>
                  </a:lnTo>
                  <a:lnTo>
                    <a:pt x="3915" y="91"/>
                  </a:lnTo>
                  <a:lnTo>
                    <a:pt x="3984" y="109"/>
                  </a:lnTo>
                  <a:lnTo>
                    <a:pt x="4051" y="129"/>
                  </a:lnTo>
                  <a:lnTo>
                    <a:pt x="4117" y="151"/>
                  </a:lnTo>
                  <a:lnTo>
                    <a:pt x="4184" y="174"/>
                  </a:lnTo>
                  <a:lnTo>
                    <a:pt x="4249" y="199"/>
                  </a:lnTo>
                  <a:lnTo>
                    <a:pt x="4314" y="225"/>
                  </a:lnTo>
                  <a:lnTo>
                    <a:pt x="4377" y="253"/>
                  </a:lnTo>
                  <a:lnTo>
                    <a:pt x="4439" y="283"/>
                  </a:lnTo>
                  <a:lnTo>
                    <a:pt x="4502" y="314"/>
                  </a:lnTo>
                  <a:lnTo>
                    <a:pt x="4563" y="346"/>
                  </a:lnTo>
                  <a:lnTo>
                    <a:pt x="4624" y="380"/>
                  </a:lnTo>
                  <a:lnTo>
                    <a:pt x="4683" y="415"/>
                  </a:lnTo>
                  <a:lnTo>
                    <a:pt x="4741" y="452"/>
                  </a:lnTo>
                  <a:lnTo>
                    <a:pt x="4799" y="490"/>
                  </a:lnTo>
                  <a:lnTo>
                    <a:pt x="4855" y="529"/>
                  </a:lnTo>
                  <a:lnTo>
                    <a:pt x="4911" y="569"/>
                  </a:lnTo>
                  <a:lnTo>
                    <a:pt x="4966" y="612"/>
                  </a:lnTo>
                  <a:lnTo>
                    <a:pt x="5019" y="655"/>
                  </a:lnTo>
                  <a:lnTo>
                    <a:pt x="5071" y="699"/>
                  </a:lnTo>
                  <a:lnTo>
                    <a:pt x="5123" y="744"/>
                  </a:lnTo>
                  <a:lnTo>
                    <a:pt x="5173" y="791"/>
                  </a:lnTo>
                  <a:lnTo>
                    <a:pt x="5222" y="839"/>
                  </a:lnTo>
                  <a:lnTo>
                    <a:pt x="5271" y="888"/>
                  </a:lnTo>
                  <a:lnTo>
                    <a:pt x="5317" y="938"/>
                  </a:lnTo>
                  <a:lnTo>
                    <a:pt x="5362" y="990"/>
                  </a:lnTo>
                  <a:lnTo>
                    <a:pt x="5406" y="1042"/>
                  </a:lnTo>
                  <a:lnTo>
                    <a:pt x="5450" y="1095"/>
                  </a:lnTo>
                  <a:lnTo>
                    <a:pt x="5492" y="1150"/>
                  </a:lnTo>
                  <a:lnTo>
                    <a:pt x="5532" y="1205"/>
                  </a:lnTo>
                  <a:lnTo>
                    <a:pt x="5571" y="1262"/>
                  </a:lnTo>
                  <a:lnTo>
                    <a:pt x="5610" y="1320"/>
                  </a:lnTo>
                  <a:lnTo>
                    <a:pt x="5646" y="1378"/>
                  </a:lnTo>
                  <a:lnTo>
                    <a:pt x="5681" y="1437"/>
                  </a:lnTo>
                  <a:lnTo>
                    <a:pt x="5715" y="1498"/>
                  </a:lnTo>
                  <a:lnTo>
                    <a:pt x="5748" y="1559"/>
                  </a:lnTo>
                  <a:lnTo>
                    <a:pt x="5779" y="1621"/>
                  </a:lnTo>
                  <a:lnTo>
                    <a:pt x="5808" y="1684"/>
                  </a:lnTo>
                  <a:lnTo>
                    <a:pt x="5836" y="1747"/>
                  </a:lnTo>
                  <a:lnTo>
                    <a:pt x="5862" y="1811"/>
                  </a:lnTo>
                  <a:lnTo>
                    <a:pt x="5887" y="1877"/>
                  </a:lnTo>
                  <a:lnTo>
                    <a:pt x="5911" y="1943"/>
                  </a:lnTo>
                  <a:lnTo>
                    <a:pt x="5932" y="2010"/>
                  </a:lnTo>
                  <a:lnTo>
                    <a:pt x="5952" y="2077"/>
                  </a:lnTo>
                  <a:lnTo>
                    <a:pt x="5971" y="2145"/>
                  </a:lnTo>
                  <a:lnTo>
                    <a:pt x="5988" y="2214"/>
                  </a:lnTo>
                  <a:lnTo>
                    <a:pt x="6003" y="2283"/>
                  </a:lnTo>
                  <a:lnTo>
                    <a:pt x="6016" y="2353"/>
                  </a:lnTo>
                  <a:lnTo>
                    <a:pt x="6028" y="2423"/>
                  </a:lnTo>
                  <a:lnTo>
                    <a:pt x="6038" y="2494"/>
                  </a:lnTo>
                  <a:lnTo>
                    <a:pt x="6046" y="2566"/>
                  </a:lnTo>
                  <a:lnTo>
                    <a:pt x="6053" y="2638"/>
                  </a:lnTo>
                  <a:lnTo>
                    <a:pt x="6057" y="2711"/>
                  </a:lnTo>
                  <a:lnTo>
                    <a:pt x="6060" y="2783"/>
                  </a:lnTo>
                  <a:lnTo>
                    <a:pt x="6061" y="2857"/>
                  </a:lnTo>
                  <a:lnTo>
                    <a:pt x="6061" y="4999"/>
                  </a:lnTo>
                  <a:lnTo>
                    <a:pt x="9633" y="4999"/>
                  </a:lnTo>
                  <a:lnTo>
                    <a:pt x="9633" y="2857"/>
                  </a:lnTo>
                  <a:lnTo>
                    <a:pt x="9634" y="2784"/>
                  </a:lnTo>
                  <a:lnTo>
                    <a:pt x="9637" y="2711"/>
                  </a:lnTo>
                  <a:lnTo>
                    <a:pt x="9641" y="2638"/>
                  </a:lnTo>
                  <a:lnTo>
                    <a:pt x="9648" y="2567"/>
                  </a:lnTo>
                  <a:lnTo>
                    <a:pt x="9656" y="2495"/>
                  </a:lnTo>
                  <a:lnTo>
                    <a:pt x="9666" y="2424"/>
                  </a:lnTo>
                  <a:lnTo>
                    <a:pt x="9678" y="2354"/>
                  </a:lnTo>
                  <a:lnTo>
                    <a:pt x="9691" y="2284"/>
                  </a:lnTo>
                  <a:lnTo>
                    <a:pt x="9706" y="2215"/>
                  </a:lnTo>
                  <a:lnTo>
                    <a:pt x="9723" y="2146"/>
                  </a:lnTo>
                  <a:lnTo>
                    <a:pt x="9741" y="2078"/>
                  </a:lnTo>
                  <a:lnTo>
                    <a:pt x="9762" y="2011"/>
                  </a:lnTo>
                  <a:lnTo>
                    <a:pt x="9783" y="1944"/>
                  </a:lnTo>
                  <a:lnTo>
                    <a:pt x="9807" y="1879"/>
                  </a:lnTo>
                  <a:lnTo>
                    <a:pt x="9832" y="1813"/>
                  </a:lnTo>
                  <a:lnTo>
                    <a:pt x="9858" y="1749"/>
                  </a:lnTo>
                  <a:lnTo>
                    <a:pt x="9886" y="1686"/>
                  </a:lnTo>
                  <a:lnTo>
                    <a:pt x="9915" y="1622"/>
                  </a:lnTo>
                  <a:lnTo>
                    <a:pt x="9946" y="1561"/>
                  </a:lnTo>
                  <a:lnTo>
                    <a:pt x="9979" y="1500"/>
                  </a:lnTo>
                  <a:lnTo>
                    <a:pt x="10013" y="1439"/>
                  </a:lnTo>
                  <a:lnTo>
                    <a:pt x="10048" y="1380"/>
                  </a:lnTo>
                  <a:lnTo>
                    <a:pt x="10085" y="1322"/>
                  </a:lnTo>
                  <a:lnTo>
                    <a:pt x="10123" y="1263"/>
                  </a:lnTo>
                  <a:lnTo>
                    <a:pt x="10162" y="1207"/>
                  </a:lnTo>
                  <a:lnTo>
                    <a:pt x="10203" y="1152"/>
                  </a:lnTo>
                  <a:lnTo>
                    <a:pt x="10244" y="1097"/>
                  </a:lnTo>
                  <a:lnTo>
                    <a:pt x="10288" y="1044"/>
                  </a:lnTo>
                  <a:lnTo>
                    <a:pt x="10332" y="991"/>
                  </a:lnTo>
                  <a:lnTo>
                    <a:pt x="10378" y="939"/>
                  </a:lnTo>
                  <a:lnTo>
                    <a:pt x="10424" y="889"/>
                  </a:lnTo>
                  <a:lnTo>
                    <a:pt x="10473" y="840"/>
                  </a:lnTo>
                  <a:lnTo>
                    <a:pt x="10472" y="839"/>
                  </a:lnTo>
                  <a:lnTo>
                    <a:pt x="10521" y="791"/>
                  </a:lnTo>
                  <a:lnTo>
                    <a:pt x="10571" y="744"/>
                  </a:lnTo>
                  <a:lnTo>
                    <a:pt x="10623" y="699"/>
                  </a:lnTo>
                  <a:lnTo>
                    <a:pt x="10675" y="655"/>
                  </a:lnTo>
                  <a:lnTo>
                    <a:pt x="10728" y="612"/>
                  </a:lnTo>
                  <a:lnTo>
                    <a:pt x="10783" y="569"/>
                  </a:lnTo>
                  <a:lnTo>
                    <a:pt x="10839" y="529"/>
                  </a:lnTo>
                  <a:lnTo>
                    <a:pt x="10895" y="490"/>
                  </a:lnTo>
                  <a:lnTo>
                    <a:pt x="10953" y="452"/>
                  </a:lnTo>
                  <a:lnTo>
                    <a:pt x="11011" y="415"/>
                  </a:lnTo>
                  <a:lnTo>
                    <a:pt x="11070" y="380"/>
                  </a:lnTo>
                  <a:lnTo>
                    <a:pt x="11131" y="346"/>
                  </a:lnTo>
                  <a:lnTo>
                    <a:pt x="11192" y="314"/>
                  </a:lnTo>
                  <a:lnTo>
                    <a:pt x="11254" y="283"/>
                  </a:lnTo>
                  <a:lnTo>
                    <a:pt x="11317" y="253"/>
                  </a:lnTo>
                  <a:lnTo>
                    <a:pt x="11380" y="225"/>
                  </a:lnTo>
                  <a:lnTo>
                    <a:pt x="11445" y="199"/>
                  </a:lnTo>
                  <a:lnTo>
                    <a:pt x="11510" y="174"/>
                  </a:lnTo>
                  <a:lnTo>
                    <a:pt x="11577" y="151"/>
                  </a:lnTo>
                  <a:lnTo>
                    <a:pt x="11643" y="129"/>
                  </a:lnTo>
                  <a:lnTo>
                    <a:pt x="11710" y="109"/>
                  </a:lnTo>
                  <a:lnTo>
                    <a:pt x="11779" y="91"/>
                  </a:lnTo>
                  <a:lnTo>
                    <a:pt x="11847" y="73"/>
                  </a:lnTo>
                  <a:lnTo>
                    <a:pt x="11917" y="58"/>
                  </a:lnTo>
                  <a:lnTo>
                    <a:pt x="11986" y="44"/>
                  </a:lnTo>
                  <a:lnTo>
                    <a:pt x="12057" y="33"/>
                  </a:lnTo>
                  <a:lnTo>
                    <a:pt x="12128" y="23"/>
                  </a:lnTo>
                  <a:lnTo>
                    <a:pt x="12199" y="15"/>
                  </a:lnTo>
                  <a:lnTo>
                    <a:pt x="12272" y="8"/>
                  </a:lnTo>
                  <a:lnTo>
                    <a:pt x="12344" y="4"/>
                  </a:lnTo>
                  <a:lnTo>
                    <a:pt x="12417" y="1"/>
                  </a:lnTo>
                  <a:lnTo>
                    <a:pt x="12491" y="0"/>
                  </a:lnTo>
                  <a:lnTo>
                    <a:pt x="12835" y="0"/>
                  </a:lnTo>
                  <a:lnTo>
                    <a:pt x="12910" y="1"/>
                  </a:lnTo>
                  <a:lnTo>
                    <a:pt x="12982" y="4"/>
                  </a:lnTo>
                  <a:lnTo>
                    <a:pt x="13055" y="8"/>
                  </a:lnTo>
                  <a:lnTo>
                    <a:pt x="13127" y="15"/>
                  </a:lnTo>
                  <a:lnTo>
                    <a:pt x="13199" y="23"/>
                  </a:lnTo>
                  <a:lnTo>
                    <a:pt x="13270" y="33"/>
                  </a:lnTo>
                  <a:lnTo>
                    <a:pt x="13340" y="44"/>
                  </a:lnTo>
                  <a:lnTo>
                    <a:pt x="13410" y="58"/>
                  </a:lnTo>
                  <a:lnTo>
                    <a:pt x="13479" y="73"/>
                  </a:lnTo>
                  <a:lnTo>
                    <a:pt x="13548" y="91"/>
                  </a:lnTo>
                  <a:lnTo>
                    <a:pt x="13616" y="109"/>
                  </a:lnTo>
                  <a:lnTo>
                    <a:pt x="13684" y="129"/>
                  </a:lnTo>
                  <a:lnTo>
                    <a:pt x="13750" y="151"/>
                  </a:lnTo>
                  <a:lnTo>
                    <a:pt x="13816" y="174"/>
                  </a:lnTo>
                  <a:lnTo>
                    <a:pt x="13882" y="199"/>
                  </a:lnTo>
                  <a:lnTo>
                    <a:pt x="13946" y="225"/>
                  </a:lnTo>
                  <a:lnTo>
                    <a:pt x="14010" y="253"/>
                  </a:lnTo>
                  <a:lnTo>
                    <a:pt x="14072" y="283"/>
                  </a:lnTo>
                  <a:lnTo>
                    <a:pt x="14134" y="314"/>
                  </a:lnTo>
                  <a:lnTo>
                    <a:pt x="14196" y="346"/>
                  </a:lnTo>
                  <a:lnTo>
                    <a:pt x="14256" y="380"/>
                  </a:lnTo>
                  <a:lnTo>
                    <a:pt x="14315" y="415"/>
                  </a:lnTo>
                  <a:lnTo>
                    <a:pt x="14374" y="452"/>
                  </a:lnTo>
                  <a:lnTo>
                    <a:pt x="14431" y="490"/>
                  </a:lnTo>
                  <a:lnTo>
                    <a:pt x="14488" y="529"/>
                  </a:lnTo>
                  <a:lnTo>
                    <a:pt x="14544" y="569"/>
                  </a:lnTo>
                  <a:lnTo>
                    <a:pt x="14598" y="612"/>
                  </a:lnTo>
                  <a:lnTo>
                    <a:pt x="14652" y="655"/>
                  </a:lnTo>
                  <a:lnTo>
                    <a:pt x="14704" y="699"/>
                  </a:lnTo>
                  <a:lnTo>
                    <a:pt x="14755" y="744"/>
                  </a:lnTo>
                  <a:lnTo>
                    <a:pt x="14806" y="791"/>
                  </a:lnTo>
                  <a:lnTo>
                    <a:pt x="14855" y="839"/>
                  </a:lnTo>
                  <a:lnTo>
                    <a:pt x="14903" y="888"/>
                  </a:lnTo>
                  <a:lnTo>
                    <a:pt x="14949" y="938"/>
                  </a:lnTo>
                  <a:lnTo>
                    <a:pt x="14995" y="990"/>
                  </a:lnTo>
                  <a:lnTo>
                    <a:pt x="15039" y="1042"/>
                  </a:lnTo>
                  <a:lnTo>
                    <a:pt x="15082" y="1095"/>
                  </a:lnTo>
                  <a:lnTo>
                    <a:pt x="15124" y="1150"/>
                  </a:lnTo>
                  <a:lnTo>
                    <a:pt x="15165" y="1205"/>
                  </a:lnTo>
                  <a:lnTo>
                    <a:pt x="15204" y="1262"/>
                  </a:lnTo>
                  <a:lnTo>
                    <a:pt x="15242" y="1320"/>
                  </a:lnTo>
                  <a:lnTo>
                    <a:pt x="15278" y="1378"/>
                  </a:lnTo>
                  <a:lnTo>
                    <a:pt x="15314" y="1437"/>
                  </a:lnTo>
                  <a:lnTo>
                    <a:pt x="15348" y="1498"/>
                  </a:lnTo>
                  <a:lnTo>
                    <a:pt x="15380" y="1559"/>
                  </a:lnTo>
                  <a:lnTo>
                    <a:pt x="15411" y="1621"/>
                  </a:lnTo>
                  <a:lnTo>
                    <a:pt x="15440" y="1684"/>
                  </a:lnTo>
                  <a:lnTo>
                    <a:pt x="15469" y="1747"/>
                  </a:lnTo>
                  <a:lnTo>
                    <a:pt x="15495" y="1811"/>
                  </a:lnTo>
                  <a:lnTo>
                    <a:pt x="15520" y="1877"/>
                  </a:lnTo>
                  <a:lnTo>
                    <a:pt x="15543" y="1943"/>
                  </a:lnTo>
                  <a:lnTo>
                    <a:pt x="15565" y="2010"/>
                  </a:lnTo>
                  <a:lnTo>
                    <a:pt x="15585" y="2077"/>
                  </a:lnTo>
                  <a:lnTo>
                    <a:pt x="15603" y="2145"/>
                  </a:lnTo>
                  <a:lnTo>
                    <a:pt x="15621" y="2214"/>
                  </a:lnTo>
                  <a:lnTo>
                    <a:pt x="15636" y="2283"/>
                  </a:lnTo>
                  <a:lnTo>
                    <a:pt x="15650" y="2353"/>
                  </a:lnTo>
                  <a:lnTo>
                    <a:pt x="15661" y="2423"/>
                  </a:lnTo>
                  <a:lnTo>
                    <a:pt x="15671" y="2494"/>
                  </a:lnTo>
                  <a:lnTo>
                    <a:pt x="15679" y="2566"/>
                  </a:lnTo>
                  <a:lnTo>
                    <a:pt x="15686" y="2638"/>
                  </a:lnTo>
                  <a:lnTo>
                    <a:pt x="15690" y="2711"/>
                  </a:lnTo>
                  <a:lnTo>
                    <a:pt x="15693" y="2783"/>
                  </a:lnTo>
                  <a:lnTo>
                    <a:pt x="15694" y="2857"/>
                  </a:lnTo>
                  <a:lnTo>
                    <a:pt x="15694" y="3202"/>
                  </a:lnTo>
                  <a:lnTo>
                    <a:pt x="15693" y="3276"/>
                  </a:lnTo>
                  <a:lnTo>
                    <a:pt x="15690" y="3348"/>
                  </a:lnTo>
                  <a:lnTo>
                    <a:pt x="15686" y="3421"/>
                  </a:lnTo>
                  <a:lnTo>
                    <a:pt x="15679" y="3493"/>
                  </a:lnTo>
                  <a:lnTo>
                    <a:pt x="15671" y="3565"/>
                  </a:lnTo>
                  <a:lnTo>
                    <a:pt x="15661" y="3636"/>
                  </a:lnTo>
                  <a:lnTo>
                    <a:pt x="15650" y="3706"/>
                  </a:lnTo>
                  <a:lnTo>
                    <a:pt x="15636" y="3776"/>
                  </a:lnTo>
                  <a:lnTo>
                    <a:pt x="15621" y="3845"/>
                  </a:lnTo>
                  <a:lnTo>
                    <a:pt x="15603" y="3914"/>
                  </a:lnTo>
                  <a:lnTo>
                    <a:pt x="15585" y="3982"/>
                  </a:lnTo>
                  <a:lnTo>
                    <a:pt x="15565" y="4049"/>
                  </a:lnTo>
                  <a:lnTo>
                    <a:pt x="15543" y="4116"/>
                  </a:lnTo>
                  <a:lnTo>
                    <a:pt x="15520" y="4182"/>
                  </a:lnTo>
                  <a:lnTo>
                    <a:pt x="15495" y="4248"/>
                  </a:lnTo>
                  <a:lnTo>
                    <a:pt x="15469" y="4312"/>
                  </a:lnTo>
                  <a:lnTo>
                    <a:pt x="15440" y="4375"/>
                  </a:lnTo>
                  <a:lnTo>
                    <a:pt x="15411" y="4439"/>
                  </a:lnTo>
                  <a:lnTo>
                    <a:pt x="15380" y="4500"/>
                  </a:lnTo>
                  <a:lnTo>
                    <a:pt x="15348" y="4561"/>
                  </a:lnTo>
                  <a:lnTo>
                    <a:pt x="15314" y="4622"/>
                  </a:lnTo>
                  <a:lnTo>
                    <a:pt x="15278" y="4681"/>
                  </a:lnTo>
                  <a:lnTo>
                    <a:pt x="15242" y="4739"/>
                  </a:lnTo>
                  <a:lnTo>
                    <a:pt x="15204" y="4797"/>
                  </a:lnTo>
                  <a:lnTo>
                    <a:pt x="15165" y="4853"/>
                  </a:lnTo>
                  <a:lnTo>
                    <a:pt x="15124" y="4909"/>
                  </a:lnTo>
                  <a:lnTo>
                    <a:pt x="15082" y="4964"/>
                  </a:lnTo>
                  <a:lnTo>
                    <a:pt x="15039" y="5017"/>
                  </a:lnTo>
                  <a:lnTo>
                    <a:pt x="14995" y="5069"/>
                  </a:lnTo>
                  <a:lnTo>
                    <a:pt x="14949" y="5121"/>
                  </a:lnTo>
                  <a:lnTo>
                    <a:pt x="14903" y="5171"/>
                  </a:lnTo>
                  <a:lnTo>
                    <a:pt x="14855" y="5220"/>
                  </a:lnTo>
                  <a:lnTo>
                    <a:pt x="14854" y="5219"/>
                  </a:lnTo>
                  <a:lnTo>
                    <a:pt x="14805" y="5267"/>
                  </a:lnTo>
                  <a:lnTo>
                    <a:pt x="14754" y="5314"/>
                  </a:lnTo>
                  <a:lnTo>
                    <a:pt x="14703" y="5360"/>
                  </a:lnTo>
                  <a:lnTo>
                    <a:pt x="14650" y="5404"/>
                  </a:lnTo>
                  <a:lnTo>
                    <a:pt x="14596" y="5446"/>
                  </a:lnTo>
                  <a:lnTo>
                    <a:pt x="14542" y="5489"/>
                  </a:lnTo>
                  <a:lnTo>
                    <a:pt x="14487" y="5530"/>
                  </a:lnTo>
                  <a:lnTo>
                    <a:pt x="14430" y="5569"/>
                  </a:lnTo>
                  <a:lnTo>
                    <a:pt x="14372" y="5606"/>
                  </a:lnTo>
                  <a:lnTo>
                    <a:pt x="14313" y="5644"/>
                  </a:lnTo>
                  <a:lnTo>
                    <a:pt x="14254" y="5679"/>
                  </a:lnTo>
                  <a:lnTo>
                    <a:pt x="14194" y="5712"/>
                  </a:lnTo>
                  <a:lnTo>
                    <a:pt x="14132" y="5745"/>
                  </a:lnTo>
                  <a:lnTo>
                    <a:pt x="14071" y="5775"/>
                  </a:lnTo>
                  <a:lnTo>
                    <a:pt x="14008" y="5806"/>
                  </a:lnTo>
                  <a:lnTo>
                    <a:pt x="13944" y="5834"/>
                  </a:lnTo>
                  <a:lnTo>
                    <a:pt x="13880" y="5860"/>
                  </a:lnTo>
                  <a:lnTo>
                    <a:pt x="13814" y="5885"/>
                  </a:lnTo>
                  <a:lnTo>
                    <a:pt x="13749" y="5908"/>
                  </a:lnTo>
                  <a:lnTo>
                    <a:pt x="13682" y="5929"/>
                  </a:lnTo>
                  <a:lnTo>
                    <a:pt x="13615" y="5950"/>
                  </a:lnTo>
                  <a:lnTo>
                    <a:pt x="13547" y="5968"/>
                  </a:lnTo>
                  <a:lnTo>
                    <a:pt x="13478" y="5986"/>
                  </a:lnTo>
                  <a:lnTo>
                    <a:pt x="13409" y="6001"/>
                  </a:lnTo>
                  <a:lnTo>
                    <a:pt x="13339" y="6014"/>
                  </a:lnTo>
                  <a:lnTo>
                    <a:pt x="13269" y="6026"/>
                  </a:lnTo>
                  <a:lnTo>
                    <a:pt x="13198" y="6036"/>
                  </a:lnTo>
                  <a:lnTo>
                    <a:pt x="13126" y="6044"/>
                  </a:lnTo>
                  <a:lnTo>
                    <a:pt x="13055" y="6050"/>
                  </a:lnTo>
                  <a:lnTo>
                    <a:pt x="12982" y="6055"/>
                  </a:lnTo>
                  <a:lnTo>
                    <a:pt x="12909" y="6058"/>
                  </a:lnTo>
                  <a:lnTo>
                    <a:pt x="12835" y="6059"/>
                  </a:lnTo>
                  <a:lnTo>
                    <a:pt x="10750" y="6059"/>
                  </a:lnTo>
                  <a:lnTo>
                    <a:pt x="10750" y="10034"/>
                  </a:lnTo>
                  <a:lnTo>
                    <a:pt x="12835" y="10034"/>
                  </a:lnTo>
                  <a:lnTo>
                    <a:pt x="12910" y="10035"/>
                  </a:lnTo>
                  <a:lnTo>
                    <a:pt x="12982" y="10038"/>
                  </a:lnTo>
                  <a:lnTo>
                    <a:pt x="13055" y="10043"/>
                  </a:lnTo>
                  <a:lnTo>
                    <a:pt x="13127" y="10049"/>
                  </a:lnTo>
                  <a:lnTo>
                    <a:pt x="13199" y="10057"/>
                  </a:lnTo>
                  <a:lnTo>
                    <a:pt x="13270" y="10067"/>
                  </a:lnTo>
                  <a:lnTo>
                    <a:pt x="13340" y="10079"/>
                  </a:lnTo>
                  <a:lnTo>
                    <a:pt x="13410" y="10092"/>
                  </a:lnTo>
                  <a:lnTo>
                    <a:pt x="13479" y="10107"/>
                  </a:lnTo>
                  <a:lnTo>
                    <a:pt x="13548" y="10125"/>
                  </a:lnTo>
                  <a:lnTo>
                    <a:pt x="13616" y="10144"/>
                  </a:lnTo>
                  <a:lnTo>
                    <a:pt x="13684" y="10164"/>
                  </a:lnTo>
                  <a:lnTo>
                    <a:pt x="13750" y="10185"/>
                  </a:lnTo>
                  <a:lnTo>
                    <a:pt x="13816" y="10208"/>
                  </a:lnTo>
                  <a:lnTo>
                    <a:pt x="13882" y="10233"/>
                  </a:lnTo>
                  <a:lnTo>
                    <a:pt x="13946" y="10259"/>
                  </a:lnTo>
                  <a:lnTo>
                    <a:pt x="14010" y="10287"/>
                  </a:lnTo>
                  <a:lnTo>
                    <a:pt x="14072" y="10318"/>
                  </a:lnTo>
                  <a:lnTo>
                    <a:pt x="14134" y="10348"/>
                  </a:lnTo>
                  <a:lnTo>
                    <a:pt x="14196" y="10381"/>
                  </a:lnTo>
                  <a:lnTo>
                    <a:pt x="14256" y="10414"/>
                  </a:lnTo>
                  <a:lnTo>
                    <a:pt x="14315" y="10449"/>
                  </a:lnTo>
                  <a:lnTo>
                    <a:pt x="14374" y="10486"/>
                  </a:lnTo>
                  <a:lnTo>
                    <a:pt x="14431" y="10524"/>
                  </a:lnTo>
                  <a:lnTo>
                    <a:pt x="14488" y="10563"/>
                  </a:lnTo>
                  <a:lnTo>
                    <a:pt x="14544" y="10603"/>
                  </a:lnTo>
                  <a:lnTo>
                    <a:pt x="14598" y="10646"/>
                  </a:lnTo>
                  <a:lnTo>
                    <a:pt x="14652" y="10689"/>
                  </a:lnTo>
                  <a:lnTo>
                    <a:pt x="14704" y="10733"/>
                  </a:lnTo>
                  <a:lnTo>
                    <a:pt x="14755" y="10778"/>
                  </a:lnTo>
                  <a:lnTo>
                    <a:pt x="14806" y="10826"/>
                  </a:lnTo>
                  <a:lnTo>
                    <a:pt x="14855" y="10873"/>
                  </a:lnTo>
                  <a:lnTo>
                    <a:pt x="14903" y="10922"/>
                  </a:lnTo>
                  <a:lnTo>
                    <a:pt x="14949" y="10972"/>
                  </a:lnTo>
                  <a:lnTo>
                    <a:pt x="14995" y="11024"/>
                  </a:lnTo>
                  <a:lnTo>
                    <a:pt x="15039" y="11076"/>
                  </a:lnTo>
                  <a:lnTo>
                    <a:pt x="15082" y="11129"/>
                  </a:lnTo>
                  <a:lnTo>
                    <a:pt x="15124" y="11184"/>
                  </a:lnTo>
                  <a:lnTo>
                    <a:pt x="15165" y="11240"/>
                  </a:lnTo>
                  <a:lnTo>
                    <a:pt x="15204" y="11296"/>
                  </a:lnTo>
                  <a:lnTo>
                    <a:pt x="15242" y="11354"/>
                  </a:lnTo>
                  <a:lnTo>
                    <a:pt x="15278" y="11412"/>
                  </a:lnTo>
                  <a:lnTo>
                    <a:pt x="15314" y="11471"/>
                  </a:lnTo>
                  <a:lnTo>
                    <a:pt x="15348" y="11532"/>
                  </a:lnTo>
                  <a:lnTo>
                    <a:pt x="15380" y="11593"/>
                  </a:lnTo>
                  <a:lnTo>
                    <a:pt x="15411" y="11655"/>
                  </a:lnTo>
                  <a:lnTo>
                    <a:pt x="15440" y="11718"/>
                  </a:lnTo>
                  <a:lnTo>
                    <a:pt x="15469" y="11781"/>
                  </a:lnTo>
                  <a:lnTo>
                    <a:pt x="15495" y="11845"/>
                  </a:lnTo>
                  <a:lnTo>
                    <a:pt x="15520" y="11911"/>
                  </a:lnTo>
                  <a:lnTo>
                    <a:pt x="15543" y="11977"/>
                  </a:lnTo>
                  <a:lnTo>
                    <a:pt x="15565" y="12044"/>
                  </a:lnTo>
                  <a:lnTo>
                    <a:pt x="15585" y="12111"/>
                  </a:lnTo>
                  <a:lnTo>
                    <a:pt x="15603" y="12179"/>
                  </a:lnTo>
                  <a:lnTo>
                    <a:pt x="15621" y="12248"/>
                  </a:lnTo>
                  <a:lnTo>
                    <a:pt x="15636" y="12317"/>
                  </a:lnTo>
                  <a:lnTo>
                    <a:pt x="15650" y="12388"/>
                  </a:lnTo>
                  <a:lnTo>
                    <a:pt x="15661" y="12457"/>
                  </a:lnTo>
                  <a:lnTo>
                    <a:pt x="15671" y="12528"/>
                  </a:lnTo>
                  <a:lnTo>
                    <a:pt x="15679" y="12600"/>
                  </a:lnTo>
                  <a:lnTo>
                    <a:pt x="15686" y="12672"/>
                  </a:lnTo>
                  <a:lnTo>
                    <a:pt x="15690" y="12745"/>
                  </a:lnTo>
                  <a:lnTo>
                    <a:pt x="15693" y="12817"/>
                  </a:lnTo>
                  <a:lnTo>
                    <a:pt x="15694" y="12891"/>
                  </a:lnTo>
                  <a:lnTo>
                    <a:pt x="15694" y="13236"/>
                  </a:lnTo>
                  <a:lnTo>
                    <a:pt x="15693" y="13310"/>
                  </a:lnTo>
                  <a:lnTo>
                    <a:pt x="15690" y="13382"/>
                  </a:lnTo>
                  <a:lnTo>
                    <a:pt x="15686" y="13455"/>
                  </a:lnTo>
                  <a:lnTo>
                    <a:pt x="15679" y="13527"/>
                  </a:lnTo>
                  <a:lnTo>
                    <a:pt x="15671" y="13599"/>
                  </a:lnTo>
                  <a:lnTo>
                    <a:pt x="15661" y="13670"/>
                  </a:lnTo>
                  <a:lnTo>
                    <a:pt x="15650" y="13740"/>
                  </a:lnTo>
                  <a:lnTo>
                    <a:pt x="15636" y="13811"/>
                  </a:lnTo>
                  <a:lnTo>
                    <a:pt x="15621" y="13879"/>
                  </a:lnTo>
                  <a:lnTo>
                    <a:pt x="15603" y="13949"/>
                  </a:lnTo>
                  <a:lnTo>
                    <a:pt x="15585" y="14016"/>
                  </a:lnTo>
                  <a:lnTo>
                    <a:pt x="15565" y="14083"/>
                  </a:lnTo>
                  <a:lnTo>
                    <a:pt x="15543" y="14151"/>
                  </a:lnTo>
                  <a:lnTo>
                    <a:pt x="15520" y="14216"/>
                  </a:lnTo>
                  <a:lnTo>
                    <a:pt x="15495" y="14282"/>
                  </a:lnTo>
                  <a:lnTo>
                    <a:pt x="15469" y="14346"/>
                  </a:lnTo>
                  <a:lnTo>
                    <a:pt x="15440" y="14409"/>
                  </a:lnTo>
                  <a:lnTo>
                    <a:pt x="15411" y="14473"/>
                  </a:lnTo>
                  <a:lnTo>
                    <a:pt x="15380" y="14534"/>
                  </a:lnTo>
                  <a:lnTo>
                    <a:pt x="15348" y="14595"/>
                  </a:lnTo>
                  <a:lnTo>
                    <a:pt x="15314" y="14656"/>
                  </a:lnTo>
                  <a:lnTo>
                    <a:pt x="15278" y="14715"/>
                  </a:lnTo>
                  <a:lnTo>
                    <a:pt x="15242" y="14773"/>
                  </a:lnTo>
                  <a:lnTo>
                    <a:pt x="15204" y="14831"/>
                  </a:lnTo>
                  <a:lnTo>
                    <a:pt x="15165" y="14888"/>
                  </a:lnTo>
                  <a:lnTo>
                    <a:pt x="15124" y="14943"/>
                  </a:lnTo>
                  <a:lnTo>
                    <a:pt x="15082" y="14998"/>
                  </a:lnTo>
                  <a:lnTo>
                    <a:pt x="15039" y="15051"/>
                  </a:lnTo>
                  <a:lnTo>
                    <a:pt x="14995" y="15103"/>
                  </a:lnTo>
                  <a:lnTo>
                    <a:pt x="14949" y="15155"/>
                  </a:lnTo>
                  <a:lnTo>
                    <a:pt x="14903" y="15205"/>
                  </a:lnTo>
                  <a:lnTo>
                    <a:pt x="14855" y="15254"/>
                  </a:lnTo>
                  <a:lnTo>
                    <a:pt x="14854" y="15253"/>
                  </a:lnTo>
                  <a:lnTo>
                    <a:pt x="14805" y="15301"/>
                  </a:lnTo>
                  <a:lnTo>
                    <a:pt x="14754" y="15348"/>
                  </a:lnTo>
                  <a:lnTo>
                    <a:pt x="14703" y="15394"/>
                  </a:lnTo>
                  <a:lnTo>
                    <a:pt x="14650" y="15438"/>
                  </a:lnTo>
                  <a:lnTo>
                    <a:pt x="14596" y="15481"/>
                  </a:lnTo>
                  <a:lnTo>
                    <a:pt x="14542" y="15523"/>
                  </a:lnTo>
                  <a:lnTo>
                    <a:pt x="14487" y="15564"/>
                  </a:lnTo>
                  <a:lnTo>
                    <a:pt x="14430" y="15603"/>
                  </a:lnTo>
                  <a:lnTo>
                    <a:pt x="14372" y="15641"/>
                  </a:lnTo>
                  <a:lnTo>
                    <a:pt x="14313" y="15678"/>
                  </a:lnTo>
                  <a:lnTo>
                    <a:pt x="14254" y="15713"/>
                  </a:lnTo>
                  <a:lnTo>
                    <a:pt x="14194" y="15747"/>
                  </a:lnTo>
                  <a:lnTo>
                    <a:pt x="14132" y="15779"/>
                  </a:lnTo>
                  <a:lnTo>
                    <a:pt x="14071" y="15810"/>
                  </a:lnTo>
                  <a:lnTo>
                    <a:pt x="14008" y="15840"/>
                  </a:lnTo>
                  <a:lnTo>
                    <a:pt x="13944" y="15868"/>
                  </a:lnTo>
                  <a:lnTo>
                    <a:pt x="13880" y="15894"/>
                  </a:lnTo>
                  <a:lnTo>
                    <a:pt x="13814" y="15919"/>
                  </a:lnTo>
                  <a:lnTo>
                    <a:pt x="13749" y="15942"/>
                  </a:lnTo>
                  <a:lnTo>
                    <a:pt x="13682" y="15964"/>
                  </a:lnTo>
                  <a:lnTo>
                    <a:pt x="13615" y="15984"/>
                  </a:lnTo>
                  <a:lnTo>
                    <a:pt x="13547" y="16002"/>
                  </a:lnTo>
                  <a:lnTo>
                    <a:pt x="13478" y="16020"/>
                  </a:lnTo>
                  <a:lnTo>
                    <a:pt x="13409" y="16035"/>
                  </a:lnTo>
                  <a:lnTo>
                    <a:pt x="13339" y="16049"/>
                  </a:lnTo>
                  <a:lnTo>
                    <a:pt x="13269" y="16060"/>
                  </a:lnTo>
                  <a:lnTo>
                    <a:pt x="13198" y="16070"/>
                  </a:lnTo>
                  <a:lnTo>
                    <a:pt x="13126" y="16078"/>
                  </a:lnTo>
                  <a:lnTo>
                    <a:pt x="13055" y="16085"/>
                  </a:lnTo>
                  <a:lnTo>
                    <a:pt x="12982" y="16089"/>
                  </a:lnTo>
                  <a:lnTo>
                    <a:pt x="12909" y="16092"/>
                  </a:lnTo>
                  <a:lnTo>
                    <a:pt x="12835" y="16093"/>
                  </a:lnTo>
                  <a:lnTo>
                    <a:pt x="12491" y="16093"/>
                  </a:lnTo>
                  <a:lnTo>
                    <a:pt x="12418" y="16092"/>
                  </a:lnTo>
                  <a:lnTo>
                    <a:pt x="12344" y="16089"/>
                  </a:lnTo>
                  <a:lnTo>
                    <a:pt x="12273" y="16085"/>
                  </a:lnTo>
                  <a:lnTo>
                    <a:pt x="12200" y="16078"/>
                  </a:lnTo>
                  <a:lnTo>
                    <a:pt x="12129" y="16070"/>
                  </a:lnTo>
                  <a:lnTo>
                    <a:pt x="12059" y="16060"/>
                  </a:lnTo>
                  <a:lnTo>
                    <a:pt x="11988" y="16049"/>
                  </a:lnTo>
                  <a:lnTo>
                    <a:pt x="11918" y="16035"/>
                  </a:lnTo>
                  <a:lnTo>
                    <a:pt x="11848" y="16020"/>
                  </a:lnTo>
                  <a:lnTo>
                    <a:pt x="11780" y="16002"/>
                  </a:lnTo>
                  <a:lnTo>
                    <a:pt x="11712" y="15984"/>
                  </a:lnTo>
                  <a:lnTo>
                    <a:pt x="11645" y="15964"/>
                  </a:lnTo>
                  <a:lnTo>
                    <a:pt x="11579" y="15942"/>
                  </a:lnTo>
                  <a:lnTo>
                    <a:pt x="11512" y="15919"/>
                  </a:lnTo>
                  <a:lnTo>
                    <a:pt x="11447" y="15894"/>
                  </a:lnTo>
                  <a:lnTo>
                    <a:pt x="11382" y="15868"/>
                  </a:lnTo>
                  <a:lnTo>
                    <a:pt x="11319" y="15840"/>
                  </a:lnTo>
                  <a:lnTo>
                    <a:pt x="11257" y="15810"/>
                  </a:lnTo>
                  <a:lnTo>
                    <a:pt x="11194" y="15779"/>
                  </a:lnTo>
                  <a:lnTo>
                    <a:pt x="11134" y="15747"/>
                  </a:lnTo>
                  <a:lnTo>
                    <a:pt x="11073" y="15714"/>
                  </a:lnTo>
                  <a:lnTo>
                    <a:pt x="11013" y="15679"/>
                  </a:lnTo>
                  <a:lnTo>
                    <a:pt x="10955" y="15641"/>
                  </a:lnTo>
                  <a:lnTo>
                    <a:pt x="10897" y="15603"/>
                  </a:lnTo>
                  <a:lnTo>
                    <a:pt x="10841" y="15564"/>
                  </a:lnTo>
                  <a:lnTo>
                    <a:pt x="10786" y="15524"/>
                  </a:lnTo>
                  <a:lnTo>
                    <a:pt x="10731" y="15482"/>
                  </a:lnTo>
                  <a:lnTo>
                    <a:pt x="10678" y="15439"/>
                  </a:lnTo>
                  <a:lnTo>
                    <a:pt x="10625" y="15394"/>
                  </a:lnTo>
                  <a:lnTo>
                    <a:pt x="10573" y="15349"/>
                  </a:lnTo>
                  <a:lnTo>
                    <a:pt x="10523" y="15302"/>
                  </a:lnTo>
                  <a:lnTo>
                    <a:pt x="10474" y="15254"/>
                  </a:lnTo>
                  <a:lnTo>
                    <a:pt x="10472" y="15252"/>
                  </a:lnTo>
                  <a:lnTo>
                    <a:pt x="10423" y="15203"/>
                  </a:lnTo>
                  <a:lnTo>
                    <a:pt x="10377" y="15153"/>
                  </a:lnTo>
                  <a:lnTo>
                    <a:pt x="10332" y="15101"/>
                  </a:lnTo>
                  <a:lnTo>
                    <a:pt x="10288" y="15049"/>
                  </a:lnTo>
                  <a:lnTo>
                    <a:pt x="10244" y="14995"/>
                  </a:lnTo>
                  <a:lnTo>
                    <a:pt x="10202" y="14940"/>
                  </a:lnTo>
                  <a:lnTo>
                    <a:pt x="10162" y="14885"/>
                  </a:lnTo>
                  <a:lnTo>
                    <a:pt x="10123" y="14829"/>
                  </a:lnTo>
                  <a:lnTo>
                    <a:pt x="10084" y="14771"/>
                  </a:lnTo>
                  <a:lnTo>
                    <a:pt x="10048" y="14713"/>
                  </a:lnTo>
                  <a:lnTo>
                    <a:pt x="10013" y="14654"/>
                  </a:lnTo>
                  <a:lnTo>
                    <a:pt x="9979" y="14593"/>
                  </a:lnTo>
                  <a:lnTo>
                    <a:pt x="9946" y="14532"/>
                  </a:lnTo>
                  <a:lnTo>
                    <a:pt x="9915" y="14470"/>
                  </a:lnTo>
                  <a:lnTo>
                    <a:pt x="9886" y="14407"/>
                  </a:lnTo>
                  <a:lnTo>
                    <a:pt x="9858" y="14344"/>
                  </a:lnTo>
                  <a:lnTo>
                    <a:pt x="9832" y="14280"/>
                  </a:lnTo>
                  <a:lnTo>
                    <a:pt x="9807" y="14214"/>
                  </a:lnTo>
                  <a:lnTo>
                    <a:pt x="9783" y="14149"/>
                  </a:lnTo>
                  <a:lnTo>
                    <a:pt x="9761" y="14081"/>
                  </a:lnTo>
                  <a:lnTo>
                    <a:pt x="9741" y="14014"/>
                  </a:lnTo>
                  <a:lnTo>
                    <a:pt x="9723" y="13947"/>
                  </a:lnTo>
                  <a:lnTo>
                    <a:pt x="9706" y="13878"/>
                  </a:lnTo>
                  <a:lnTo>
                    <a:pt x="9691" y="13809"/>
                  </a:lnTo>
                  <a:lnTo>
                    <a:pt x="9678" y="13738"/>
                  </a:lnTo>
                  <a:lnTo>
                    <a:pt x="9666" y="13669"/>
                  </a:lnTo>
                  <a:lnTo>
                    <a:pt x="9656" y="13598"/>
                  </a:lnTo>
                  <a:lnTo>
                    <a:pt x="9648" y="13526"/>
                  </a:lnTo>
                  <a:lnTo>
                    <a:pt x="9641" y="13455"/>
                  </a:lnTo>
                  <a:lnTo>
                    <a:pt x="9637" y="13382"/>
                  </a:lnTo>
                  <a:lnTo>
                    <a:pt x="9634" y="13309"/>
                  </a:lnTo>
                  <a:lnTo>
                    <a:pt x="9633" y="13236"/>
                  </a:lnTo>
                  <a:lnTo>
                    <a:pt x="9633" y="10920"/>
                  </a:lnTo>
                  <a:lnTo>
                    <a:pt x="6061" y="10920"/>
                  </a:lnTo>
                  <a:lnTo>
                    <a:pt x="6061" y="13236"/>
                  </a:lnTo>
                  <a:lnTo>
                    <a:pt x="6060" y="13310"/>
                  </a:lnTo>
                  <a:lnTo>
                    <a:pt x="6057" y="13382"/>
                  </a:lnTo>
                  <a:lnTo>
                    <a:pt x="6053" y="13455"/>
                  </a:lnTo>
                  <a:lnTo>
                    <a:pt x="6046" y="13527"/>
                  </a:lnTo>
                  <a:lnTo>
                    <a:pt x="6038" y="13599"/>
                  </a:lnTo>
                  <a:lnTo>
                    <a:pt x="6028" y="13670"/>
                  </a:lnTo>
                  <a:lnTo>
                    <a:pt x="6016" y="13740"/>
                  </a:lnTo>
                  <a:lnTo>
                    <a:pt x="6003" y="13811"/>
                  </a:lnTo>
                  <a:lnTo>
                    <a:pt x="5988" y="13879"/>
                  </a:lnTo>
                  <a:lnTo>
                    <a:pt x="5971" y="13949"/>
                  </a:lnTo>
                  <a:lnTo>
                    <a:pt x="5952" y="14016"/>
                  </a:lnTo>
                  <a:lnTo>
                    <a:pt x="5932" y="14083"/>
                  </a:lnTo>
                  <a:lnTo>
                    <a:pt x="5911" y="14151"/>
                  </a:lnTo>
                  <a:lnTo>
                    <a:pt x="5887" y="14216"/>
                  </a:lnTo>
                  <a:lnTo>
                    <a:pt x="5862" y="14282"/>
                  </a:lnTo>
                  <a:lnTo>
                    <a:pt x="5836" y="14346"/>
                  </a:lnTo>
                  <a:lnTo>
                    <a:pt x="5808" y="14409"/>
                  </a:lnTo>
                  <a:lnTo>
                    <a:pt x="5779" y="14473"/>
                  </a:lnTo>
                  <a:lnTo>
                    <a:pt x="5748" y="14534"/>
                  </a:lnTo>
                  <a:lnTo>
                    <a:pt x="5715" y="14595"/>
                  </a:lnTo>
                  <a:lnTo>
                    <a:pt x="5681" y="14656"/>
                  </a:lnTo>
                  <a:lnTo>
                    <a:pt x="5646" y="14715"/>
                  </a:lnTo>
                  <a:lnTo>
                    <a:pt x="5610" y="14773"/>
                  </a:lnTo>
                  <a:lnTo>
                    <a:pt x="5571" y="14831"/>
                  </a:lnTo>
                  <a:lnTo>
                    <a:pt x="5532" y="14888"/>
                  </a:lnTo>
                  <a:lnTo>
                    <a:pt x="5492" y="14943"/>
                  </a:lnTo>
                  <a:lnTo>
                    <a:pt x="5450" y="14998"/>
                  </a:lnTo>
                  <a:lnTo>
                    <a:pt x="5406" y="15051"/>
                  </a:lnTo>
                  <a:lnTo>
                    <a:pt x="5362" y="15103"/>
                  </a:lnTo>
                  <a:lnTo>
                    <a:pt x="5317" y="15155"/>
                  </a:lnTo>
                  <a:lnTo>
                    <a:pt x="5271" y="15205"/>
                  </a:lnTo>
                  <a:lnTo>
                    <a:pt x="5222" y="15254"/>
                  </a:lnTo>
                  <a:lnTo>
                    <a:pt x="5221" y="15253"/>
                  </a:lnTo>
                  <a:lnTo>
                    <a:pt x="5172" y="15301"/>
                  </a:lnTo>
                  <a:lnTo>
                    <a:pt x="5122" y="15348"/>
                  </a:lnTo>
                  <a:lnTo>
                    <a:pt x="5070" y="15394"/>
                  </a:lnTo>
                  <a:lnTo>
                    <a:pt x="5017" y="15438"/>
                  </a:lnTo>
                  <a:lnTo>
                    <a:pt x="4964" y="15481"/>
                  </a:lnTo>
                  <a:lnTo>
                    <a:pt x="4909" y="15523"/>
                  </a:lnTo>
                  <a:lnTo>
                    <a:pt x="4854" y="15564"/>
                  </a:lnTo>
                  <a:lnTo>
                    <a:pt x="4797" y="15603"/>
                  </a:lnTo>
                  <a:lnTo>
                    <a:pt x="4739" y="15641"/>
                  </a:lnTo>
                  <a:lnTo>
                    <a:pt x="4681" y="15678"/>
                  </a:lnTo>
                  <a:lnTo>
                    <a:pt x="4622" y="15713"/>
                  </a:lnTo>
                  <a:lnTo>
                    <a:pt x="4561" y="15747"/>
                  </a:lnTo>
                  <a:lnTo>
                    <a:pt x="4500" y="15779"/>
                  </a:lnTo>
                  <a:lnTo>
                    <a:pt x="4438" y="15810"/>
                  </a:lnTo>
                  <a:lnTo>
                    <a:pt x="4375" y="15840"/>
                  </a:lnTo>
                  <a:lnTo>
                    <a:pt x="4312" y="15868"/>
                  </a:lnTo>
                  <a:lnTo>
                    <a:pt x="4247" y="15894"/>
                  </a:lnTo>
                  <a:lnTo>
                    <a:pt x="4182" y="15919"/>
                  </a:lnTo>
                  <a:lnTo>
                    <a:pt x="4115" y="15942"/>
                  </a:lnTo>
                  <a:lnTo>
                    <a:pt x="4049" y="15964"/>
                  </a:lnTo>
                  <a:lnTo>
                    <a:pt x="3982" y="15984"/>
                  </a:lnTo>
                  <a:lnTo>
                    <a:pt x="3914" y="16002"/>
                  </a:lnTo>
                  <a:lnTo>
                    <a:pt x="3846" y="16020"/>
                  </a:lnTo>
                  <a:lnTo>
                    <a:pt x="3776" y="16035"/>
                  </a:lnTo>
                  <a:lnTo>
                    <a:pt x="3707" y="16049"/>
                  </a:lnTo>
                  <a:lnTo>
                    <a:pt x="3636" y="16060"/>
                  </a:lnTo>
                  <a:lnTo>
                    <a:pt x="3565" y="16070"/>
                  </a:lnTo>
                  <a:lnTo>
                    <a:pt x="3494" y="16078"/>
                  </a:lnTo>
                  <a:lnTo>
                    <a:pt x="3421" y="16085"/>
                  </a:lnTo>
                  <a:lnTo>
                    <a:pt x="3350" y="16089"/>
                  </a:lnTo>
                  <a:lnTo>
                    <a:pt x="3276" y="16092"/>
                  </a:lnTo>
                  <a:lnTo>
                    <a:pt x="3203" y="16093"/>
                  </a:lnTo>
                  <a:lnTo>
                    <a:pt x="2859" y="16093"/>
                  </a:lnTo>
                  <a:lnTo>
                    <a:pt x="2785" y="16092"/>
                  </a:lnTo>
                  <a:lnTo>
                    <a:pt x="2712" y="16089"/>
                  </a:lnTo>
                  <a:lnTo>
                    <a:pt x="2639" y="16085"/>
                  </a:lnTo>
                  <a:lnTo>
                    <a:pt x="2568" y="16078"/>
                  </a:lnTo>
                  <a:lnTo>
                    <a:pt x="2496" y="16070"/>
                  </a:lnTo>
                  <a:lnTo>
                    <a:pt x="2425" y="16060"/>
                  </a:lnTo>
                  <a:lnTo>
                    <a:pt x="2356" y="16049"/>
                  </a:lnTo>
                  <a:lnTo>
                    <a:pt x="2285" y="16035"/>
                  </a:lnTo>
                  <a:lnTo>
                    <a:pt x="2216" y="16020"/>
                  </a:lnTo>
                  <a:lnTo>
                    <a:pt x="2147" y="16002"/>
                  </a:lnTo>
                  <a:lnTo>
                    <a:pt x="2080" y="15984"/>
                  </a:lnTo>
                  <a:lnTo>
                    <a:pt x="2012" y="15964"/>
                  </a:lnTo>
                  <a:lnTo>
                    <a:pt x="1945" y="15942"/>
                  </a:lnTo>
                  <a:lnTo>
                    <a:pt x="1880" y="15919"/>
                  </a:lnTo>
                  <a:lnTo>
                    <a:pt x="1814" y="15894"/>
                  </a:lnTo>
                  <a:lnTo>
                    <a:pt x="1750" y="15868"/>
                  </a:lnTo>
                  <a:lnTo>
                    <a:pt x="1686" y="15840"/>
                  </a:lnTo>
                  <a:lnTo>
                    <a:pt x="1624" y="15810"/>
                  </a:lnTo>
                  <a:lnTo>
                    <a:pt x="1562" y="15779"/>
                  </a:lnTo>
                  <a:lnTo>
                    <a:pt x="1500" y="15747"/>
                  </a:lnTo>
                  <a:lnTo>
                    <a:pt x="1440" y="15714"/>
                  </a:lnTo>
                  <a:lnTo>
                    <a:pt x="1381" y="15679"/>
                  </a:lnTo>
                  <a:lnTo>
                    <a:pt x="1322" y="15641"/>
                  </a:lnTo>
                  <a:lnTo>
                    <a:pt x="1265" y="15603"/>
                  </a:lnTo>
                  <a:lnTo>
                    <a:pt x="1208" y="15564"/>
                  </a:lnTo>
                  <a:lnTo>
                    <a:pt x="1153" y="15524"/>
                  </a:lnTo>
                  <a:lnTo>
                    <a:pt x="1099" y="15482"/>
                  </a:lnTo>
                  <a:lnTo>
                    <a:pt x="1044" y="15439"/>
                  </a:lnTo>
                  <a:lnTo>
                    <a:pt x="992" y="15394"/>
                  </a:lnTo>
                  <a:lnTo>
                    <a:pt x="941" y="15349"/>
                  </a:lnTo>
                  <a:lnTo>
                    <a:pt x="891" y="15302"/>
                  </a:lnTo>
                  <a:lnTo>
                    <a:pt x="841" y="15254"/>
                  </a:lnTo>
                  <a:lnTo>
                    <a:pt x="839" y="15252"/>
                  </a:lnTo>
                  <a:lnTo>
                    <a:pt x="791" y="15203"/>
                  </a:lnTo>
                  <a:lnTo>
                    <a:pt x="745" y="15153"/>
                  </a:lnTo>
                  <a:lnTo>
                    <a:pt x="699" y="15101"/>
                  </a:lnTo>
                  <a:lnTo>
                    <a:pt x="654" y="15049"/>
                  </a:lnTo>
                  <a:lnTo>
                    <a:pt x="611" y="14995"/>
                  </a:lnTo>
                  <a:lnTo>
                    <a:pt x="570" y="14940"/>
                  </a:lnTo>
                  <a:lnTo>
                    <a:pt x="529" y="14885"/>
                  </a:lnTo>
                  <a:lnTo>
                    <a:pt x="490" y="14829"/>
                  </a:lnTo>
                  <a:lnTo>
                    <a:pt x="452" y="14771"/>
                  </a:lnTo>
                  <a:lnTo>
                    <a:pt x="415" y="14713"/>
                  </a:lnTo>
                  <a:lnTo>
                    <a:pt x="380" y="14654"/>
                  </a:lnTo>
                  <a:lnTo>
                    <a:pt x="346" y="14593"/>
                  </a:lnTo>
                  <a:lnTo>
                    <a:pt x="314" y="14532"/>
                  </a:lnTo>
                  <a:lnTo>
                    <a:pt x="283" y="14470"/>
                  </a:lnTo>
                  <a:lnTo>
                    <a:pt x="254" y="14407"/>
                  </a:lnTo>
                  <a:lnTo>
                    <a:pt x="225" y="14344"/>
                  </a:lnTo>
                  <a:lnTo>
                    <a:pt x="199" y="14280"/>
                  </a:lnTo>
                  <a:lnTo>
                    <a:pt x="174" y="14214"/>
                  </a:lnTo>
                  <a:lnTo>
                    <a:pt x="151" y="14149"/>
                  </a:lnTo>
                  <a:lnTo>
                    <a:pt x="129" y="14081"/>
                  </a:lnTo>
                  <a:lnTo>
                    <a:pt x="109" y="14014"/>
                  </a:lnTo>
                  <a:lnTo>
                    <a:pt x="91" y="13947"/>
                  </a:lnTo>
                  <a:lnTo>
                    <a:pt x="73" y="13878"/>
                  </a:lnTo>
                  <a:lnTo>
                    <a:pt x="58" y="13809"/>
                  </a:lnTo>
                  <a:lnTo>
                    <a:pt x="44" y="13738"/>
                  </a:lnTo>
                  <a:lnTo>
                    <a:pt x="33" y="13669"/>
                  </a:lnTo>
                  <a:lnTo>
                    <a:pt x="23" y="13598"/>
                  </a:lnTo>
                  <a:lnTo>
                    <a:pt x="15" y="13526"/>
                  </a:lnTo>
                  <a:lnTo>
                    <a:pt x="8" y="13455"/>
                  </a:lnTo>
                  <a:lnTo>
                    <a:pt x="4" y="13382"/>
                  </a:lnTo>
                  <a:lnTo>
                    <a:pt x="1" y="13309"/>
                  </a:lnTo>
                  <a:lnTo>
                    <a:pt x="0" y="13236"/>
                  </a:lnTo>
                  <a:lnTo>
                    <a:pt x="0" y="12891"/>
                  </a:lnTo>
                  <a:lnTo>
                    <a:pt x="1" y="12818"/>
                  </a:lnTo>
                  <a:lnTo>
                    <a:pt x="4" y="12746"/>
                  </a:lnTo>
                  <a:lnTo>
                    <a:pt x="8" y="12673"/>
                  </a:lnTo>
                  <a:lnTo>
                    <a:pt x="15" y="12601"/>
                  </a:lnTo>
                  <a:lnTo>
                    <a:pt x="23" y="12529"/>
                  </a:lnTo>
                  <a:lnTo>
                    <a:pt x="33" y="12458"/>
                  </a:lnTo>
                  <a:lnTo>
                    <a:pt x="44" y="12388"/>
                  </a:lnTo>
                  <a:lnTo>
                    <a:pt x="58" y="12318"/>
                  </a:lnTo>
                  <a:lnTo>
                    <a:pt x="73" y="12249"/>
                  </a:lnTo>
                  <a:lnTo>
                    <a:pt x="91" y="12180"/>
                  </a:lnTo>
                  <a:lnTo>
                    <a:pt x="109" y="12113"/>
                  </a:lnTo>
                  <a:lnTo>
                    <a:pt x="129" y="12046"/>
                  </a:lnTo>
                  <a:lnTo>
                    <a:pt x="151" y="11979"/>
                  </a:lnTo>
                  <a:lnTo>
                    <a:pt x="174" y="11913"/>
                  </a:lnTo>
                  <a:lnTo>
                    <a:pt x="199" y="11847"/>
                  </a:lnTo>
                  <a:lnTo>
                    <a:pt x="225" y="11783"/>
                  </a:lnTo>
                  <a:lnTo>
                    <a:pt x="254" y="11720"/>
                  </a:lnTo>
                  <a:lnTo>
                    <a:pt x="283" y="11657"/>
                  </a:lnTo>
                  <a:lnTo>
                    <a:pt x="314" y="11595"/>
                  </a:lnTo>
                  <a:lnTo>
                    <a:pt x="346" y="11534"/>
                  </a:lnTo>
                  <a:lnTo>
                    <a:pt x="380" y="11473"/>
                  </a:lnTo>
                  <a:lnTo>
                    <a:pt x="416" y="11414"/>
                  </a:lnTo>
                  <a:lnTo>
                    <a:pt x="452" y="11356"/>
                  </a:lnTo>
                  <a:lnTo>
                    <a:pt x="490" y="11298"/>
                  </a:lnTo>
                  <a:lnTo>
                    <a:pt x="529" y="11241"/>
                  </a:lnTo>
                  <a:lnTo>
                    <a:pt x="571" y="11186"/>
                  </a:lnTo>
                  <a:lnTo>
                    <a:pt x="612" y="11131"/>
                  </a:lnTo>
                  <a:lnTo>
                    <a:pt x="655" y="11078"/>
                  </a:lnTo>
                  <a:lnTo>
                    <a:pt x="699" y="11025"/>
                  </a:lnTo>
                  <a:lnTo>
                    <a:pt x="746" y="10973"/>
                  </a:lnTo>
                  <a:lnTo>
                    <a:pt x="792" y="10923"/>
                  </a:lnTo>
                  <a:lnTo>
                    <a:pt x="840" y="10875"/>
                  </a:lnTo>
                  <a:lnTo>
                    <a:pt x="839" y="10873"/>
                  </a:lnTo>
                  <a:lnTo>
                    <a:pt x="888" y="10826"/>
                  </a:lnTo>
                  <a:lnTo>
                    <a:pt x="939" y="10778"/>
                  </a:lnTo>
                  <a:lnTo>
                    <a:pt x="990" y="10733"/>
                  </a:lnTo>
                  <a:lnTo>
                    <a:pt x="1042" y="10689"/>
                  </a:lnTo>
                  <a:lnTo>
                    <a:pt x="1096" y="10646"/>
                  </a:lnTo>
                  <a:lnTo>
                    <a:pt x="1150" y="10603"/>
                  </a:lnTo>
                  <a:lnTo>
                    <a:pt x="1206" y="10563"/>
                  </a:lnTo>
                  <a:lnTo>
                    <a:pt x="1263" y="10524"/>
                  </a:lnTo>
                  <a:lnTo>
                    <a:pt x="1320" y="10486"/>
                  </a:lnTo>
                  <a:lnTo>
                    <a:pt x="1379" y="10449"/>
                  </a:lnTo>
                  <a:lnTo>
                    <a:pt x="1438" y="10414"/>
                  </a:lnTo>
                  <a:lnTo>
                    <a:pt x="1498" y="10381"/>
                  </a:lnTo>
                  <a:lnTo>
                    <a:pt x="1560" y="10348"/>
                  </a:lnTo>
                  <a:lnTo>
                    <a:pt x="1621" y="10318"/>
                  </a:lnTo>
                  <a:lnTo>
                    <a:pt x="1684" y="10287"/>
                  </a:lnTo>
                  <a:lnTo>
                    <a:pt x="1748" y="10259"/>
                  </a:lnTo>
                  <a:lnTo>
                    <a:pt x="1812" y="10233"/>
                  </a:lnTo>
                  <a:lnTo>
                    <a:pt x="1878" y="10208"/>
                  </a:lnTo>
                  <a:lnTo>
                    <a:pt x="1943" y="10185"/>
                  </a:lnTo>
                  <a:lnTo>
                    <a:pt x="2010" y="10164"/>
                  </a:lnTo>
                  <a:lnTo>
                    <a:pt x="2078" y="10144"/>
                  </a:lnTo>
                  <a:lnTo>
                    <a:pt x="2145" y="10125"/>
                  </a:lnTo>
                  <a:lnTo>
                    <a:pt x="2215" y="10107"/>
                  </a:lnTo>
                  <a:lnTo>
                    <a:pt x="2283" y="10092"/>
                  </a:lnTo>
                  <a:lnTo>
                    <a:pt x="2354" y="10079"/>
                  </a:lnTo>
                  <a:lnTo>
                    <a:pt x="2424" y="10067"/>
                  </a:lnTo>
                  <a:lnTo>
                    <a:pt x="2495" y="10057"/>
                  </a:lnTo>
                  <a:lnTo>
                    <a:pt x="2567" y="10049"/>
                  </a:lnTo>
                  <a:lnTo>
                    <a:pt x="2639" y="10043"/>
                  </a:lnTo>
                  <a:lnTo>
                    <a:pt x="2712" y="10038"/>
                  </a:lnTo>
                  <a:lnTo>
                    <a:pt x="2784" y="10035"/>
                  </a:lnTo>
                  <a:lnTo>
                    <a:pt x="2859" y="10034"/>
                  </a:lnTo>
                  <a:lnTo>
                    <a:pt x="5032" y="10034"/>
                  </a:lnTo>
                  <a:lnTo>
                    <a:pt x="5032" y="6059"/>
                  </a:lnTo>
                  <a:lnTo>
                    <a:pt x="2859" y="6059"/>
                  </a:lnTo>
                  <a:lnTo>
                    <a:pt x="2785" y="6058"/>
                  </a:lnTo>
                  <a:lnTo>
                    <a:pt x="2712" y="6055"/>
                  </a:lnTo>
                  <a:lnTo>
                    <a:pt x="2639" y="6050"/>
                  </a:lnTo>
                  <a:lnTo>
                    <a:pt x="2568" y="6044"/>
                  </a:lnTo>
                  <a:lnTo>
                    <a:pt x="2496" y="6036"/>
                  </a:lnTo>
                  <a:lnTo>
                    <a:pt x="2425" y="6026"/>
                  </a:lnTo>
                  <a:lnTo>
                    <a:pt x="2356" y="6014"/>
                  </a:lnTo>
                  <a:lnTo>
                    <a:pt x="2285" y="6001"/>
                  </a:lnTo>
                  <a:lnTo>
                    <a:pt x="2216" y="5986"/>
                  </a:lnTo>
                  <a:lnTo>
                    <a:pt x="2147" y="5968"/>
                  </a:lnTo>
                  <a:lnTo>
                    <a:pt x="2080" y="5950"/>
                  </a:lnTo>
                  <a:lnTo>
                    <a:pt x="2012" y="5930"/>
                  </a:lnTo>
                  <a:lnTo>
                    <a:pt x="1945" y="5908"/>
                  </a:lnTo>
                  <a:lnTo>
                    <a:pt x="1880" y="5885"/>
                  </a:lnTo>
                  <a:lnTo>
                    <a:pt x="1814" y="5860"/>
                  </a:lnTo>
                  <a:lnTo>
                    <a:pt x="1750" y="5834"/>
                  </a:lnTo>
                  <a:lnTo>
                    <a:pt x="1686" y="5806"/>
                  </a:lnTo>
                  <a:lnTo>
                    <a:pt x="1624" y="5776"/>
                  </a:lnTo>
                  <a:lnTo>
                    <a:pt x="1562" y="5745"/>
                  </a:lnTo>
                  <a:lnTo>
                    <a:pt x="1500" y="5713"/>
                  </a:lnTo>
                  <a:lnTo>
                    <a:pt x="1440" y="5679"/>
                  </a:lnTo>
                  <a:lnTo>
                    <a:pt x="1381" y="5644"/>
                  </a:lnTo>
                  <a:lnTo>
                    <a:pt x="1322" y="5607"/>
                  </a:lnTo>
                  <a:lnTo>
                    <a:pt x="1265" y="5569"/>
                  </a:lnTo>
                  <a:lnTo>
                    <a:pt x="1208" y="5530"/>
                  </a:lnTo>
                  <a:lnTo>
                    <a:pt x="1153" y="5490"/>
                  </a:lnTo>
                  <a:lnTo>
                    <a:pt x="1099" y="5447"/>
                  </a:lnTo>
                  <a:lnTo>
                    <a:pt x="1044" y="5404"/>
                  </a:lnTo>
                  <a:lnTo>
                    <a:pt x="992" y="5360"/>
                  </a:lnTo>
                  <a:lnTo>
                    <a:pt x="941" y="5315"/>
                  </a:lnTo>
                  <a:lnTo>
                    <a:pt x="891" y="5267"/>
                  </a:lnTo>
                  <a:lnTo>
                    <a:pt x="841" y="5220"/>
                  </a:lnTo>
                  <a:lnTo>
                    <a:pt x="839" y="5218"/>
                  </a:lnTo>
                  <a:lnTo>
                    <a:pt x="791" y="5169"/>
                  </a:lnTo>
                  <a:lnTo>
                    <a:pt x="745" y="5119"/>
                  </a:lnTo>
                  <a:lnTo>
                    <a:pt x="699" y="5067"/>
                  </a:lnTo>
                  <a:lnTo>
                    <a:pt x="654" y="5014"/>
                  </a:lnTo>
                  <a:lnTo>
                    <a:pt x="611" y="4961"/>
                  </a:lnTo>
                  <a:lnTo>
                    <a:pt x="570" y="4906"/>
                  </a:lnTo>
                  <a:lnTo>
                    <a:pt x="529" y="4851"/>
                  </a:lnTo>
                  <a:lnTo>
                    <a:pt x="490" y="4795"/>
                  </a:lnTo>
                  <a:lnTo>
                    <a:pt x="452" y="4736"/>
                  </a:lnTo>
                  <a:lnTo>
                    <a:pt x="415" y="4679"/>
                  </a:lnTo>
                  <a:lnTo>
                    <a:pt x="380" y="4619"/>
                  </a:lnTo>
                  <a:lnTo>
                    <a:pt x="346" y="4558"/>
                  </a:lnTo>
                  <a:lnTo>
                    <a:pt x="314" y="4498"/>
                  </a:lnTo>
                  <a:lnTo>
                    <a:pt x="283" y="4436"/>
                  </a:lnTo>
                  <a:lnTo>
                    <a:pt x="254" y="4373"/>
                  </a:lnTo>
                  <a:lnTo>
                    <a:pt x="225" y="4309"/>
                  </a:lnTo>
                  <a:lnTo>
                    <a:pt x="199" y="4246"/>
                  </a:lnTo>
                  <a:lnTo>
                    <a:pt x="174" y="4180"/>
                  </a:lnTo>
                  <a:lnTo>
                    <a:pt x="151" y="4114"/>
                  </a:lnTo>
                  <a:lnTo>
                    <a:pt x="129" y="4047"/>
                  </a:lnTo>
                  <a:lnTo>
                    <a:pt x="109" y="3980"/>
                  </a:lnTo>
                  <a:lnTo>
                    <a:pt x="91" y="3913"/>
                  </a:lnTo>
                  <a:lnTo>
                    <a:pt x="73" y="3844"/>
                  </a:lnTo>
                  <a:lnTo>
                    <a:pt x="58" y="3775"/>
                  </a:lnTo>
                  <a:lnTo>
                    <a:pt x="44" y="3704"/>
                  </a:lnTo>
                  <a:lnTo>
                    <a:pt x="33" y="3634"/>
                  </a:lnTo>
                  <a:lnTo>
                    <a:pt x="23" y="3564"/>
                  </a:lnTo>
                  <a:lnTo>
                    <a:pt x="15" y="3492"/>
                  </a:lnTo>
                  <a:lnTo>
                    <a:pt x="8" y="3420"/>
                  </a:lnTo>
                  <a:lnTo>
                    <a:pt x="4" y="3347"/>
                  </a:lnTo>
                  <a:lnTo>
                    <a:pt x="1" y="3275"/>
                  </a:lnTo>
                  <a:lnTo>
                    <a:pt x="0" y="3202"/>
                  </a:lnTo>
                  <a:lnTo>
                    <a:pt x="0" y="2857"/>
                  </a:lnTo>
                  <a:lnTo>
                    <a:pt x="1" y="2784"/>
                  </a:lnTo>
                  <a:lnTo>
                    <a:pt x="4" y="2711"/>
                  </a:lnTo>
                  <a:lnTo>
                    <a:pt x="8" y="2638"/>
                  </a:lnTo>
                  <a:lnTo>
                    <a:pt x="15" y="2567"/>
                  </a:lnTo>
                  <a:lnTo>
                    <a:pt x="23" y="2495"/>
                  </a:lnTo>
                  <a:lnTo>
                    <a:pt x="33" y="2424"/>
                  </a:lnTo>
                  <a:lnTo>
                    <a:pt x="44" y="2354"/>
                  </a:lnTo>
                  <a:lnTo>
                    <a:pt x="58" y="2284"/>
                  </a:lnTo>
                  <a:lnTo>
                    <a:pt x="73" y="2215"/>
                  </a:lnTo>
                  <a:lnTo>
                    <a:pt x="91" y="2146"/>
                  </a:lnTo>
                  <a:lnTo>
                    <a:pt x="109" y="2078"/>
                  </a:lnTo>
                  <a:lnTo>
                    <a:pt x="129" y="2011"/>
                  </a:lnTo>
                  <a:lnTo>
                    <a:pt x="151" y="1944"/>
                  </a:lnTo>
                  <a:lnTo>
                    <a:pt x="174" y="1879"/>
                  </a:lnTo>
                  <a:lnTo>
                    <a:pt x="199" y="1813"/>
                  </a:lnTo>
                  <a:lnTo>
                    <a:pt x="225" y="1749"/>
                  </a:lnTo>
                  <a:lnTo>
                    <a:pt x="254" y="1686"/>
                  </a:lnTo>
                  <a:lnTo>
                    <a:pt x="283" y="1622"/>
                  </a:lnTo>
                  <a:lnTo>
                    <a:pt x="314" y="1561"/>
                  </a:lnTo>
                  <a:lnTo>
                    <a:pt x="346" y="1500"/>
                  </a:lnTo>
                  <a:lnTo>
                    <a:pt x="380" y="1439"/>
                  </a:lnTo>
                  <a:lnTo>
                    <a:pt x="416" y="1380"/>
                  </a:lnTo>
                  <a:lnTo>
                    <a:pt x="452" y="1322"/>
                  </a:lnTo>
                  <a:lnTo>
                    <a:pt x="490" y="1263"/>
                  </a:lnTo>
                  <a:lnTo>
                    <a:pt x="529" y="1207"/>
                  </a:lnTo>
                  <a:lnTo>
                    <a:pt x="571" y="1152"/>
                  </a:lnTo>
                  <a:lnTo>
                    <a:pt x="612" y="1097"/>
                  </a:lnTo>
                  <a:lnTo>
                    <a:pt x="655" y="1044"/>
                  </a:lnTo>
                  <a:lnTo>
                    <a:pt x="699" y="991"/>
                  </a:lnTo>
                  <a:lnTo>
                    <a:pt x="746" y="939"/>
                  </a:lnTo>
                  <a:lnTo>
                    <a:pt x="792" y="889"/>
                  </a:lnTo>
                  <a:lnTo>
                    <a:pt x="840" y="840"/>
                  </a:lnTo>
                  <a:lnTo>
                    <a:pt x="839" y="839"/>
                  </a:lnTo>
                  <a:lnTo>
                    <a:pt x="888" y="791"/>
                  </a:lnTo>
                  <a:lnTo>
                    <a:pt x="939" y="744"/>
                  </a:lnTo>
                  <a:lnTo>
                    <a:pt x="990" y="699"/>
                  </a:lnTo>
                  <a:lnTo>
                    <a:pt x="1042" y="655"/>
                  </a:lnTo>
                  <a:lnTo>
                    <a:pt x="1096" y="612"/>
                  </a:lnTo>
                  <a:lnTo>
                    <a:pt x="1150" y="569"/>
                  </a:lnTo>
                  <a:lnTo>
                    <a:pt x="1206" y="529"/>
                  </a:lnTo>
                  <a:lnTo>
                    <a:pt x="1263" y="490"/>
                  </a:lnTo>
                  <a:lnTo>
                    <a:pt x="1320" y="452"/>
                  </a:lnTo>
                  <a:lnTo>
                    <a:pt x="1379" y="415"/>
                  </a:lnTo>
                  <a:lnTo>
                    <a:pt x="1438" y="380"/>
                  </a:lnTo>
                  <a:lnTo>
                    <a:pt x="1498" y="346"/>
                  </a:lnTo>
                  <a:lnTo>
                    <a:pt x="1560" y="314"/>
                  </a:lnTo>
                  <a:lnTo>
                    <a:pt x="1621" y="283"/>
                  </a:lnTo>
                  <a:lnTo>
                    <a:pt x="1684" y="253"/>
                  </a:lnTo>
                  <a:lnTo>
                    <a:pt x="1748" y="225"/>
                  </a:lnTo>
                  <a:lnTo>
                    <a:pt x="1812" y="199"/>
                  </a:lnTo>
                  <a:lnTo>
                    <a:pt x="1878" y="174"/>
                  </a:lnTo>
                  <a:lnTo>
                    <a:pt x="1943" y="151"/>
                  </a:lnTo>
                  <a:lnTo>
                    <a:pt x="2010" y="129"/>
                  </a:lnTo>
                  <a:lnTo>
                    <a:pt x="2078" y="109"/>
                  </a:lnTo>
                  <a:lnTo>
                    <a:pt x="2145" y="91"/>
                  </a:lnTo>
                  <a:lnTo>
                    <a:pt x="2215" y="73"/>
                  </a:lnTo>
                  <a:lnTo>
                    <a:pt x="2283" y="58"/>
                  </a:lnTo>
                  <a:lnTo>
                    <a:pt x="2354" y="44"/>
                  </a:lnTo>
                  <a:lnTo>
                    <a:pt x="2424" y="33"/>
                  </a:lnTo>
                  <a:lnTo>
                    <a:pt x="2495" y="23"/>
                  </a:lnTo>
                  <a:lnTo>
                    <a:pt x="2567" y="15"/>
                  </a:lnTo>
                  <a:lnTo>
                    <a:pt x="2639" y="8"/>
                  </a:lnTo>
                  <a:lnTo>
                    <a:pt x="2712" y="4"/>
                  </a:lnTo>
                  <a:lnTo>
                    <a:pt x="2784" y="1"/>
                  </a:lnTo>
                  <a:lnTo>
                    <a:pt x="2859" y="0"/>
                  </a:lnTo>
                  <a:close/>
                  <a:moveTo>
                    <a:pt x="3203" y="1060"/>
                  </a:moveTo>
                  <a:lnTo>
                    <a:pt x="2859" y="1060"/>
                  </a:lnTo>
                  <a:lnTo>
                    <a:pt x="2812" y="1060"/>
                  </a:lnTo>
                  <a:lnTo>
                    <a:pt x="2766" y="1062"/>
                  </a:lnTo>
                  <a:lnTo>
                    <a:pt x="2721" y="1065"/>
                  </a:lnTo>
                  <a:lnTo>
                    <a:pt x="2676" y="1069"/>
                  </a:lnTo>
                  <a:lnTo>
                    <a:pt x="2630" y="1074"/>
                  </a:lnTo>
                  <a:lnTo>
                    <a:pt x="2586" y="1080"/>
                  </a:lnTo>
                  <a:lnTo>
                    <a:pt x="2541" y="1088"/>
                  </a:lnTo>
                  <a:lnTo>
                    <a:pt x="2497" y="1096"/>
                  </a:lnTo>
                  <a:lnTo>
                    <a:pt x="2454" y="1106"/>
                  </a:lnTo>
                  <a:lnTo>
                    <a:pt x="2411" y="1116"/>
                  </a:lnTo>
                  <a:lnTo>
                    <a:pt x="2368" y="1129"/>
                  </a:lnTo>
                  <a:lnTo>
                    <a:pt x="2325" y="1142"/>
                  </a:lnTo>
                  <a:lnTo>
                    <a:pt x="2283" y="1155"/>
                  </a:lnTo>
                  <a:lnTo>
                    <a:pt x="2242" y="1170"/>
                  </a:lnTo>
                  <a:lnTo>
                    <a:pt x="2201" y="1185"/>
                  </a:lnTo>
                  <a:lnTo>
                    <a:pt x="2160" y="1202"/>
                  </a:lnTo>
                  <a:lnTo>
                    <a:pt x="2120" y="1220"/>
                  </a:lnTo>
                  <a:lnTo>
                    <a:pt x="2081" y="1238"/>
                  </a:lnTo>
                  <a:lnTo>
                    <a:pt x="2042" y="1257"/>
                  </a:lnTo>
                  <a:lnTo>
                    <a:pt x="2003" y="1277"/>
                  </a:lnTo>
                  <a:lnTo>
                    <a:pt x="1965" y="1300"/>
                  </a:lnTo>
                  <a:lnTo>
                    <a:pt x="1928" y="1322"/>
                  </a:lnTo>
                  <a:lnTo>
                    <a:pt x="1892" y="1344"/>
                  </a:lnTo>
                  <a:lnTo>
                    <a:pt x="1855" y="1368"/>
                  </a:lnTo>
                  <a:lnTo>
                    <a:pt x="1819" y="1393"/>
                  </a:lnTo>
                  <a:lnTo>
                    <a:pt x="1784" y="1418"/>
                  </a:lnTo>
                  <a:lnTo>
                    <a:pt x="1750" y="1445"/>
                  </a:lnTo>
                  <a:lnTo>
                    <a:pt x="1717" y="1472"/>
                  </a:lnTo>
                  <a:lnTo>
                    <a:pt x="1683" y="1500"/>
                  </a:lnTo>
                  <a:lnTo>
                    <a:pt x="1651" y="1529"/>
                  </a:lnTo>
                  <a:lnTo>
                    <a:pt x="1620" y="1558"/>
                  </a:lnTo>
                  <a:lnTo>
                    <a:pt x="1589" y="1588"/>
                  </a:lnTo>
                  <a:lnTo>
                    <a:pt x="1587" y="1588"/>
                  </a:lnTo>
                  <a:lnTo>
                    <a:pt x="1557" y="1618"/>
                  </a:lnTo>
                  <a:lnTo>
                    <a:pt x="1527" y="1651"/>
                  </a:lnTo>
                  <a:lnTo>
                    <a:pt x="1498" y="1683"/>
                  </a:lnTo>
                  <a:lnTo>
                    <a:pt x="1471" y="1716"/>
                  </a:lnTo>
                  <a:lnTo>
                    <a:pt x="1444" y="1749"/>
                  </a:lnTo>
                  <a:lnTo>
                    <a:pt x="1418" y="1783"/>
                  </a:lnTo>
                  <a:lnTo>
                    <a:pt x="1393" y="1819"/>
                  </a:lnTo>
                  <a:lnTo>
                    <a:pt x="1367" y="1854"/>
                  </a:lnTo>
                  <a:lnTo>
                    <a:pt x="1343" y="1890"/>
                  </a:lnTo>
                  <a:lnTo>
                    <a:pt x="1321" y="1926"/>
                  </a:lnTo>
                  <a:lnTo>
                    <a:pt x="1299" y="1963"/>
                  </a:lnTo>
                  <a:lnTo>
                    <a:pt x="1278" y="2002"/>
                  </a:lnTo>
                  <a:lnTo>
                    <a:pt x="1257" y="2040"/>
                  </a:lnTo>
                  <a:lnTo>
                    <a:pt x="1238" y="2079"/>
                  </a:lnTo>
                  <a:lnTo>
                    <a:pt x="1220" y="2118"/>
                  </a:lnTo>
                  <a:lnTo>
                    <a:pt x="1201" y="2158"/>
                  </a:lnTo>
                  <a:lnTo>
                    <a:pt x="1185" y="2199"/>
                  </a:lnTo>
                  <a:lnTo>
                    <a:pt x="1169" y="2240"/>
                  </a:lnTo>
                  <a:lnTo>
                    <a:pt x="1155" y="2281"/>
                  </a:lnTo>
                  <a:lnTo>
                    <a:pt x="1141" y="2323"/>
                  </a:lnTo>
                  <a:lnTo>
                    <a:pt x="1128" y="2366"/>
                  </a:lnTo>
                  <a:lnTo>
                    <a:pt x="1117" y="2409"/>
                  </a:lnTo>
                  <a:lnTo>
                    <a:pt x="1107" y="2452"/>
                  </a:lnTo>
                  <a:lnTo>
                    <a:pt x="1097" y="2495"/>
                  </a:lnTo>
                  <a:lnTo>
                    <a:pt x="1089" y="2540"/>
                  </a:lnTo>
                  <a:lnTo>
                    <a:pt x="1081" y="2584"/>
                  </a:lnTo>
                  <a:lnTo>
                    <a:pt x="1075" y="2629"/>
                  </a:lnTo>
                  <a:lnTo>
                    <a:pt x="1070" y="2673"/>
                  </a:lnTo>
                  <a:lnTo>
                    <a:pt x="1066" y="2719"/>
                  </a:lnTo>
                  <a:lnTo>
                    <a:pt x="1063" y="2765"/>
                  </a:lnTo>
                  <a:lnTo>
                    <a:pt x="1061" y="2810"/>
                  </a:lnTo>
                  <a:lnTo>
                    <a:pt x="1061" y="2857"/>
                  </a:lnTo>
                  <a:lnTo>
                    <a:pt x="1061" y="3202"/>
                  </a:lnTo>
                  <a:lnTo>
                    <a:pt x="1061" y="3248"/>
                  </a:lnTo>
                  <a:lnTo>
                    <a:pt x="1063" y="3294"/>
                  </a:lnTo>
                  <a:lnTo>
                    <a:pt x="1066" y="3339"/>
                  </a:lnTo>
                  <a:lnTo>
                    <a:pt x="1070" y="3386"/>
                  </a:lnTo>
                  <a:lnTo>
                    <a:pt x="1075" y="3430"/>
                  </a:lnTo>
                  <a:lnTo>
                    <a:pt x="1081" y="3475"/>
                  </a:lnTo>
                  <a:lnTo>
                    <a:pt x="1089" y="3519"/>
                  </a:lnTo>
                  <a:lnTo>
                    <a:pt x="1097" y="3564"/>
                  </a:lnTo>
                  <a:lnTo>
                    <a:pt x="1107" y="3607"/>
                  </a:lnTo>
                  <a:lnTo>
                    <a:pt x="1117" y="3650"/>
                  </a:lnTo>
                  <a:lnTo>
                    <a:pt x="1128" y="3693"/>
                  </a:lnTo>
                  <a:lnTo>
                    <a:pt x="1141" y="3736"/>
                  </a:lnTo>
                  <a:lnTo>
                    <a:pt x="1155" y="3778"/>
                  </a:lnTo>
                  <a:lnTo>
                    <a:pt x="1169" y="3819"/>
                  </a:lnTo>
                  <a:lnTo>
                    <a:pt x="1185" y="3859"/>
                  </a:lnTo>
                  <a:lnTo>
                    <a:pt x="1201" y="3901"/>
                  </a:lnTo>
                  <a:lnTo>
                    <a:pt x="1220" y="3940"/>
                  </a:lnTo>
                  <a:lnTo>
                    <a:pt x="1238" y="3980"/>
                  </a:lnTo>
                  <a:lnTo>
                    <a:pt x="1257" y="4018"/>
                  </a:lnTo>
                  <a:lnTo>
                    <a:pt x="1278" y="4057"/>
                  </a:lnTo>
                  <a:lnTo>
                    <a:pt x="1299" y="4096"/>
                  </a:lnTo>
                  <a:lnTo>
                    <a:pt x="1321" y="4133"/>
                  </a:lnTo>
                  <a:lnTo>
                    <a:pt x="1343" y="4169"/>
                  </a:lnTo>
                  <a:lnTo>
                    <a:pt x="1367" y="4205"/>
                  </a:lnTo>
                  <a:lnTo>
                    <a:pt x="1393" y="4241"/>
                  </a:lnTo>
                  <a:lnTo>
                    <a:pt x="1418" y="4276"/>
                  </a:lnTo>
                  <a:lnTo>
                    <a:pt x="1444" y="4310"/>
                  </a:lnTo>
                  <a:lnTo>
                    <a:pt x="1471" y="4343"/>
                  </a:lnTo>
                  <a:lnTo>
                    <a:pt x="1498" y="4376"/>
                  </a:lnTo>
                  <a:lnTo>
                    <a:pt x="1527" y="4408"/>
                  </a:lnTo>
                  <a:lnTo>
                    <a:pt x="1557" y="4440"/>
                  </a:lnTo>
                  <a:lnTo>
                    <a:pt x="1587" y="4471"/>
                  </a:lnTo>
                  <a:lnTo>
                    <a:pt x="1589" y="4473"/>
                  </a:lnTo>
                  <a:lnTo>
                    <a:pt x="1619" y="4503"/>
                  </a:lnTo>
                  <a:lnTo>
                    <a:pt x="1651" y="4532"/>
                  </a:lnTo>
                  <a:lnTo>
                    <a:pt x="1683" y="4560"/>
                  </a:lnTo>
                  <a:lnTo>
                    <a:pt x="1717" y="4589"/>
                  </a:lnTo>
                  <a:lnTo>
                    <a:pt x="1750" y="4616"/>
                  </a:lnTo>
                  <a:lnTo>
                    <a:pt x="1784" y="4642"/>
                  </a:lnTo>
                  <a:lnTo>
                    <a:pt x="1819" y="4667"/>
                  </a:lnTo>
                  <a:lnTo>
                    <a:pt x="1854" y="4692"/>
                  </a:lnTo>
                  <a:lnTo>
                    <a:pt x="1891" y="4716"/>
                  </a:lnTo>
                  <a:lnTo>
                    <a:pt x="1927" y="4738"/>
                  </a:lnTo>
                  <a:lnTo>
                    <a:pt x="1964" y="4761"/>
                  </a:lnTo>
                  <a:lnTo>
                    <a:pt x="2002" y="4782"/>
                  </a:lnTo>
                  <a:lnTo>
                    <a:pt x="2041" y="4803"/>
                  </a:lnTo>
                  <a:lnTo>
                    <a:pt x="2080" y="4822"/>
                  </a:lnTo>
                  <a:lnTo>
                    <a:pt x="2119" y="4840"/>
                  </a:lnTo>
                  <a:lnTo>
                    <a:pt x="2159" y="4858"/>
                  </a:lnTo>
                  <a:lnTo>
                    <a:pt x="2200" y="4874"/>
                  </a:lnTo>
                  <a:lnTo>
                    <a:pt x="2241" y="4889"/>
                  </a:lnTo>
                  <a:lnTo>
                    <a:pt x="2282" y="4904"/>
                  </a:lnTo>
                  <a:lnTo>
                    <a:pt x="2324" y="4918"/>
                  </a:lnTo>
                  <a:lnTo>
                    <a:pt x="2367" y="4930"/>
                  </a:lnTo>
                  <a:lnTo>
                    <a:pt x="2410" y="4943"/>
                  </a:lnTo>
                  <a:lnTo>
                    <a:pt x="2453" y="4953"/>
                  </a:lnTo>
                  <a:lnTo>
                    <a:pt x="2496" y="4963"/>
                  </a:lnTo>
                  <a:lnTo>
                    <a:pt x="2541" y="4971"/>
                  </a:lnTo>
                  <a:lnTo>
                    <a:pt x="2585" y="4979"/>
                  </a:lnTo>
                  <a:lnTo>
                    <a:pt x="2630" y="4985"/>
                  </a:lnTo>
                  <a:lnTo>
                    <a:pt x="2675" y="4990"/>
                  </a:lnTo>
                  <a:lnTo>
                    <a:pt x="2720" y="4994"/>
                  </a:lnTo>
                  <a:lnTo>
                    <a:pt x="2766" y="4997"/>
                  </a:lnTo>
                  <a:lnTo>
                    <a:pt x="2812" y="4999"/>
                  </a:lnTo>
                  <a:lnTo>
                    <a:pt x="2859" y="4999"/>
                  </a:lnTo>
                  <a:lnTo>
                    <a:pt x="5001" y="4999"/>
                  </a:lnTo>
                  <a:lnTo>
                    <a:pt x="5001" y="2857"/>
                  </a:lnTo>
                  <a:lnTo>
                    <a:pt x="5001" y="2810"/>
                  </a:lnTo>
                  <a:lnTo>
                    <a:pt x="4999" y="2765"/>
                  </a:lnTo>
                  <a:lnTo>
                    <a:pt x="4996" y="2720"/>
                  </a:lnTo>
                  <a:lnTo>
                    <a:pt x="4992" y="2674"/>
                  </a:lnTo>
                  <a:lnTo>
                    <a:pt x="4987" y="2629"/>
                  </a:lnTo>
                  <a:lnTo>
                    <a:pt x="4981" y="2585"/>
                  </a:lnTo>
                  <a:lnTo>
                    <a:pt x="4973" y="2541"/>
                  </a:lnTo>
                  <a:lnTo>
                    <a:pt x="4965" y="2496"/>
                  </a:lnTo>
                  <a:lnTo>
                    <a:pt x="4955" y="2452"/>
                  </a:lnTo>
                  <a:lnTo>
                    <a:pt x="4944" y="2410"/>
                  </a:lnTo>
                  <a:lnTo>
                    <a:pt x="4932" y="2367"/>
                  </a:lnTo>
                  <a:lnTo>
                    <a:pt x="4919" y="2324"/>
                  </a:lnTo>
                  <a:lnTo>
                    <a:pt x="4906" y="2282"/>
                  </a:lnTo>
                  <a:lnTo>
                    <a:pt x="4891" y="2241"/>
                  </a:lnTo>
                  <a:lnTo>
                    <a:pt x="4875" y="2200"/>
                  </a:lnTo>
                  <a:lnTo>
                    <a:pt x="4859" y="2159"/>
                  </a:lnTo>
                  <a:lnTo>
                    <a:pt x="4841" y="2119"/>
                  </a:lnTo>
                  <a:lnTo>
                    <a:pt x="4823" y="2080"/>
                  </a:lnTo>
                  <a:lnTo>
                    <a:pt x="4804" y="2041"/>
                  </a:lnTo>
                  <a:lnTo>
                    <a:pt x="4783" y="2003"/>
                  </a:lnTo>
                  <a:lnTo>
                    <a:pt x="4761" y="1964"/>
                  </a:lnTo>
                  <a:lnTo>
                    <a:pt x="4739" y="1927"/>
                  </a:lnTo>
                  <a:lnTo>
                    <a:pt x="4716" y="1891"/>
                  </a:lnTo>
                  <a:lnTo>
                    <a:pt x="4693" y="1855"/>
                  </a:lnTo>
                  <a:lnTo>
                    <a:pt x="4668" y="1819"/>
                  </a:lnTo>
                  <a:lnTo>
                    <a:pt x="4643" y="1784"/>
                  </a:lnTo>
                  <a:lnTo>
                    <a:pt x="4616" y="1749"/>
                  </a:lnTo>
                  <a:lnTo>
                    <a:pt x="4588" y="1716"/>
                  </a:lnTo>
                  <a:lnTo>
                    <a:pt x="4561" y="1683"/>
                  </a:lnTo>
                  <a:lnTo>
                    <a:pt x="4532" y="1651"/>
                  </a:lnTo>
                  <a:lnTo>
                    <a:pt x="4503" y="1619"/>
                  </a:lnTo>
                  <a:lnTo>
                    <a:pt x="4473" y="1588"/>
                  </a:lnTo>
                  <a:lnTo>
                    <a:pt x="4441" y="1558"/>
                  </a:lnTo>
                  <a:lnTo>
                    <a:pt x="4410" y="1529"/>
                  </a:lnTo>
                  <a:lnTo>
                    <a:pt x="4378" y="1500"/>
                  </a:lnTo>
                  <a:lnTo>
                    <a:pt x="4345" y="1472"/>
                  </a:lnTo>
                  <a:lnTo>
                    <a:pt x="4312" y="1445"/>
                  </a:lnTo>
                  <a:lnTo>
                    <a:pt x="4276" y="1418"/>
                  </a:lnTo>
                  <a:lnTo>
                    <a:pt x="4242" y="1393"/>
                  </a:lnTo>
                  <a:lnTo>
                    <a:pt x="4206" y="1368"/>
                  </a:lnTo>
                  <a:lnTo>
                    <a:pt x="4170" y="1344"/>
                  </a:lnTo>
                  <a:lnTo>
                    <a:pt x="4134" y="1322"/>
                  </a:lnTo>
                  <a:lnTo>
                    <a:pt x="4096" y="1300"/>
                  </a:lnTo>
                  <a:lnTo>
                    <a:pt x="4058" y="1277"/>
                  </a:lnTo>
                  <a:lnTo>
                    <a:pt x="4020" y="1257"/>
                  </a:lnTo>
                  <a:lnTo>
                    <a:pt x="3981" y="1238"/>
                  </a:lnTo>
                  <a:lnTo>
                    <a:pt x="3941" y="1220"/>
                  </a:lnTo>
                  <a:lnTo>
                    <a:pt x="3901" y="1202"/>
                  </a:lnTo>
                  <a:lnTo>
                    <a:pt x="3861" y="1185"/>
                  </a:lnTo>
                  <a:lnTo>
                    <a:pt x="3820" y="1170"/>
                  </a:lnTo>
                  <a:lnTo>
                    <a:pt x="3777" y="1155"/>
                  </a:lnTo>
                  <a:lnTo>
                    <a:pt x="3736" y="1142"/>
                  </a:lnTo>
                  <a:lnTo>
                    <a:pt x="3694" y="1129"/>
                  </a:lnTo>
                  <a:lnTo>
                    <a:pt x="3651" y="1116"/>
                  </a:lnTo>
                  <a:lnTo>
                    <a:pt x="3607" y="1106"/>
                  </a:lnTo>
                  <a:lnTo>
                    <a:pt x="3564" y="1096"/>
                  </a:lnTo>
                  <a:lnTo>
                    <a:pt x="3520" y="1088"/>
                  </a:lnTo>
                  <a:lnTo>
                    <a:pt x="3475" y="1080"/>
                  </a:lnTo>
                  <a:lnTo>
                    <a:pt x="3431" y="1074"/>
                  </a:lnTo>
                  <a:lnTo>
                    <a:pt x="3386" y="1069"/>
                  </a:lnTo>
                  <a:lnTo>
                    <a:pt x="3341" y="1065"/>
                  </a:lnTo>
                  <a:lnTo>
                    <a:pt x="3295" y="1062"/>
                  </a:lnTo>
                  <a:lnTo>
                    <a:pt x="3249" y="1060"/>
                  </a:lnTo>
                  <a:lnTo>
                    <a:pt x="3203" y="1060"/>
                  </a:lnTo>
                  <a:close/>
                  <a:moveTo>
                    <a:pt x="12835" y="1060"/>
                  </a:moveTo>
                  <a:lnTo>
                    <a:pt x="12491" y="1060"/>
                  </a:lnTo>
                  <a:lnTo>
                    <a:pt x="12445" y="1060"/>
                  </a:lnTo>
                  <a:lnTo>
                    <a:pt x="12399" y="1062"/>
                  </a:lnTo>
                  <a:lnTo>
                    <a:pt x="12353" y="1065"/>
                  </a:lnTo>
                  <a:lnTo>
                    <a:pt x="12308" y="1069"/>
                  </a:lnTo>
                  <a:lnTo>
                    <a:pt x="12263" y="1074"/>
                  </a:lnTo>
                  <a:lnTo>
                    <a:pt x="12219" y="1080"/>
                  </a:lnTo>
                  <a:lnTo>
                    <a:pt x="12174" y="1088"/>
                  </a:lnTo>
                  <a:lnTo>
                    <a:pt x="12130" y="1096"/>
                  </a:lnTo>
                  <a:lnTo>
                    <a:pt x="12087" y="1106"/>
                  </a:lnTo>
                  <a:lnTo>
                    <a:pt x="12043" y="1116"/>
                  </a:lnTo>
                  <a:lnTo>
                    <a:pt x="12000" y="1129"/>
                  </a:lnTo>
                  <a:lnTo>
                    <a:pt x="11958" y="1142"/>
                  </a:lnTo>
                  <a:lnTo>
                    <a:pt x="11916" y="1155"/>
                  </a:lnTo>
                  <a:lnTo>
                    <a:pt x="11874" y="1170"/>
                  </a:lnTo>
                  <a:lnTo>
                    <a:pt x="11833" y="1185"/>
                  </a:lnTo>
                  <a:lnTo>
                    <a:pt x="11793" y="1202"/>
                  </a:lnTo>
                  <a:lnTo>
                    <a:pt x="11753" y="1220"/>
                  </a:lnTo>
                  <a:lnTo>
                    <a:pt x="11713" y="1238"/>
                  </a:lnTo>
                  <a:lnTo>
                    <a:pt x="11674" y="1257"/>
                  </a:lnTo>
                  <a:lnTo>
                    <a:pt x="11636" y="1277"/>
                  </a:lnTo>
                  <a:lnTo>
                    <a:pt x="11598" y="1300"/>
                  </a:lnTo>
                  <a:lnTo>
                    <a:pt x="11560" y="1322"/>
                  </a:lnTo>
                  <a:lnTo>
                    <a:pt x="11524" y="1344"/>
                  </a:lnTo>
                  <a:lnTo>
                    <a:pt x="11488" y="1368"/>
                  </a:lnTo>
                  <a:lnTo>
                    <a:pt x="11452" y="1393"/>
                  </a:lnTo>
                  <a:lnTo>
                    <a:pt x="11418" y="1418"/>
                  </a:lnTo>
                  <a:lnTo>
                    <a:pt x="11382" y="1445"/>
                  </a:lnTo>
                  <a:lnTo>
                    <a:pt x="11349" y="1472"/>
                  </a:lnTo>
                  <a:lnTo>
                    <a:pt x="11316" y="1500"/>
                  </a:lnTo>
                  <a:lnTo>
                    <a:pt x="11284" y="1529"/>
                  </a:lnTo>
                  <a:lnTo>
                    <a:pt x="11253" y="1558"/>
                  </a:lnTo>
                  <a:lnTo>
                    <a:pt x="11221" y="1588"/>
                  </a:lnTo>
                  <a:lnTo>
                    <a:pt x="11219" y="1588"/>
                  </a:lnTo>
                  <a:lnTo>
                    <a:pt x="11189" y="1618"/>
                  </a:lnTo>
                  <a:lnTo>
                    <a:pt x="11160" y="1651"/>
                  </a:lnTo>
                  <a:lnTo>
                    <a:pt x="11132" y="1683"/>
                  </a:lnTo>
                  <a:lnTo>
                    <a:pt x="11104" y="1716"/>
                  </a:lnTo>
                  <a:lnTo>
                    <a:pt x="11076" y="1749"/>
                  </a:lnTo>
                  <a:lnTo>
                    <a:pt x="11050" y="1783"/>
                  </a:lnTo>
                  <a:lnTo>
                    <a:pt x="11025" y="1819"/>
                  </a:lnTo>
                  <a:lnTo>
                    <a:pt x="11000" y="1854"/>
                  </a:lnTo>
                  <a:lnTo>
                    <a:pt x="10976" y="1890"/>
                  </a:lnTo>
                  <a:lnTo>
                    <a:pt x="10954" y="1926"/>
                  </a:lnTo>
                  <a:lnTo>
                    <a:pt x="10932" y="1963"/>
                  </a:lnTo>
                  <a:lnTo>
                    <a:pt x="10910" y="2002"/>
                  </a:lnTo>
                  <a:lnTo>
                    <a:pt x="10889" y="2040"/>
                  </a:lnTo>
                  <a:lnTo>
                    <a:pt x="10870" y="2079"/>
                  </a:lnTo>
                  <a:lnTo>
                    <a:pt x="10852" y="2118"/>
                  </a:lnTo>
                  <a:lnTo>
                    <a:pt x="10834" y="2158"/>
                  </a:lnTo>
                  <a:lnTo>
                    <a:pt x="10818" y="2199"/>
                  </a:lnTo>
                  <a:lnTo>
                    <a:pt x="10802" y="2240"/>
                  </a:lnTo>
                  <a:lnTo>
                    <a:pt x="10788" y="2281"/>
                  </a:lnTo>
                  <a:lnTo>
                    <a:pt x="10774" y="2323"/>
                  </a:lnTo>
                  <a:lnTo>
                    <a:pt x="10762" y="2366"/>
                  </a:lnTo>
                  <a:lnTo>
                    <a:pt x="10749" y="2409"/>
                  </a:lnTo>
                  <a:lnTo>
                    <a:pt x="10739" y="2452"/>
                  </a:lnTo>
                  <a:lnTo>
                    <a:pt x="10729" y="2495"/>
                  </a:lnTo>
                  <a:lnTo>
                    <a:pt x="10721" y="2540"/>
                  </a:lnTo>
                  <a:lnTo>
                    <a:pt x="10713" y="2584"/>
                  </a:lnTo>
                  <a:lnTo>
                    <a:pt x="10707" y="2629"/>
                  </a:lnTo>
                  <a:lnTo>
                    <a:pt x="10702" y="2673"/>
                  </a:lnTo>
                  <a:lnTo>
                    <a:pt x="10698" y="2719"/>
                  </a:lnTo>
                  <a:lnTo>
                    <a:pt x="10695" y="2765"/>
                  </a:lnTo>
                  <a:lnTo>
                    <a:pt x="10693" y="2810"/>
                  </a:lnTo>
                  <a:lnTo>
                    <a:pt x="10693" y="2857"/>
                  </a:lnTo>
                  <a:lnTo>
                    <a:pt x="10693" y="4999"/>
                  </a:lnTo>
                  <a:lnTo>
                    <a:pt x="10750" y="4999"/>
                  </a:lnTo>
                  <a:lnTo>
                    <a:pt x="12835" y="4999"/>
                  </a:lnTo>
                  <a:lnTo>
                    <a:pt x="12882" y="4999"/>
                  </a:lnTo>
                  <a:lnTo>
                    <a:pt x="12928" y="4997"/>
                  </a:lnTo>
                  <a:lnTo>
                    <a:pt x="12974" y="4994"/>
                  </a:lnTo>
                  <a:lnTo>
                    <a:pt x="13019" y="4990"/>
                  </a:lnTo>
                  <a:lnTo>
                    <a:pt x="13064" y="4985"/>
                  </a:lnTo>
                  <a:lnTo>
                    <a:pt x="13109" y="4979"/>
                  </a:lnTo>
                  <a:lnTo>
                    <a:pt x="13153" y="4971"/>
                  </a:lnTo>
                  <a:lnTo>
                    <a:pt x="13198" y="4963"/>
                  </a:lnTo>
                  <a:lnTo>
                    <a:pt x="13241" y="4953"/>
                  </a:lnTo>
                  <a:lnTo>
                    <a:pt x="13284" y="4943"/>
                  </a:lnTo>
                  <a:lnTo>
                    <a:pt x="13327" y="4930"/>
                  </a:lnTo>
                  <a:lnTo>
                    <a:pt x="13370" y="4918"/>
                  </a:lnTo>
                  <a:lnTo>
                    <a:pt x="13412" y="4904"/>
                  </a:lnTo>
                  <a:lnTo>
                    <a:pt x="13453" y="4889"/>
                  </a:lnTo>
                  <a:lnTo>
                    <a:pt x="13494" y="4874"/>
                  </a:lnTo>
                  <a:lnTo>
                    <a:pt x="13535" y="4858"/>
                  </a:lnTo>
                  <a:lnTo>
                    <a:pt x="13575" y="4840"/>
                  </a:lnTo>
                  <a:lnTo>
                    <a:pt x="13614" y="4822"/>
                  </a:lnTo>
                  <a:lnTo>
                    <a:pt x="13653" y="4803"/>
                  </a:lnTo>
                  <a:lnTo>
                    <a:pt x="13692" y="4782"/>
                  </a:lnTo>
                  <a:lnTo>
                    <a:pt x="13730" y="4761"/>
                  </a:lnTo>
                  <a:lnTo>
                    <a:pt x="13767" y="4738"/>
                  </a:lnTo>
                  <a:lnTo>
                    <a:pt x="13803" y="4716"/>
                  </a:lnTo>
                  <a:lnTo>
                    <a:pt x="13840" y="4692"/>
                  </a:lnTo>
                  <a:lnTo>
                    <a:pt x="13875" y="4667"/>
                  </a:lnTo>
                  <a:lnTo>
                    <a:pt x="13910" y="4642"/>
                  </a:lnTo>
                  <a:lnTo>
                    <a:pt x="13944" y="4616"/>
                  </a:lnTo>
                  <a:lnTo>
                    <a:pt x="13977" y="4589"/>
                  </a:lnTo>
                  <a:lnTo>
                    <a:pt x="14011" y="4560"/>
                  </a:lnTo>
                  <a:lnTo>
                    <a:pt x="14043" y="4532"/>
                  </a:lnTo>
                  <a:lnTo>
                    <a:pt x="14075" y="4503"/>
                  </a:lnTo>
                  <a:lnTo>
                    <a:pt x="14105" y="4473"/>
                  </a:lnTo>
                  <a:lnTo>
                    <a:pt x="14105" y="4471"/>
                  </a:lnTo>
                  <a:lnTo>
                    <a:pt x="14135" y="4440"/>
                  </a:lnTo>
                  <a:lnTo>
                    <a:pt x="14165" y="4408"/>
                  </a:lnTo>
                  <a:lnTo>
                    <a:pt x="14194" y="4375"/>
                  </a:lnTo>
                  <a:lnTo>
                    <a:pt x="14222" y="4343"/>
                  </a:lnTo>
                  <a:lnTo>
                    <a:pt x="14248" y="4309"/>
                  </a:lnTo>
                  <a:lnTo>
                    <a:pt x="14275" y="4275"/>
                  </a:lnTo>
                  <a:lnTo>
                    <a:pt x="14300" y="4239"/>
                  </a:lnTo>
                  <a:lnTo>
                    <a:pt x="14326" y="4204"/>
                  </a:lnTo>
                  <a:lnTo>
                    <a:pt x="14350" y="4168"/>
                  </a:lnTo>
                  <a:lnTo>
                    <a:pt x="14372" y="4132"/>
                  </a:lnTo>
                  <a:lnTo>
                    <a:pt x="14394" y="4095"/>
                  </a:lnTo>
                  <a:lnTo>
                    <a:pt x="14416" y="4056"/>
                  </a:lnTo>
                  <a:lnTo>
                    <a:pt x="14436" y="4018"/>
                  </a:lnTo>
                  <a:lnTo>
                    <a:pt x="14455" y="3979"/>
                  </a:lnTo>
                  <a:lnTo>
                    <a:pt x="14473" y="3940"/>
                  </a:lnTo>
                  <a:lnTo>
                    <a:pt x="14492" y="3900"/>
                  </a:lnTo>
                  <a:lnTo>
                    <a:pt x="14509" y="3858"/>
                  </a:lnTo>
                  <a:lnTo>
                    <a:pt x="14524" y="3818"/>
                  </a:lnTo>
                  <a:lnTo>
                    <a:pt x="14539" y="3777"/>
                  </a:lnTo>
                  <a:lnTo>
                    <a:pt x="14552" y="3735"/>
                  </a:lnTo>
                  <a:lnTo>
                    <a:pt x="14565" y="3692"/>
                  </a:lnTo>
                  <a:lnTo>
                    <a:pt x="14577" y="3649"/>
                  </a:lnTo>
                  <a:lnTo>
                    <a:pt x="14587" y="3606"/>
                  </a:lnTo>
                  <a:lnTo>
                    <a:pt x="14597" y="3563"/>
                  </a:lnTo>
                  <a:lnTo>
                    <a:pt x="14605" y="3518"/>
                  </a:lnTo>
                  <a:lnTo>
                    <a:pt x="14613" y="3474"/>
                  </a:lnTo>
                  <a:lnTo>
                    <a:pt x="14619" y="3430"/>
                  </a:lnTo>
                  <a:lnTo>
                    <a:pt x="14624" y="3385"/>
                  </a:lnTo>
                  <a:lnTo>
                    <a:pt x="14628" y="3339"/>
                  </a:lnTo>
                  <a:lnTo>
                    <a:pt x="14631" y="3294"/>
                  </a:lnTo>
                  <a:lnTo>
                    <a:pt x="14633" y="3248"/>
                  </a:lnTo>
                  <a:lnTo>
                    <a:pt x="14633" y="3202"/>
                  </a:lnTo>
                  <a:lnTo>
                    <a:pt x="14633" y="2857"/>
                  </a:lnTo>
                  <a:lnTo>
                    <a:pt x="14633" y="2810"/>
                  </a:lnTo>
                  <a:lnTo>
                    <a:pt x="14631" y="2765"/>
                  </a:lnTo>
                  <a:lnTo>
                    <a:pt x="14628" y="2720"/>
                  </a:lnTo>
                  <a:lnTo>
                    <a:pt x="14624" y="2674"/>
                  </a:lnTo>
                  <a:lnTo>
                    <a:pt x="14619" y="2629"/>
                  </a:lnTo>
                  <a:lnTo>
                    <a:pt x="14613" y="2585"/>
                  </a:lnTo>
                  <a:lnTo>
                    <a:pt x="14605" y="2541"/>
                  </a:lnTo>
                  <a:lnTo>
                    <a:pt x="14597" y="2496"/>
                  </a:lnTo>
                  <a:lnTo>
                    <a:pt x="14587" y="2452"/>
                  </a:lnTo>
                  <a:lnTo>
                    <a:pt x="14577" y="2410"/>
                  </a:lnTo>
                  <a:lnTo>
                    <a:pt x="14565" y="2367"/>
                  </a:lnTo>
                  <a:lnTo>
                    <a:pt x="14552" y="2324"/>
                  </a:lnTo>
                  <a:lnTo>
                    <a:pt x="14539" y="2282"/>
                  </a:lnTo>
                  <a:lnTo>
                    <a:pt x="14524" y="2241"/>
                  </a:lnTo>
                  <a:lnTo>
                    <a:pt x="14509" y="2200"/>
                  </a:lnTo>
                  <a:lnTo>
                    <a:pt x="14492" y="2159"/>
                  </a:lnTo>
                  <a:lnTo>
                    <a:pt x="14473" y="2119"/>
                  </a:lnTo>
                  <a:lnTo>
                    <a:pt x="14455" y="2080"/>
                  </a:lnTo>
                  <a:lnTo>
                    <a:pt x="14436" y="2041"/>
                  </a:lnTo>
                  <a:lnTo>
                    <a:pt x="14416" y="2003"/>
                  </a:lnTo>
                  <a:lnTo>
                    <a:pt x="14394" y="1964"/>
                  </a:lnTo>
                  <a:lnTo>
                    <a:pt x="14372" y="1927"/>
                  </a:lnTo>
                  <a:lnTo>
                    <a:pt x="14350" y="1891"/>
                  </a:lnTo>
                  <a:lnTo>
                    <a:pt x="14326" y="1855"/>
                  </a:lnTo>
                  <a:lnTo>
                    <a:pt x="14300" y="1819"/>
                  </a:lnTo>
                  <a:lnTo>
                    <a:pt x="14275" y="1784"/>
                  </a:lnTo>
                  <a:lnTo>
                    <a:pt x="14248" y="1749"/>
                  </a:lnTo>
                  <a:lnTo>
                    <a:pt x="14222" y="1716"/>
                  </a:lnTo>
                  <a:lnTo>
                    <a:pt x="14194" y="1683"/>
                  </a:lnTo>
                  <a:lnTo>
                    <a:pt x="14165" y="1651"/>
                  </a:lnTo>
                  <a:lnTo>
                    <a:pt x="14135" y="1619"/>
                  </a:lnTo>
                  <a:lnTo>
                    <a:pt x="14105" y="1588"/>
                  </a:lnTo>
                  <a:lnTo>
                    <a:pt x="14074" y="1558"/>
                  </a:lnTo>
                  <a:lnTo>
                    <a:pt x="14043" y="1529"/>
                  </a:lnTo>
                  <a:lnTo>
                    <a:pt x="14011" y="1500"/>
                  </a:lnTo>
                  <a:lnTo>
                    <a:pt x="13977" y="1472"/>
                  </a:lnTo>
                  <a:lnTo>
                    <a:pt x="13944" y="1445"/>
                  </a:lnTo>
                  <a:lnTo>
                    <a:pt x="13909" y="1418"/>
                  </a:lnTo>
                  <a:lnTo>
                    <a:pt x="13875" y="1393"/>
                  </a:lnTo>
                  <a:lnTo>
                    <a:pt x="13839" y="1368"/>
                  </a:lnTo>
                  <a:lnTo>
                    <a:pt x="13802" y="1344"/>
                  </a:lnTo>
                  <a:lnTo>
                    <a:pt x="13766" y="1322"/>
                  </a:lnTo>
                  <a:lnTo>
                    <a:pt x="13729" y="1300"/>
                  </a:lnTo>
                  <a:lnTo>
                    <a:pt x="13691" y="1277"/>
                  </a:lnTo>
                  <a:lnTo>
                    <a:pt x="13652" y="1257"/>
                  </a:lnTo>
                  <a:lnTo>
                    <a:pt x="13613" y="1238"/>
                  </a:lnTo>
                  <a:lnTo>
                    <a:pt x="13574" y="1220"/>
                  </a:lnTo>
                  <a:lnTo>
                    <a:pt x="13534" y="1202"/>
                  </a:lnTo>
                  <a:lnTo>
                    <a:pt x="13493" y="1185"/>
                  </a:lnTo>
                  <a:lnTo>
                    <a:pt x="13452" y="1170"/>
                  </a:lnTo>
                  <a:lnTo>
                    <a:pt x="13411" y="1155"/>
                  </a:lnTo>
                  <a:lnTo>
                    <a:pt x="13369" y="1142"/>
                  </a:lnTo>
                  <a:lnTo>
                    <a:pt x="13326" y="1129"/>
                  </a:lnTo>
                  <a:lnTo>
                    <a:pt x="13283" y="1116"/>
                  </a:lnTo>
                  <a:lnTo>
                    <a:pt x="13240" y="1106"/>
                  </a:lnTo>
                  <a:lnTo>
                    <a:pt x="13197" y="1096"/>
                  </a:lnTo>
                  <a:lnTo>
                    <a:pt x="13152" y="1088"/>
                  </a:lnTo>
                  <a:lnTo>
                    <a:pt x="13108" y="1080"/>
                  </a:lnTo>
                  <a:lnTo>
                    <a:pt x="13064" y="1074"/>
                  </a:lnTo>
                  <a:lnTo>
                    <a:pt x="13018" y="1069"/>
                  </a:lnTo>
                  <a:lnTo>
                    <a:pt x="12973" y="1065"/>
                  </a:lnTo>
                  <a:lnTo>
                    <a:pt x="12928" y="1062"/>
                  </a:lnTo>
                  <a:lnTo>
                    <a:pt x="12882" y="1060"/>
                  </a:lnTo>
                  <a:lnTo>
                    <a:pt x="12835" y="1060"/>
                  </a:lnTo>
                  <a:close/>
                  <a:moveTo>
                    <a:pt x="12491" y="15033"/>
                  </a:moveTo>
                  <a:lnTo>
                    <a:pt x="12835" y="15033"/>
                  </a:lnTo>
                  <a:lnTo>
                    <a:pt x="12882" y="15033"/>
                  </a:lnTo>
                  <a:lnTo>
                    <a:pt x="12928" y="15031"/>
                  </a:lnTo>
                  <a:lnTo>
                    <a:pt x="12974" y="15028"/>
                  </a:lnTo>
                  <a:lnTo>
                    <a:pt x="13019" y="15024"/>
                  </a:lnTo>
                  <a:lnTo>
                    <a:pt x="13064" y="15019"/>
                  </a:lnTo>
                  <a:lnTo>
                    <a:pt x="13109" y="15013"/>
                  </a:lnTo>
                  <a:lnTo>
                    <a:pt x="13153" y="15005"/>
                  </a:lnTo>
                  <a:lnTo>
                    <a:pt x="13198" y="14997"/>
                  </a:lnTo>
                  <a:lnTo>
                    <a:pt x="13241" y="14987"/>
                  </a:lnTo>
                  <a:lnTo>
                    <a:pt x="13284" y="14977"/>
                  </a:lnTo>
                  <a:lnTo>
                    <a:pt x="13327" y="14965"/>
                  </a:lnTo>
                  <a:lnTo>
                    <a:pt x="13370" y="14952"/>
                  </a:lnTo>
                  <a:lnTo>
                    <a:pt x="13412" y="14938"/>
                  </a:lnTo>
                  <a:lnTo>
                    <a:pt x="13453" y="14924"/>
                  </a:lnTo>
                  <a:lnTo>
                    <a:pt x="13494" y="14908"/>
                  </a:lnTo>
                  <a:lnTo>
                    <a:pt x="13535" y="14892"/>
                  </a:lnTo>
                  <a:lnTo>
                    <a:pt x="13575" y="14874"/>
                  </a:lnTo>
                  <a:lnTo>
                    <a:pt x="13614" y="14856"/>
                  </a:lnTo>
                  <a:lnTo>
                    <a:pt x="13653" y="14837"/>
                  </a:lnTo>
                  <a:lnTo>
                    <a:pt x="13692" y="14816"/>
                  </a:lnTo>
                  <a:lnTo>
                    <a:pt x="13730" y="14794"/>
                  </a:lnTo>
                  <a:lnTo>
                    <a:pt x="13767" y="14772"/>
                  </a:lnTo>
                  <a:lnTo>
                    <a:pt x="13803" y="14750"/>
                  </a:lnTo>
                  <a:lnTo>
                    <a:pt x="13840" y="14726"/>
                  </a:lnTo>
                  <a:lnTo>
                    <a:pt x="13875" y="14701"/>
                  </a:lnTo>
                  <a:lnTo>
                    <a:pt x="13910" y="14676"/>
                  </a:lnTo>
                  <a:lnTo>
                    <a:pt x="13944" y="14650"/>
                  </a:lnTo>
                  <a:lnTo>
                    <a:pt x="13977" y="14623"/>
                  </a:lnTo>
                  <a:lnTo>
                    <a:pt x="14011" y="14595"/>
                  </a:lnTo>
                  <a:lnTo>
                    <a:pt x="14043" y="14566"/>
                  </a:lnTo>
                  <a:lnTo>
                    <a:pt x="14075" y="14537"/>
                  </a:lnTo>
                  <a:lnTo>
                    <a:pt x="14105" y="14507"/>
                  </a:lnTo>
                  <a:lnTo>
                    <a:pt x="14105" y="14505"/>
                  </a:lnTo>
                  <a:lnTo>
                    <a:pt x="14135" y="14474"/>
                  </a:lnTo>
                  <a:lnTo>
                    <a:pt x="14165" y="14442"/>
                  </a:lnTo>
                  <a:lnTo>
                    <a:pt x="14194" y="14410"/>
                  </a:lnTo>
                  <a:lnTo>
                    <a:pt x="14222" y="14377"/>
                  </a:lnTo>
                  <a:lnTo>
                    <a:pt x="14248" y="14344"/>
                  </a:lnTo>
                  <a:lnTo>
                    <a:pt x="14275" y="14310"/>
                  </a:lnTo>
                  <a:lnTo>
                    <a:pt x="14300" y="14274"/>
                  </a:lnTo>
                  <a:lnTo>
                    <a:pt x="14326" y="14238"/>
                  </a:lnTo>
                  <a:lnTo>
                    <a:pt x="14350" y="14202"/>
                  </a:lnTo>
                  <a:lnTo>
                    <a:pt x="14372" y="14166"/>
                  </a:lnTo>
                  <a:lnTo>
                    <a:pt x="14394" y="14129"/>
                  </a:lnTo>
                  <a:lnTo>
                    <a:pt x="14416" y="14090"/>
                  </a:lnTo>
                  <a:lnTo>
                    <a:pt x="14436" y="14052"/>
                  </a:lnTo>
                  <a:lnTo>
                    <a:pt x="14455" y="14013"/>
                  </a:lnTo>
                  <a:lnTo>
                    <a:pt x="14473" y="13974"/>
                  </a:lnTo>
                  <a:lnTo>
                    <a:pt x="14492" y="13934"/>
                  </a:lnTo>
                  <a:lnTo>
                    <a:pt x="14509" y="13893"/>
                  </a:lnTo>
                  <a:lnTo>
                    <a:pt x="14524" y="13852"/>
                  </a:lnTo>
                  <a:lnTo>
                    <a:pt x="14539" y="13811"/>
                  </a:lnTo>
                  <a:lnTo>
                    <a:pt x="14552" y="13769"/>
                  </a:lnTo>
                  <a:lnTo>
                    <a:pt x="14565" y="13726"/>
                  </a:lnTo>
                  <a:lnTo>
                    <a:pt x="14577" y="13684"/>
                  </a:lnTo>
                  <a:lnTo>
                    <a:pt x="14587" y="13641"/>
                  </a:lnTo>
                  <a:lnTo>
                    <a:pt x="14597" y="13597"/>
                  </a:lnTo>
                  <a:lnTo>
                    <a:pt x="14605" y="13553"/>
                  </a:lnTo>
                  <a:lnTo>
                    <a:pt x="14613" y="13508"/>
                  </a:lnTo>
                  <a:lnTo>
                    <a:pt x="14619" y="13464"/>
                  </a:lnTo>
                  <a:lnTo>
                    <a:pt x="14624" y="13419"/>
                  </a:lnTo>
                  <a:lnTo>
                    <a:pt x="14628" y="13373"/>
                  </a:lnTo>
                  <a:lnTo>
                    <a:pt x="14631" y="13328"/>
                  </a:lnTo>
                  <a:lnTo>
                    <a:pt x="14633" y="13283"/>
                  </a:lnTo>
                  <a:lnTo>
                    <a:pt x="14633" y="13236"/>
                  </a:lnTo>
                  <a:lnTo>
                    <a:pt x="14633" y="12891"/>
                  </a:lnTo>
                  <a:lnTo>
                    <a:pt x="14633" y="12845"/>
                  </a:lnTo>
                  <a:lnTo>
                    <a:pt x="14631" y="12799"/>
                  </a:lnTo>
                  <a:lnTo>
                    <a:pt x="14628" y="12754"/>
                  </a:lnTo>
                  <a:lnTo>
                    <a:pt x="14624" y="12708"/>
                  </a:lnTo>
                  <a:lnTo>
                    <a:pt x="14619" y="12663"/>
                  </a:lnTo>
                  <a:lnTo>
                    <a:pt x="14613" y="12619"/>
                  </a:lnTo>
                  <a:lnTo>
                    <a:pt x="14605" y="12575"/>
                  </a:lnTo>
                  <a:lnTo>
                    <a:pt x="14597" y="12530"/>
                  </a:lnTo>
                  <a:lnTo>
                    <a:pt x="14587" y="12487"/>
                  </a:lnTo>
                  <a:lnTo>
                    <a:pt x="14577" y="12444"/>
                  </a:lnTo>
                  <a:lnTo>
                    <a:pt x="14565" y="12401"/>
                  </a:lnTo>
                  <a:lnTo>
                    <a:pt x="14552" y="12358"/>
                  </a:lnTo>
                  <a:lnTo>
                    <a:pt x="14539" y="12317"/>
                  </a:lnTo>
                  <a:lnTo>
                    <a:pt x="14524" y="12275"/>
                  </a:lnTo>
                  <a:lnTo>
                    <a:pt x="14509" y="12235"/>
                  </a:lnTo>
                  <a:lnTo>
                    <a:pt x="14492" y="12193"/>
                  </a:lnTo>
                  <a:lnTo>
                    <a:pt x="14473" y="12153"/>
                  </a:lnTo>
                  <a:lnTo>
                    <a:pt x="14455" y="12114"/>
                  </a:lnTo>
                  <a:lnTo>
                    <a:pt x="14436" y="12076"/>
                  </a:lnTo>
                  <a:lnTo>
                    <a:pt x="14416" y="12037"/>
                  </a:lnTo>
                  <a:lnTo>
                    <a:pt x="14394" y="11998"/>
                  </a:lnTo>
                  <a:lnTo>
                    <a:pt x="14372" y="11961"/>
                  </a:lnTo>
                  <a:lnTo>
                    <a:pt x="14350" y="11925"/>
                  </a:lnTo>
                  <a:lnTo>
                    <a:pt x="14326" y="11889"/>
                  </a:lnTo>
                  <a:lnTo>
                    <a:pt x="14300" y="11854"/>
                  </a:lnTo>
                  <a:lnTo>
                    <a:pt x="14275" y="11818"/>
                  </a:lnTo>
                  <a:lnTo>
                    <a:pt x="14248" y="11784"/>
                  </a:lnTo>
                  <a:lnTo>
                    <a:pt x="14222" y="11750"/>
                  </a:lnTo>
                  <a:lnTo>
                    <a:pt x="14194" y="11718"/>
                  </a:lnTo>
                  <a:lnTo>
                    <a:pt x="14165" y="11685"/>
                  </a:lnTo>
                  <a:lnTo>
                    <a:pt x="14135" y="11653"/>
                  </a:lnTo>
                  <a:lnTo>
                    <a:pt x="14105" y="11622"/>
                  </a:lnTo>
                  <a:lnTo>
                    <a:pt x="14074" y="11592"/>
                  </a:lnTo>
                  <a:lnTo>
                    <a:pt x="14043" y="11563"/>
                  </a:lnTo>
                  <a:lnTo>
                    <a:pt x="14011" y="11534"/>
                  </a:lnTo>
                  <a:lnTo>
                    <a:pt x="13977" y="11506"/>
                  </a:lnTo>
                  <a:lnTo>
                    <a:pt x="13944" y="11479"/>
                  </a:lnTo>
                  <a:lnTo>
                    <a:pt x="13909" y="11452"/>
                  </a:lnTo>
                  <a:lnTo>
                    <a:pt x="13875" y="11427"/>
                  </a:lnTo>
                  <a:lnTo>
                    <a:pt x="13839" y="11403"/>
                  </a:lnTo>
                  <a:lnTo>
                    <a:pt x="13802" y="11379"/>
                  </a:lnTo>
                  <a:lnTo>
                    <a:pt x="13766" y="11356"/>
                  </a:lnTo>
                  <a:lnTo>
                    <a:pt x="13729" y="11333"/>
                  </a:lnTo>
                  <a:lnTo>
                    <a:pt x="13691" y="11312"/>
                  </a:lnTo>
                  <a:lnTo>
                    <a:pt x="13652" y="11291"/>
                  </a:lnTo>
                  <a:lnTo>
                    <a:pt x="13613" y="11272"/>
                  </a:lnTo>
                  <a:lnTo>
                    <a:pt x="13574" y="11254"/>
                  </a:lnTo>
                  <a:lnTo>
                    <a:pt x="13534" y="11236"/>
                  </a:lnTo>
                  <a:lnTo>
                    <a:pt x="13493" y="11220"/>
                  </a:lnTo>
                  <a:lnTo>
                    <a:pt x="13452" y="11204"/>
                  </a:lnTo>
                  <a:lnTo>
                    <a:pt x="13411" y="11189"/>
                  </a:lnTo>
                  <a:lnTo>
                    <a:pt x="13369" y="11176"/>
                  </a:lnTo>
                  <a:lnTo>
                    <a:pt x="13326" y="11163"/>
                  </a:lnTo>
                  <a:lnTo>
                    <a:pt x="13283" y="11151"/>
                  </a:lnTo>
                  <a:lnTo>
                    <a:pt x="13240" y="11140"/>
                  </a:lnTo>
                  <a:lnTo>
                    <a:pt x="13197" y="11130"/>
                  </a:lnTo>
                  <a:lnTo>
                    <a:pt x="13152" y="11122"/>
                  </a:lnTo>
                  <a:lnTo>
                    <a:pt x="13108" y="11114"/>
                  </a:lnTo>
                  <a:lnTo>
                    <a:pt x="13064" y="11108"/>
                  </a:lnTo>
                  <a:lnTo>
                    <a:pt x="13018" y="11103"/>
                  </a:lnTo>
                  <a:lnTo>
                    <a:pt x="12973" y="11099"/>
                  </a:lnTo>
                  <a:lnTo>
                    <a:pt x="12928" y="11096"/>
                  </a:lnTo>
                  <a:lnTo>
                    <a:pt x="12882" y="11094"/>
                  </a:lnTo>
                  <a:lnTo>
                    <a:pt x="12835" y="11094"/>
                  </a:lnTo>
                  <a:lnTo>
                    <a:pt x="10693" y="11094"/>
                  </a:lnTo>
                  <a:lnTo>
                    <a:pt x="10693" y="13236"/>
                  </a:lnTo>
                  <a:lnTo>
                    <a:pt x="10693" y="13283"/>
                  </a:lnTo>
                  <a:lnTo>
                    <a:pt x="10695" y="13328"/>
                  </a:lnTo>
                  <a:lnTo>
                    <a:pt x="10698" y="13374"/>
                  </a:lnTo>
                  <a:lnTo>
                    <a:pt x="10702" y="13420"/>
                  </a:lnTo>
                  <a:lnTo>
                    <a:pt x="10707" y="13464"/>
                  </a:lnTo>
                  <a:lnTo>
                    <a:pt x="10713" y="13509"/>
                  </a:lnTo>
                  <a:lnTo>
                    <a:pt x="10721" y="13553"/>
                  </a:lnTo>
                  <a:lnTo>
                    <a:pt x="10729" y="13598"/>
                  </a:lnTo>
                  <a:lnTo>
                    <a:pt x="10739" y="13641"/>
                  </a:lnTo>
                  <a:lnTo>
                    <a:pt x="10749" y="13684"/>
                  </a:lnTo>
                  <a:lnTo>
                    <a:pt x="10762" y="13727"/>
                  </a:lnTo>
                  <a:lnTo>
                    <a:pt x="10774" y="13770"/>
                  </a:lnTo>
                  <a:lnTo>
                    <a:pt x="10788" y="13812"/>
                  </a:lnTo>
                  <a:lnTo>
                    <a:pt x="10802" y="13853"/>
                  </a:lnTo>
                  <a:lnTo>
                    <a:pt x="10818" y="13894"/>
                  </a:lnTo>
                  <a:lnTo>
                    <a:pt x="10834" y="13935"/>
                  </a:lnTo>
                  <a:lnTo>
                    <a:pt x="10852" y="13975"/>
                  </a:lnTo>
                  <a:lnTo>
                    <a:pt x="10870" y="14014"/>
                  </a:lnTo>
                  <a:lnTo>
                    <a:pt x="10889" y="14053"/>
                  </a:lnTo>
                  <a:lnTo>
                    <a:pt x="10910" y="14091"/>
                  </a:lnTo>
                  <a:lnTo>
                    <a:pt x="10932" y="14130"/>
                  </a:lnTo>
                  <a:lnTo>
                    <a:pt x="10954" y="14167"/>
                  </a:lnTo>
                  <a:lnTo>
                    <a:pt x="10976" y="14203"/>
                  </a:lnTo>
                  <a:lnTo>
                    <a:pt x="11000" y="14239"/>
                  </a:lnTo>
                  <a:lnTo>
                    <a:pt x="11025" y="14274"/>
                  </a:lnTo>
                  <a:lnTo>
                    <a:pt x="11050" y="14310"/>
                  </a:lnTo>
                  <a:lnTo>
                    <a:pt x="11076" y="14344"/>
                  </a:lnTo>
                  <a:lnTo>
                    <a:pt x="11104" y="14377"/>
                  </a:lnTo>
                  <a:lnTo>
                    <a:pt x="11132" y="14410"/>
                  </a:lnTo>
                  <a:lnTo>
                    <a:pt x="11160" y="14442"/>
                  </a:lnTo>
                  <a:lnTo>
                    <a:pt x="11189" y="14475"/>
                  </a:lnTo>
                  <a:lnTo>
                    <a:pt x="11219" y="14505"/>
                  </a:lnTo>
                  <a:lnTo>
                    <a:pt x="11221" y="14507"/>
                  </a:lnTo>
                  <a:lnTo>
                    <a:pt x="11253" y="14537"/>
                  </a:lnTo>
                  <a:lnTo>
                    <a:pt x="11284" y="14566"/>
                  </a:lnTo>
                  <a:lnTo>
                    <a:pt x="11316" y="14595"/>
                  </a:lnTo>
                  <a:lnTo>
                    <a:pt x="11349" y="14623"/>
                  </a:lnTo>
                  <a:lnTo>
                    <a:pt x="11382" y="14650"/>
                  </a:lnTo>
                  <a:lnTo>
                    <a:pt x="11417" y="14676"/>
                  </a:lnTo>
                  <a:lnTo>
                    <a:pt x="11452" y="14701"/>
                  </a:lnTo>
                  <a:lnTo>
                    <a:pt x="11487" y="14726"/>
                  </a:lnTo>
                  <a:lnTo>
                    <a:pt x="11523" y="14750"/>
                  </a:lnTo>
                  <a:lnTo>
                    <a:pt x="11559" y="14772"/>
                  </a:lnTo>
                  <a:lnTo>
                    <a:pt x="11597" y="14794"/>
                  </a:lnTo>
                  <a:lnTo>
                    <a:pt x="11635" y="14816"/>
                  </a:lnTo>
                  <a:lnTo>
                    <a:pt x="11674" y="14837"/>
                  </a:lnTo>
                  <a:lnTo>
                    <a:pt x="11712" y="14856"/>
                  </a:lnTo>
                  <a:lnTo>
                    <a:pt x="11753" y="14874"/>
                  </a:lnTo>
                  <a:lnTo>
                    <a:pt x="11792" y="14892"/>
                  </a:lnTo>
                  <a:lnTo>
                    <a:pt x="11833" y="14908"/>
                  </a:lnTo>
                  <a:lnTo>
                    <a:pt x="11873" y="14924"/>
                  </a:lnTo>
                  <a:lnTo>
                    <a:pt x="11915" y="14938"/>
                  </a:lnTo>
                  <a:lnTo>
                    <a:pt x="11957" y="14952"/>
                  </a:lnTo>
                  <a:lnTo>
                    <a:pt x="11999" y="14965"/>
                  </a:lnTo>
                  <a:lnTo>
                    <a:pt x="12042" y="14977"/>
                  </a:lnTo>
                  <a:lnTo>
                    <a:pt x="12086" y="14987"/>
                  </a:lnTo>
                  <a:lnTo>
                    <a:pt x="12129" y="14997"/>
                  </a:lnTo>
                  <a:lnTo>
                    <a:pt x="12173" y="15005"/>
                  </a:lnTo>
                  <a:lnTo>
                    <a:pt x="12218" y="15013"/>
                  </a:lnTo>
                  <a:lnTo>
                    <a:pt x="12263" y="15019"/>
                  </a:lnTo>
                  <a:lnTo>
                    <a:pt x="12307" y="15024"/>
                  </a:lnTo>
                  <a:lnTo>
                    <a:pt x="12353" y="15028"/>
                  </a:lnTo>
                  <a:lnTo>
                    <a:pt x="12399" y="15031"/>
                  </a:lnTo>
                  <a:lnTo>
                    <a:pt x="12445" y="15033"/>
                  </a:lnTo>
                  <a:lnTo>
                    <a:pt x="12491" y="15033"/>
                  </a:lnTo>
                  <a:close/>
                  <a:moveTo>
                    <a:pt x="9690" y="6059"/>
                  </a:moveTo>
                  <a:lnTo>
                    <a:pt x="9633" y="6059"/>
                  </a:lnTo>
                  <a:lnTo>
                    <a:pt x="6093" y="6059"/>
                  </a:lnTo>
                  <a:lnTo>
                    <a:pt x="6093" y="9860"/>
                  </a:lnTo>
                  <a:lnTo>
                    <a:pt x="9690" y="9860"/>
                  </a:lnTo>
                  <a:lnTo>
                    <a:pt x="9690" y="605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987656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the Selected Slide</a:t>
            </a:r>
            <a:endParaRPr lang="en-IN" sz="360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1C5A17D-3EF8-4CCB-87ED-EA9ECEC10549}"/>
              </a:ext>
            </a:extLst>
          </p:cNvPr>
          <p:cNvSpPr/>
          <p:nvPr/>
        </p:nvSpPr>
        <p:spPr>
          <a:xfrm>
            <a:off x="5944957" y="1718862"/>
            <a:ext cx="6240752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49C82E5-FED5-4C5C-AB7C-41A413E5B027}"/>
              </a:ext>
            </a:extLst>
          </p:cNvPr>
          <p:cNvSpPr/>
          <p:nvPr/>
        </p:nvSpPr>
        <p:spPr>
          <a:xfrm>
            <a:off x="-1" y="1714292"/>
            <a:ext cx="5842569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5A48C04-09B3-4E8E-B698-8B7EE83F6E6C}"/>
              </a:ext>
            </a:extLst>
          </p:cNvPr>
          <p:cNvSpPr/>
          <p:nvPr/>
        </p:nvSpPr>
        <p:spPr>
          <a:xfrm>
            <a:off x="311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C25C4EC-FB80-4696-B429-3CCC636E5592}"/>
              </a:ext>
            </a:extLst>
          </p:cNvPr>
          <p:cNvSpPr/>
          <p:nvPr/>
        </p:nvSpPr>
        <p:spPr>
          <a:xfrm>
            <a:off x="595039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BF28BF5-6EB1-4557-B192-7DB9067BB4E4}"/>
              </a:ext>
            </a:extLst>
          </p:cNvPr>
          <p:cNvGrpSpPr/>
          <p:nvPr/>
        </p:nvGrpSpPr>
        <p:grpSpPr>
          <a:xfrm>
            <a:off x="6143385" y="1843121"/>
            <a:ext cx="386690" cy="473803"/>
            <a:chOff x="10950107" y="696800"/>
            <a:chExt cx="566152" cy="693694"/>
          </a:xfrm>
          <a:solidFill>
            <a:schemeClr val="bg1">
              <a:lumMod val="95000"/>
            </a:schemeClr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8A3AB1E-C8D7-48DC-B7D6-2C0C8114A541}"/>
                </a:ext>
              </a:extLst>
            </p:cNvPr>
            <p:cNvSpPr/>
            <p:nvPr/>
          </p:nvSpPr>
          <p:spPr>
            <a:xfrm>
              <a:off x="10950107" y="860576"/>
              <a:ext cx="566152" cy="529918"/>
            </a:xfrm>
            <a:custGeom>
              <a:avLst/>
              <a:gdLst>
                <a:gd name="connsiteX0" fmla="*/ 129663 w 2381250"/>
                <a:gd name="connsiteY0" fmla="*/ 386229 h 2228850"/>
                <a:gd name="connsiteX1" fmla="*/ 311790 w 2381250"/>
                <a:gd name="connsiteY1" fmla="*/ 1851365 h 2228850"/>
                <a:gd name="connsiteX2" fmla="*/ 772610 w 2381250"/>
                <a:gd name="connsiteY2" fmla="*/ 2223421 h 2228850"/>
                <a:gd name="connsiteX3" fmla="*/ 783344 w 2381250"/>
                <a:gd name="connsiteY3" fmla="*/ 2223211 h 2228850"/>
                <a:gd name="connsiteX4" fmla="*/ 997209 w 2381250"/>
                <a:gd name="connsiteY4" fmla="*/ 2166214 h 2228850"/>
                <a:gd name="connsiteX5" fmla="*/ 1250546 w 2381250"/>
                <a:gd name="connsiteY5" fmla="*/ 2106159 h 2228850"/>
                <a:gd name="connsiteX6" fmla="*/ 1491700 w 2381250"/>
                <a:gd name="connsiteY6" fmla="*/ 2164252 h 2228850"/>
                <a:gd name="connsiteX7" fmla="*/ 1722710 w 2381250"/>
                <a:gd name="connsiteY7" fmla="*/ 2219639 h 2228850"/>
                <a:gd name="connsiteX8" fmla="*/ 2179195 w 2381250"/>
                <a:gd name="connsiteY8" fmla="*/ 1858251 h 2228850"/>
                <a:gd name="connsiteX9" fmla="*/ 2379201 w 2381250"/>
                <a:gd name="connsiteY9" fmla="*/ 1448581 h 2228850"/>
                <a:gd name="connsiteX10" fmla="*/ 2380020 w 2381250"/>
                <a:gd name="connsiteY10" fmla="*/ 1446000 h 2228850"/>
                <a:gd name="connsiteX11" fmla="*/ 2367371 w 2381250"/>
                <a:gd name="connsiteY11" fmla="*/ 1416796 h 2228850"/>
                <a:gd name="connsiteX12" fmla="*/ 2365628 w 2381250"/>
                <a:gd name="connsiteY12" fmla="*/ 1416053 h 2228850"/>
                <a:gd name="connsiteX13" fmla="*/ 1997792 w 2381250"/>
                <a:gd name="connsiteY13" fmla="*/ 860174 h 2228850"/>
                <a:gd name="connsiteX14" fmla="*/ 2293038 w 2381250"/>
                <a:gd name="connsiteY14" fmla="*/ 337833 h 2228850"/>
                <a:gd name="connsiteX15" fmla="*/ 2295362 w 2381250"/>
                <a:gd name="connsiteY15" fmla="*/ 336385 h 2228850"/>
                <a:gd name="connsiteX16" fmla="*/ 2305802 w 2381250"/>
                <a:gd name="connsiteY16" fmla="*/ 321088 h 2228850"/>
                <a:gd name="connsiteX17" fmla="*/ 2302125 w 2381250"/>
                <a:gd name="connsiteY17" fmla="*/ 302943 h 2228850"/>
                <a:gd name="connsiteX18" fmla="*/ 1761676 w 2381250"/>
                <a:gd name="connsiteY18" fmla="*/ 9449 h 2228850"/>
                <a:gd name="connsiteX19" fmla="*/ 1714528 w 2381250"/>
                <a:gd name="connsiteY19" fmla="*/ 7144 h 2228850"/>
                <a:gd name="connsiteX20" fmla="*/ 1375333 w 2381250"/>
                <a:gd name="connsiteY20" fmla="*/ 91850 h 2228850"/>
                <a:gd name="connsiteX21" fmla="*/ 1212846 w 2381250"/>
                <a:gd name="connsiteY21" fmla="*/ 140398 h 2228850"/>
                <a:gd name="connsiteX22" fmla="*/ 1044777 w 2381250"/>
                <a:gd name="connsiteY22" fmla="*/ 91259 h 2228850"/>
                <a:gd name="connsiteX23" fmla="*/ 748550 w 2381250"/>
                <a:gd name="connsiteY23" fmla="*/ 16021 h 2228850"/>
                <a:gd name="connsiteX24" fmla="*/ 741034 w 2381250"/>
                <a:gd name="connsiteY24" fmla="*/ 16097 h 2228850"/>
                <a:gd name="connsiteX25" fmla="*/ 129663 w 2381250"/>
                <a:gd name="connsiteY25" fmla="*/ 386229 h 222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381250" h="2228850">
                  <a:moveTo>
                    <a:pt x="129663" y="386229"/>
                  </a:moveTo>
                  <a:cubicBezTo>
                    <a:pt x="-115939" y="812425"/>
                    <a:pt x="40194" y="1459201"/>
                    <a:pt x="311790" y="1851365"/>
                  </a:cubicBezTo>
                  <a:cubicBezTo>
                    <a:pt x="447360" y="2047427"/>
                    <a:pt x="584615" y="2223421"/>
                    <a:pt x="772610" y="2223421"/>
                  </a:cubicBezTo>
                  <a:cubicBezTo>
                    <a:pt x="776153" y="2223421"/>
                    <a:pt x="779706" y="2223354"/>
                    <a:pt x="783344" y="2223211"/>
                  </a:cubicBezTo>
                  <a:cubicBezTo>
                    <a:pt x="871670" y="2219687"/>
                    <a:pt x="935497" y="2192493"/>
                    <a:pt x="997209" y="2166214"/>
                  </a:cubicBezTo>
                  <a:cubicBezTo>
                    <a:pt x="1066494" y="2136686"/>
                    <a:pt x="1138151" y="2106159"/>
                    <a:pt x="1250546" y="2106159"/>
                  </a:cubicBezTo>
                  <a:cubicBezTo>
                    <a:pt x="1357473" y="2106159"/>
                    <a:pt x="1425711" y="2135696"/>
                    <a:pt x="1491700" y="2164252"/>
                  </a:cubicBezTo>
                  <a:cubicBezTo>
                    <a:pt x="1556736" y="2192388"/>
                    <a:pt x="1623726" y="2221497"/>
                    <a:pt x="1722710" y="2219639"/>
                  </a:cubicBezTo>
                  <a:cubicBezTo>
                    <a:pt x="1934469" y="2215696"/>
                    <a:pt x="2064486" y="2025787"/>
                    <a:pt x="2179195" y="1858251"/>
                  </a:cubicBezTo>
                  <a:cubicBezTo>
                    <a:pt x="2298896" y="1683325"/>
                    <a:pt x="2358941" y="1513484"/>
                    <a:pt x="2379201" y="1448581"/>
                  </a:cubicBezTo>
                  <a:lnTo>
                    <a:pt x="2380020" y="1446000"/>
                  </a:lnTo>
                  <a:cubicBezTo>
                    <a:pt x="2383878" y="1434465"/>
                    <a:pt x="2378430" y="1421873"/>
                    <a:pt x="2367371" y="1416796"/>
                  </a:cubicBezTo>
                  <a:cubicBezTo>
                    <a:pt x="2367066" y="1416653"/>
                    <a:pt x="2365942" y="1416187"/>
                    <a:pt x="2365628" y="1416053"/>
                  </a:cubicBezTo>
                  <a:cubicBezTo>
                    <a:pt x="2328338" y="1400804"/>
                    <a:pt x="2001230" y="1255690"/>
                    <a:pt x="1997792" y="860174"/>
                  </a:cubicBezTo>
                  <a:cubicBezTo>
                    <a:pt x="1994601" y="538839"/>
                    <a:pt x="2243184" y="368675"/>
                    <a:pt x="2293038" y="337833"/>
                  </a:cubicBezTo>
                  <a:lnTo>
                    <a:pt x="2295362" y="336385"/>
                  </a:lnTo>
                  <a:cubicBezTo>
                    <a:pt x="2300763" y="332908"/>
                    <a:pt x="2304525" y="327393"/>
                    <a:pt x="2305802" y="321088"/>
                  </a:cubicBezTo>
                  <a:cubicBezTo>
                    <a:pt x="2307078" y="314792"/>
                    <a:pt x="2305744" y="308239"/>
                    <a:pt x="2302125" y="302943"/>
                  </a:cubicBezTo>
                  <a:cubicBezTo>
                    <a:pt x="2130542" y="51845"/>
                    <a:pt x="1867556" y="14002"/>
                    <a:pt x="1761676" y="9449"/>
                  </a:cubicBezTo>
                  <a:cubicBezTo>
                    <a:pt x="1746312" y="7915"/>
                    <a:pt x="1730453" y="7144"/>
                    <a:pt x="1714528" y="7144"/>
                  </a:cubicBezTo>
                  <a:cubicBezTo>
                    <a:pt x="1590169" y="7144"/>
                    <a:pt x="1471040" y="54112"/>
                    <a:pt x="1375333" y="91850"/>
                  </a:cubicBezTo>
                  <a:cubicBezTo>
                    <a:pt x="1309267" y="117900"/>
                    <a:pt x="1252203" y="140398"/>
                    <a:pt x="1212846" y="140398"/>
                  </a:cubicBezTo>
                  <a:cubicBezTo>
                    <a:pt x="1168621" y="140398"/>
                    <a:pt x="1111233" y="117624"/>
                    <a:pt x="1044777" y="91259"/>
                  </a:cubicBezTo>
                  <a:cubicBezTo>
                    <a:pt x="955909" y="55988"/>
                    <a:pt x="855182" y="16021"/>
                    <a:pt x="748550" y="16021"/>
                  </a:cubicBezTo>
                  <a:cubicBezTo>
                    <a:pt x="746006" y="16021"/>
                    <a:pt x="743501" y="16050"/>
                    <a:pt x="741034" y="16097"/>
                  </a:cubicBezTo>
                  <a:cubicBezTo>
                    <a:pt x="493099" y="19745"/>
                    <a:pt x="258822" y="161592"/>
                    <a:pt x="129663" y="3862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7419690-D39F-45B1-97B1-10D2DD6D51CA}"/>
                </a:ext>
              </a:extLst>
            </p:cNvPr>
            <p:cNvSpPr/>
            <p:nvPr/>
          </p:nvSpPr>
          <p:spPr>
            <a:xfrm>
              <a:off x="11224883" y="696800"/>
              <a:ext cx="151729" cy="169845"/>
            </a:xfrm>
            <a:custGeom>
              <a:avLst/>
              <a:gdLst>
                <a:gd name="connsiteX0" fmla="*/ 606180 w 638175"/>
                <a:gd name="connsiteY0" fmla="*/ 7162 h 714375"/>
                <a:gd name="connsiteX1" fmla="*/ 168277 w 638175"/>
                <a:gd name="connsiteY1" fmla="*/ 231790 h 714375"/>
                <a:gd name="connsiteX2" fmla="*/ 10962 w 638175"/>
                <a:gd name="connsiteY2" fmla="*/ 692600 h 714375"/>
                <a:gd name="connsiteX3" fmla="*/ 32718 w 638175"/>
                <a:gd name="connsiteY3" fmla="*/ 713212 h 714375"/>
                <a:gd name="connsiteX4" fmla="*/ 63502 w 638175"/>
                <a:gd name="connsiteY4" fmla="*/ 714412 h 714375"/>
                <a:gd name="connsiteX5" fmla="*/ 476840 w 638175"/>
                <a:gd name="connsiteY5" fmla="*/ 502414 h 714375"/>
                <a:gd name="connsiteX6" fmla="*/ 630821 w 638175"/>
                <a:gd name="connsiteY6" fmla="*/ 28355 h 714375"/>
                <a:gd name="connsiteX7" fmla="*/ 606180 w 638175"/>
                <a:gd name="connsiteY7" fmla="*/ 7162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714375">
                  <a:moveTo>
                    <a:pt x="606180" y="7162"/>
                  </a:moveTo>
                  <a:cubicBezTo>
                    <a:pt x="456037" y="13277"/>
                    <a:pt x="275929" y="105698"/>
                    <a:pt x="168277" y="231790"/>
                  </a:cubicBezTo>
                  <a:cubicBezTo>
                    <a:pt x="76790" y="337775"/>
                    <a:pt x="-12583" y="514483"/>
                    <a:pt x="10962" y="692600"/>
                  </a:cubicBezTo>
                  <a:cubicBezTo>
                    <a:pt x="12439" y="703744"/>
                    <a:pt x="21507" y="712345"/>
                    <a:pt x="32718" y="713212"/>
                  </a:cubicBezTo>
                  <a:cubicBezTo>
                    <a:pt x="42852" y="714003"/>
                    <a:pt x="53196" y="714403"/>
                    <a:pt x="63502" y="714412"/>
                  </a:cubicBezTo>
                  <a:cubicBezTo>
                    <a:pt x="210311" y="714412"/>
                    <a:pt x="368683" y="633193"/>
                    <a:pt x="476840" y="502414"/>
                  </a:cubicBezTo>
                  <a:cubicBezTo>
                    <a:pt x="590673" y="364321"/>
                    <a:pt x="648233" y="187099"/>
                    <a:pt x="630821" y="28355"/>
                  </a:cubicBezTo>
                  <a:cubicBezTo>
                    <a:pt x="629449" y="15916"/>
                    <a:pt x="618505" y="6676"/>
                    <a:pt x="606180" y="7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1" name="Graphic 12">
            <a:extLst>
              <a:ext uri="{FF2B5EF4-FFF2-40B4-BE49-F238E27FC236}">
                <a16:creationId xmlns:a16="http://schemas.microsoft.com/office/drawing/2014/main" id="{2057ABDD-7CB7-471D-885E-9CC2284E3162}"/>
              </a:ext>
            </a:extLst>
          </p:cNvPr>
          <p:cNvGrpSpPr/>
          <p:nvPr/>
        </p:nvGrpSpPr>
        <p:grpSpPr>
          <a:xfrm>
            <a:off x="219154" y="1923832"/>
            <a:ext cx="380990" cy="380990"/>
            <a:chOff x="3808412" y="1143000"/>
            <a:chExt cx="4572000" cy="4572000"/>
          </a:xfrm>
          <a:solidFill>
            <a:schemeClr val="bg1">
              <a:lumMod val="95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5F9BEAD-0143-42AC-9529-43BE330ED3CD}"/>
                </a:ext>
              </a:extLst>
            </p:cNvPr>
            <p:cNvSpPr/>
            <p:nvPr/>
          </p:nvSpPr>
          <p:spPr>
            <a:xfrm>
              <a:off x="3801278" y="1135856"/>
              <a:ext cx="4581525" cy="4581525"/>
            </a:xfrm>
            <a:custGeom>
              <a:avLst/>
              <a:gdLst>
                <a:gd name="connsiteX0" fmla="*/ 8811 w 4581525"/>
                <a:gd name="connsiteY0" fmla="*/ 2140744 h 4581525"/>
                <a:gd name="connsiteX1" fmla="*/ 7144 w 4581525"/>
                <a:gd name="connsiteY1" fmla="*/ 654491 h 4581525"/>
                <a:gd name="connsiteX2" fmla="*/ 1835944 w 4581525"/>
                <a:gd name="connsiteY2" fmla="*/ 406156 h 4581525"/>
                <a:gd name="connsiteX3" fmla="*/ 1835944 w 4581525"/>
                <a:gd name="connsiteY3" fmla="*/ 2140744 h 4581525"/>
                <a:gd name="connsiteX4" fmla="*/ 8811 w 4581525"/>
                <a:gd name="connsiteY4" fmla="*/ 2140744 h 4581525"/>
                <a:gd name="connsiteX5" fmla="*/ 2140744 w 4581525"/>
                <a:gd name="connsiteY5" fmla="*/ 361864 h 4581525"/>
                <a:gd name="connsiteX6" fmla="*/ 4578535 w 4581525"/>
                <a:gd name="connsiteY6" fmla="*/ 7144 h 4581525"/>
                <a:gd name="connsiteX7" fmla="*/ 4578535 w 4581525"/>
                <a:gd name="connsiteY7" fmla="*/ 2140744 h 4581525"/>
                <a:gd name="connsiteX8" fmla="*/ 2140744 w 4581525"/>
                <a:gd name="connsiteY8" fmla="*/ 2140744 h 4581525"/>
                <a:gd name="connsiteX9" fmla="*/ 2140744 w 4581525"/>
                <a:gd name="connsiteY9" fmla="*/ 361864 h 4581525"/>
                <a:gd name="connsiteX10" fmla="*/ 4579125 w 4581525"/>
                <a:gd name="connsiteY10" fmla="*/ 2445544 h 4581525"/>
                <a:gd name="connsiteX11" fmla="*/ 4578535 w 4581525"/>
                <a:gd name="connsiteY11" fmla="*/ 4579144 h 4581525"/>
                <a:gd name="connsiteX12" fmla="*/ 2140744 w 4581525"/>
                <a:gd name="connsiteY12" fmla="*/ 4236168 h 4581525"/>
                <a:gd name="connsiteX13" fmla="*/ 2140744 w 4581525"/>
                <a:gd name="connsiteY13" fmla="*/ 2445544 h 4581525"/>
                <a:gd name="connsiteX14" fmla="*/ 4579125 w 4581525"/>
                <a:gd name="connsiteY14" fmla="*/ 2445544 h 4581525"/>
                <a:gd name="connsiteX15" fmla="*/ 1835944 w 4581525"/>
                <a:gd name="connsiteY15" fmla="*/ 4197363 h 4581525"/>
                <a:gd name="connsiteX16" fmla="*/ 8630 w 4581525"/>
                <a:gd name="connsiteY16" fmla="*/ 3946884 h 4581525"/>
                <a:gd name="connsiteX17" fmla="*/ 8534 w 4581525"/>
                <a:gd name="connsiteY17" fmla="*/ 2445544 h 4581525"/>
                <a:gd name="connsiteX18" fmla="*/ 1835944 w 4581525"/>
                <a:gd name="connsiteY18" fmla="*/ 2445544 h 4581525"/>
                <a:gd name="connsiteX19" fmla="*/ 1835944 w 4581525"/>
                <a:gd name="connsiteY19" fmla="*/ 4197363 h 458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81525" h="4581525">
                  <a:moveTo>
                    <a:pt x="8811" y="2140744"/>
                  </a:moveTo>
                  <a:lnTo>
                    <a:pt x="7144" y="654491"/>
                  </a:lnTo>
                  <a:lnTo>
                    <a:pt x="1835944" y="406156"/>
                  </a:lnTo>
                  <a:lnTo>
                    <a:pt x="1835944" y="2140744"/>
                  </a:lnTo>
                  <a:lnTo>
                    <a:pt x="8811" y="2140744"/>
                  </a:lnTo>
                  <a:close/>
                  <a:moveTo>
                    <a:pt x="2140744" y="361864"/>
                  </a:moveTo>
                  <a:lnTo>
                    <a:pt x="4578535" y="7144"/>
                  </a:lnTo>
                  <a:lnTo>
                    <a:pt x="4578535" y="2140744"/>
                  </a:lnTo>
                  <a:lnTo>
                    <a:pt x="2140744" y="2140744"/>
                  </a:lnTo>
                  <a:lnTo>
                    <a:pt x="2140744" y="361864"/>
                  </a:lnTo>
                  <a:close/>
                  <a:moveTo>
                    <a:pt x="4579125" y="2445544"/>
                  </a:moveTo>
                  <a:lnTo>
                    <a:pt x="4578535" y="4579144"/>
                  </a:lnTo>
                  <a:lnTo>
                    <a:pt x="2140744" y="4236168"/>
                  </a:lnTo>
                  <a:lnTo>
                    <a:pt x="2140744" y="2445544"/>
                  </a:lnTo>
                  <a:lnTo>
                    <a:pt x="4579125" y="2445544"/>
                  </a:lnTo>
                  <a:close/>
                  <a:moveTo>
                    <a:pt x="1835944" y="4197363"/>
                  </a:moveTo>
                  <a:lnTo>
                    <a:pt x="8630" y="3946884"/>
                  </a:lnTo>
                  <a:lnTo>
                    <a:pt x="8534" y="2445544"/>
                  </a:lnTo>
                  <a:lnTo>
                    <a:pt x="1835944" y="2445544"/>
                  </a:lnTo>
                  <a:lnTo>
                    <a:pt x="1835944" y="4197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8F7D067E-D0A8-40C4-8582-716732C67DDF}"/>
              </a:ext>
            </a:extLst>
          </p:cNvPr>
          <p:cNvSpPr txBox="1"/>
          <p:nvPr/>
        </p:nvSpPr>
        <p:spPr>
          <a:xfrm>
            <a:off x="2814210" y="3227287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BA50236-3A23-4BBE-8639-FF126854E4BA}"/>
              </a:ext>
            </a:extLst>
          </p:cNvPr>
          <p:cNvGrpSpPr/>
          <p:nvPr/>
        </p:nvGrpSpPr>
        <p:grpSpPr>
          <a:xfrm>
            <a:off x="3397211" y="3172387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624717E2-46D6-486A-A1D6-0758C58CAC96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41" name="Rounded Rectangle 20">
                <a:extLst>
                  <a:ext uri="{FF2B5EF4-FFF2-40B4-BE49-F238E27FC236}">
                    <a16:creationId xmlns:a16="http://schemas.microsoft.com/office/drawing/2014/main" id="{64D4284F-9983-49F3-B427-D925EC40FAD0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42" name="Rounded Rectangle 21">
                <a:extLst>
                  <a:ext uri="{FF2B5EF4-FFF2-40B4-BE49-F238E27FC236}">
                    <a16:creationId xmlns:a16="http://schemas.microsoft.com/office/drawing/2014/main" id="{7EC0D64C-B3C1-4C6F-866C-4FCB23BC4907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F6A2ED7-D045-4FF2-B15E-AA392DEB63F4}"/>
                </a:ext>
              </a:extLst>
            </p:cNvPr>
            <p:cNvSpPr txBox="1"/>
            <p:nvPr/>
          </p:nvSpPr>
          <p:spPr>
            <a:xfrm>
              <a:off x="5802537" y="1776639"/>
              <a:ext cx="278305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1570161-74E7-446D-B112-352DED012461}"/>
              </a:ext>
            </a:extLst>
          </p:cNvPr>
          <p:cNvGrpSpPr/>
          <p:nvPr/>
        </p:nvGrpSpPr>
        <p:grpSpPr>
          <a:xfrm>
            <a:off x="1428702" y="3165454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635D5845-CED8-4FB4-BDDB-3B41929244E1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32" name="Rounded Rectangle 25">
                <a:extLst>
                  <a:ext uri="{FF2B5EF4-FFF2-40B4-BE49-F238E27FC236}">
                    <a16:creationId xmlns:a16="http://schemas.microsoft.com/office/drawing/2014/main" id="{2D8603C1-ED4A-4E7C-BB6D-033709F04570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33" name="Rounded Rectangle 26">
                <a:extLst>
                  <a:ext uri="{FF2B5EF4-FFF2-40B4-BE49-F238E27FC236}">
                    <a16:creationId xmlns:a16="http://schemas.microsoft.com/office/drawing/2014/main" id="{84633F5E-FC2D-4FBD-A3D3-646D923ADE1E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3C7BB61-2F11-47FC-81D2-3F2387383FF9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Ctrl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8667BF0-233B-4873-8ACF-2879B0D2CE79}"/>
              </a:ext>
            </a:extLst>
          </p:cNvPr>
          <p:cNvGrpSpPr/>
          <p:nvPr/>
        </p:nvGrpSpPr>
        <p:grpSpPr>
          <a:xfrm>
            <a:off x="7409631" y="3168011"/>
            <a:ext cx="1754408" cy="1044088"/>
            <a:chOff x="7584849" y="4348064"/>
            <a:chExt cx="1200763" cy="714601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702A52DE-5B2F-4C4A-9AED-D1860AD1DC29}"/>
                </a:ext>
              </a:extLst>
            </p:cNvPr>
            <p:cNvGrpSpPr/>
            <p:nvPr/>
          </p:nvGrpSpPr>
          <p:grpSpPr>
            <a:xfrm>
              <a:off x="7584849" y="4348064"/>
              <a:ext cx="1200763" cy="714601"/>
              <a:chOff x="7584849" y="4348064"/>
              <a:chExt cx="1200763" cy="714601"/>
            </a:xfrm>
          </p:grpSpPr>
          <p:sp>
            <p:nvSpPr>
              <p:cNvPr id="51" name="Rounded Rectangle 47">
                <a:extLst>
                  <a:ext uri="{FF2B5EF4-FFF2-40B4-BE49-F238E27FC236}">
                    <a16:creationId xmlns:a16="http://schemas.microsoft.com/office/drawing/2014/main" id="{96B79A50-2FE0-40D5-A876-30A4E6CB2F51}"/>
                  </a:ext>
                </a:extLst>
              </p:cNvPr>
              <p:cNvSpPr/>
              <p:nvPr/>
            </p:nvSpPr>
            <p:spPr>
              <a:xfrm>
                <a:off x="7587748" y="4349433"/>
                <a:ext cx="1197864" cy="713232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ounded Rectangle 46">
                <a:extLst>
                  <a:ext uri="{FF2B5EF4-FFF2-40B4-BE49-F238E27FC236}">
                    <a16:creationId xmlns:a16="http://schemas.microsoft.com/office/drawing/2014/main" id="{8A0268D4-35EE-41A6-8E43-5CBC4875E95F}"/>
                  </a:ext>
                </a:extLst>
              </p:cNvPr>
              <p:cNvSpPr/>
              <p:nvPr/>
            </p:nvSpPr>
            <p:spPr>
              <a:xfrm>
                <a:off x="7584849" y="4348064"/>
                <a:ext cx="1171589" cy="680615"/>
              </a:xfrm>
              <a:prstGeom prst="round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A32CAB6-EFC8-4C48-8DC7-F2E228B4DA75}"/>
                </a:ext>
              </a:extLst>
            </p:cNvPr>
            <p:cNvSpPr txBox="1"/>
            <p:nvPr/>
          </p:nvSpPr>
          <p:spPr>
            <a:xfrm>
              <a:off x="7659065" y="4777677"/>
              <a:ext cx="863334" cy="1811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command</a:t>
              </a:r>
            </a:p>
          </p:txBody>
        </p:sp>
        <p:sp>
          <p:nvSpPr>
            <p:cNvPr id="50" name="Freeform 5">
              <a:extLst>
                <a:ext uri="{FF2B5EF4-FFF2-40B4-BE49-F238E27FC236}">
                  <a16:creationId xmlns:a16="http://schemas.microsoft.com/office/drawing/2014/main" id="{2A1935CE-1032-4BB7-B8C9-9EBEDC8345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5500" y="4432300"/>
              <a:ext cx="187325" cy="192088"/>
            </a:xfrm>
            <a:custGeom>
              <a:avLst/>
              <a:gdLst>
                <a:gd name="T0" fmla="*/ 4207 w 15694"/>
                <a:gd name="T1" fmla="*/ 14726 h 16093"/>
                <a:gd name="T2" fmla="*/ 4875 w 15694"/>
                <a:gd name="T3" fmla="*/ 13893 h 16093"/>
                <a:gd name="T4" fmla="*/ 2454 w 15694"/>
                <a:gd name="T5" fmla="*/ 11140 h 16093"/>
                <a:gd name="T6" fmla="*/ 1527 w 15694"/>
                <a:gd name="T7" fmla="*/ 11685 h 16093"/>
                <a:gd name="T8" fmla="*/ 1070 w 15694"/>
                <a:gd name="T9" fmla="*/ 12707 h 16093"/>
                <a:gd name="T10" fmla="*/ 1299 w 15694"/>
                <a:gd name="T11" fmla="*/ 14130 h 16093"/>
                <a:gd name="T12" fmla="*/ 2080 w 15694"/>
                <a:gd name="T13" fmla="*/ 14856 h 16093"/>
                <a:gd name="T14" fmla="*/ 3637 w 15694"/>
                <a:gd name="T15" fmla="*/ 33 h 16093"/>
                <a:gd name="T16" fmla="*/ 5222 w 15694"/>
                <a:gd name="T17" fmla="*/ 839 h 16093"/>
                <a:gd name="T18" fmla="*/ 6028 w 15694"/>
                <a:gd name="T19" fmla="*/ 2423 h 16093"/>
                <a:gd name="T20" fmla="*/ 9886 w 15694"/>
                <a:gd name="T21" fmla="*/ 1686 h 16093"/>
                <a:gd name="T22" fmla="*/ 11011 w 15694"/>
                <a:gd name="T23" fmla="*/ 415 h 16093"/>
                <a:gd name="T24" fmla="*/ 13055 w 15694"/>
                <a:gd name="T25" fmla="*/ 8 h 16093"/>
                <a:gd name="T26" fmla="*/ 14704 w 15694"/>
                <a:gd name="T27" fmla="*/ 699 h 16093"/>
                <a:gd name="T28" fmla="*/ 15621 w 15694"/>
                <a:gd name="T29" fmla="*/ 2214 h 16093"/>
                <a:gd name="T30" fmla="*/ 15469 w 15694"/>
                <a:gd name="T31" fmla="*/ 4312 h 16093"/>
                <a:gd name="T32" fmla="*/ 14372 w 15694"/>
                <a:gd name="T33" fmla="*/ 5606 h 16093"/>
                <a:gd name="T34" fmla="*/ 12835 w 15694"/>
                <a:gd name="T35" fmla="*/ 10034 h 16093"/>
                <a:gd name="T36" fmla="*/ 14544 w 15694"/>
                <a:gd name="T37" fmla="*/ 10603 h 16093"/>
                <a:gd name="T38" fmla="*/ 15565 w 15694"/>
                <a:gd name="T39" fmla="*/ 12044 h 16093"/>
                <a:gd name="T40" fmla="*/ 15543 w 15694"/>
                <a:gd name="T41" fmla="*/ 14151 h 16093"/>
                <a:gd name="T42" fmla="*/ 14542 w 15694"/>
                <a:gd name="T43" fmla="*/ 15523 h 16093"/>
                <a:gd name="T44" fmla="*/ 12835 w 15694"/>
                <a:gd name="T45" fmla="*/ 16093 h 16093"/>
                <a:gd name="T46" fmla="*/ 10841 w 15694"/>
                <a:gd name="T47" fmla="*/ 15564 h 16093"/>
                <a:gd name="T48" fmla="*/ 9807 w 15694"/>
                <a:gd name="T49" fmla="*/ 14214 h 16093"/>
                <a:gd name="T50" fmla="*/ 5988 w 15694"/>
                <a:gd name="T51" fmla="*/ 13879 h 16093"/>
                <a:gd name="T52" fmla="*/ 5122 w 15694"/>
                <a:gd name="T53" fmla="*/ 15348 h 16093"/>
                <a:gd name="T54" fmla="*/ 3494 w 15694"/>
                <a:gd name="T55" fmla="*/ 16078 h 16093"/>
                <a:gd name="T56" fmla="*/ 1440 w 15694"/>
                <a:gd name="T57" fmla="*/ 15714 h 16093"/>
                <a:gd name="T58" fmla="*/ 283 w 15694"/>
                <a:gd name="T59" fmla="*/ 14470 h 16093"/>
                <a:gd name="T60" fmla="*/ 44 w 15694"/>
                <a:gd name="T61" fmla="*/ 12388 h 16093"/>
                <a:gd name="T62" fmla="*/ 839 w 15694"/>
                <a:gd name="T63" fmla="*/ 10873 h 16093"/>
                <a:gd name="T64" fmla="*/ 2424 w 15694"/>
                <a:gd name="T65" fmla="*/ 10067 h 16093"/>
                <a:gd name="T66" fmla="*/ 1686 w 15694"/>
                <a:gd name="T67" fmla="*/ 5806 h 16093"/>
                <a:gd name="T68" fmla="*/ 415 w 15694"/>
                <a:gd name="T69" fmla="*/ 4679 h 16093"/>
                <a:gd name="T70" fmla="*/ 8 w 15694"/>
                <a:gd name="T71" fmla="*/ 2638 h 16093"/>
                <a:gd name="T72" fmla="*/ 699 w 15694"/>
                <a:gd name="T73" fmla="*/ 991 h 16093"/>
                <a:gd name="T74" fmla="*/ 2145 w 15694"/>
                <a:gd name="T75" fmla="*/ 91 h 16093"/>
                <a:gd name="T76" fmla="*/ 2242 w 15694"/>
                <a:gd name="T77" fmla="*/ 1170 h 16093"/>
                <a:gd name="T78" fmla="*/ 1393 w 15694"/>
                <a:gd name="T79" fmla="*/ 1819 h 16093"/>
                <a:gd name="T80" fmla="*/ 1061 w 15694"/>
                <a:gd name="T81" fmla="*/ 3202 h 16093"/>
                <a:gd name="T82" fmla="*/ 1418 w 15694"/>
                <a:gd name="T83" fmla="*/ 4276 h 16093"/>
                <a:gd name="T84" fmla="*/ 2282 w 15694"/>
                <a:gd name="T85" fmla="*/ 4904 h 16093"/>
                <a:gd name="T86" fmla="*/ 4932 w 15694"/>
                <a:gd name="T87" fmla="*/ 2367 h 16093"/>
                <a:gd name="T88" fmla="*/ 4312 w 15694"/>
                <a:gd name="T89" fmla="*/ 1445 h 16093"/>
                <a:gd name="T90" fmla="*/ 3249 w 15694"/>
                <a:gd name="T91" fmla="*/ 1060 h 16093"/>
                <a:gd name="T92" fmla="*/ 11524 w 15694"/>
                <a:gd name="T93" fmla="*/ 1344 h 16093"/>
                <a:gd name="T94" fmla="*/ 10834 w 15694"/>
                <a:gd name="T95" fmla="*/ 2158 h 16093"/>
                <a:gd name="T96" fmla="*/ 13153 w 15694"/>
                <a:gd name="T97" fmla="*/ 4971 h 16093"/>
                <a:gd name="T98" fmla="*/ 14105 w 15694"/>
                <a:gd name="T99" fmla="*/ 4471 h 16093"/>
                <a:gd name="T100" fmla="*/ 14613 w 15694"/>
                <a:gd name="T101" fmla="*/ 3474 h 16093"/>
                <a:gd name="T102" fmla="*/ 14436 w 15694"/>
                <a:gd name="T103" fmla="*/ 2041 h 16093"/>
                <a:gd name="T104" fmla="*/ 13652 w 15694"/>
                <a:gd name="T105" fmla="*/ 1257 h 16093"/>
                <a:gd name="T106" fmla="*/ 13064 w 15694"/>
                <a:gd name="T107" fmla="*/ 15019 h 16093"/>
                <a:gd name="T108" fmla="*/ 14075 w 15694"/>
                <a:gd name="T109" fmla="*/ 14537 h 16093"/>
                <a:gd name="T110" fmla="*/ 14597 w 15694"/>
                <a:gd name="T111" fmla="*/ 13597 h 16093"/>
                <a:gd name="T112" fmla="*/ 14473 w 15694"/>
                <a:gd name="T113" fmla="*/ 12153 h 16093"/>
                <a:gd name="T114" fmla="*/ 13729 w 15694"/>
                <a:gd name="T115" fmla="*/ 11333 h 16093"/>
                <a:gd name="T116" fmla="*/ 10698 w 15694"/>
                <a:gd name="T117" fmla="*/ 13374 h 16093"/>
                <a:gd name="T118" fmla="*/ 11132 w 15694"/>
                <a:gd name="T119" fmla="*/ 14410 h 16093"/>
                <a:gd name="T120" fmla="*/ 12042 w 15694"/>
                <a:gd name="T121" fmla="*/ 14977 h 16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5694" h="16093">
                  <a:moveTo>
                    <a:pt x="2859" y="15033"/>
                  </a:moveTo>
                  <a:lnTo>
                    <a:pt x="3203" y="15033"/>
                  </a:lnTo>
                  <a:lnTo>
                    <a:pt x="3249" y="15033"/>
                  </a:lnTo>
                  <a:lnTo>
                    <a:pt x="3295" y="15031"/>
                  </a:lnTo>
                  <a:lnTo>
                    <a:pt x="3341" y="15028"/>
                  </a:lnTo>
                  <a:lnTo>
                    <a:pt x="3387" y="15024"/>
                  </a:lnTo>
                  <a:lnTo>
                    <a:pt x="3431" y="15019"/>
                  </a:lnTo>
                  <a:lnTo>
                    <a:pt x="3476" y="15013"/>
                  </a:lnTo>
                  <a:lnTo>
                    <a:pt x="3521" y="15005"/>
                  </a:lnTo>
                  <a:lnTo>
                    <a:pt x="3565" y="14997"/>
                  </a:lnTo>
                  <a:lnTo>
                    <a:pt x="3608" y="14987"/>
                  </a:lnTo>
                  <a:lnTo>
                    <a:pt x="3652" y="14977"/>
                  </a:lnTo>
                  <a:lnTo>
                    <a:pt x="3695" y="14965"/>
                  </a:lnTo>
                  <a:lnTo>
                    <a:pt x="3737" y="14952"/>
                  </a:lnTo>
                  <a:lnTo>
                    <a:pt x="3779" y="14938"/>
                  </a:lnTo>
                  <a:lnTo>
                    <a:pt x="3821" y="14924"/>
                  </a:lnTo>
                  <a:lnTo>
                    <a:pt x="3861" y="14908"/>
                  </a:lnTo>
                  <a:lnTo>
                    <a:pt x="3902" y="14892"/>
                  </a:lnTo>
                  <a:lnTo>
                    <a:pt x="3941" y="14874"/>
                  </a:lnTo>
                  <a:lnTo>
                    <a:pt x="3982" y="14856"/>
                  </a:lnTo>
                  <a:lnTo>
                    <a:pt x="4020" y="14837"/>
                  </a:lnTo>
                  <a:lnTo>
                    <a:pt x="4059" y="14816"/>
                  </a:lnTo>
                  <a:lnTo>
                    <a:pt x="4097" y="14794"/>
                  </a:lnTo>
                  <a:lnTo>
                    <a:pt x="4135" y="14772"/>
                  </a:lnTo>
                  <a:lnTo>
                    <a:pt x="4171" y="14750"/>
                  </a:lnTo>
                  <a:lnTo>
                    <a:pt x="4207" y="14726"/>
                  </a:lnTo>
                  <a:lnTo>
                    <a:pt x="4242" y="14701"/>
                  </a:lnTo>
                  <a:lnTo>
                    <a:pt x="4277" y="14676"/>
                  </a:lnTo>
                  <a:lnTo>
                    <a:pt x="4312" y="14650"/>
                  </a:lnTo>
                  <a:lnTo>
                    <a:pt x="4345" y="14623"/>
                  </a:lnTo>
                  <a:lnTo>
                    <a:pt x="4378" y="14595"/>
                  </a:lnTo>
                  <a:lnTo>
                    <a:pt x="4410" y="14566"/>
                  </a:lnTo>
                  <a:lnTo>
                    <a:pt x="4441" y="14537"/>
                  </a:lnTo>
                  <a:lnTo>
                    <a:pt x="4473" y="14507"/>
                  </a:lnTo>
                  <a:lnTo>
                    <a:pt x="4473" y="14505"/>
                  </a:lnTo>
                  <a:lnTo>
                    <a:pt x="4503" y="14474"/>
                  </a:lnTo>
                  <a:lnTo>
                    <a:pt x="4532" y="14442"/>
                  </a:lnTo>
                  <a:lnTo>
                    <a:pt x="4561" y="14410"/>
                  </a:lnTo>
                  <a:lnTo>
                    <a:pt x="4588" y="14377"/>
                  </a:lnTo>
                  <a:lnTo>
                    <a:pt x="4616" y="14344"/>
                  </a:lnTo>
                  <a:lnTo>
                    <a:pt x="4643" y="14310"/>
                  </a:lnTo>
                  <a:lnTo>
                    <a:pt x="4668" y="14274"/>
                  </a:lnTo>
                  <a:lnTo>
                    <a:pt x="4693" y="14238"/>
                  </a:lnTo>
                  <a:lnTo>
                    <a:pt x="4716" y="14202"/>
                  </a:lnTo>
                  <a:lnTo>
                    <a:pt x="4739" y="14166"/>
                  </a:lnTo>
                  <a:lnTo>
                    <a:pt x="4761" y="14129"/>
                  </a:lnTo>
                  <a:lnTo>
                    <a:pt x="4783" y="14090"/>
                  </a:lnTo>
                  <a:lnTo>
                    <a:pt x="4804" y="14052"/>
                  </a:lnTo>
                  <a:lnTo>
                    <a:pt x="4823" y="14013"/>
                  </a:lnTo>
                  <a:lnTo>
                    <a:pt x="4841" y="13974"/>
                  </a:lnTo>
                  <a:lnTo>
                    <a:pt x="4859" y="13934"/>
                  </a:lnTo>
                  <a:lnTo>
                    <a:pt x="4875" y="13893"/>
                  </a:lnTo>
                  <a:lnTo>
                    <a:pt x="4891" y="13852"/>
                  </a:lnTo>
                  <a:lnTo>
                    <a:pt x="4906" y="13811"/>
                  </a:lnTo>
                  <a:lnTo>
                    <a:pt x="4919" y="13769"/>
                  </a:lnTo>
                  <a:lnTo>
                    <a:pt x="4932" y="13726"/>
                  </a:lnTo>
                  <a:lnTo>
                    <a:pt x="4944" y="13684"/>
                  </a:lnTo>
                  <a:lnTo>
                    <a:pt x="4955" y="13641"/>
                  </a:lnTo>
                  <a:lnTo>
                    <a:pt x="4965" y="13597"/>
                  </a:lnTo>
                  <a:lnTo>
                    <a:pt x="4973" y="13553"/>
                  </a:lnTo>
                  <a:lnTo>
                    <a:pt x="4981" y="13508"/>
                  </a:lnTo>
                  <a:lnTo>
                    <a:pt x="4987" y="13464"/>
                  </a:lnTo>
                  <a:lnTo>
                    <a:pt x="4992" y="13419"/>
                  </a:lnTo>
                  <a:lnTo>
                    <a:pt x="4996" y="13373"/>
                  </a:lnTo>
                  <a:lnTo>
                    <a:pt x="4999" y="13328"/>
                  </a:lnTo>
                  <a:lnTo>
                    <a:pt x="5001" y="13283"/>
                  </a:lnTo>
                  <a:lnTo>
                    <a:pt x="5001" y="13236"/>
                  </a:lnTo>
                  <a:lnTo>
                    <a:pt x="5001" y="11094"/>
                  </a:lnTo>
                  <a:lnTo>
                    <a:pt x="2859" y="11094"/>
                  </a:lnTo>
                  <a:lnTo>
                    <a:pt x="2812" y="11094"/>
                  </a:lnTo>
                  <a:lnTo>
                    <a:pt x="2766" y="11096"/>
                  </a:lnTo>
                  <a:lnTo>
                    <a:pt x="2721" y="11099"/>
                  </a:lnTo>
                  <a:lnTo>
                    <a:pt x="2676" y="11103"/>
                  </a:lnTo>
                  <a:lnTo>
                    <a:pt x="2630" y="11108"/>
                  </a:lnTo>
                  <a:lnTo>
                    <a:pt x="2586" y="11114"/>
                  </a:lnTo>
                  <a:lnTo>
                    <a:pt x="2541" y="11122"/>
                  </a:lnTo>
                  <a:lnTo>
                    <a:pt x="2497" y="11130"/>
                  </a:lnTo>
                  <a:lnTo>
                    <a:pt x="2454" y="11140"/>
                  </a:lnTo>
                  <a:lnTo>
                    <a:pt x="2411" y="11151"/>
                  </a:lnTo>
                  <a:lnTo>
                    <a:pt x="2368" y="11163"/>
                  </a:lnTo>
                  <a:lnTo>
                    <a:pt x="2325" y="11176"/>
                  </a:lnTo>
                  <a:lnTo>
                    <a:pt x="2283" y="11189"/>
                  </a:lnTo>
                  <a:lnTo>
                    <a:pt x="2242" y="11204"/>
                  </a:lnTo>
                  <a:lnTo>
                    <a:pt x="2201" y="11220"/>
                  </a:lnTo>
                  <a:lnTo>
                    <a:pt x="2160" y="11236"/>
                  </a:lnTo>
                  <a:lnTo>
                    <a:pt x="2120" y="11254"/>
                  </a:lnTo>
                  <a:lnTo>
                    <a:pt x="2081" y="11272"/>
                  </a:lnTo>
                  <a:lnTo>
                    <a:pt x="2042" y="11291"/>
                  </a:lnTo>
                  <a:lnTo>
                    <a:pt x="2003" y="11312"/>
                  </a:lnTo>
                  <a:lnTo>
                    <a:pt x="1965" y="11333"/>
                  </a:lnTo>
                  <a:lnTo>
                    <a:pt x="1928" y="11356"/>
                  </a:lnTo>
                  <a:lnTo>
                    <a:pt x="1892" y="11379"/>
                  </a:lnTo>
                  <a:lnTo>
                    <a:pt x="1855" y="11403"/>
                  </a:lnTo>
                  <a:lnTo>
                    <a:pt x="1819" y="11427"/>
                  </a:lnTo>
                  <a:lnTo>
                    <a:pt x="1784" y="11452"/>
                  </a:lnTo>
                  <a:lnTo>
                    <a:pt x="1750" y="11479"/>
                  </a:lnTo>
                  <a:lnTo>
                    <a:pt x="1717" y="11506"/>
                  </a:lnTo>
                  <a:lnTo>
                    <a:pt x="1683" y="11534"/>
                  </a:lnTo>
                  <a:lnTo>
                    <a:pt x="1651" y="11563"/>
                  </a:lnTo>
                  <a:lnTo>
                    <a:pt x="1620" y="11592"/>
                  </a:lnTo>
                  <a:lnTo>
                    <a:pt x="1589" y="11622"/>
                  </a:lnTo>
                  <a:lnTo>
                    <a:pt x="1587" y="11622"/>
                  </a:lnTo>
                  <a:lnTo>
                    <a:pt x="1557" y="11653"/>
                  </a:lnTo>
                  <a:lnTo>
                    <a:pt x="1527" y="11685"/>
                  </a:lnTo>
                  <a:lnTo>
                    <a:pt x="1498" y="11717"/>
                  </a:lnTo>
                  <a:lnTo>
                    <a:pt x="1471" y="11750"/>
                  </a:lnTo>
                  <a:lnTo>
                    <a:pt x="1444" y="11783"/>
                  </a:lnTo>
                  <a:lnTo>
                    <a:pt x="1418" y="11817"/>
                  </a:lnTo>
                  <a:lnTo>
                    <a:pt x="1393" y="11852"/>
                  </a:lnTo>
                  <a:lnTo>
                    <a:pt x="1367" y="11888"/>
                  </a:lnTo>
                  <a:lnTo>
                    <a:pt x="1343" y="11924"/>
                  </a:lnTo>
                  <a:lnTo>
                    <a:pt x="1321" y="11960"/>
                  </a:lnTo>
                  <a:lnTo>
                    <a:pt x="1299" y="11997"/>
                  </a:lnTo>
                  <a:lnTo>
                    <a:pt x="1278" y="12036"/>
                  </a:lnTo>
                  <a:lnTo>
                    <a:pt x="1257" y="12075"/>
                  </a:lnTo>
                  <a:lnTo>
                    <a:pt x="1238" y="12113"/>
                  </a:lnTo>
                  <a:lnTo>
                    <a:pt x="1220" y="12153"/>
                  </a:lnTo>
                  <a:lnTo>
                    <a:pt x="1201" y="12192"/>
                  </a:lnTo>
                  <a:lnTo>
                    <a:pt x="1185" y="12234"/>
                  </a:lnTo>
                  <a:lnTo>
                    <a:pt x="1169" y="12274"/>
                  </a:lnTo>
                  <a:lnTo>
                    <a:pt x="1155" y="12315"/>
                  </a:lnTo>
                  <a:lnTo>
                    <a:pt x="1141" y="12357"/>
                  </a:lnTo>
                  <a:lnTo>
                    <a:pt x="1128" y="12400"/>
                  </a:lnTo>
                  <a:lnTo>
                    <a:pt x="1117" y="12443"/>
                  </a:lnTo>
                  <a:lnTo>
                    <a:pt x="1107" y="12486"/>
                  </a:lnTo>
                  <a:lnTo>
                    <a:pt x="1097" y="12529"/>
                  </a:lnTo>
                  <a:lnTo>
                    <a:pt x="1089" y="12574"/>
                  </a:lnTo>
                  <a:lnTo>
                    <a:pt x="1081" y="12618"/>
                  </a:lnTo>
                  <a:lnTo>
                    <a:pt x="1075" y="12663"/>
                  </a:lnTo>
                  <a:lnTo>
                    <a:pt x="1070" y="12707"/>
                  </a:lnTo>
                  <a:lnTo>
                    <a:pt x="1066" y="12754"/>
                  </a:lnTo>
                  <a:lnTo>
                    <a:pt x="1063" y="12799"/>
                  </a:lnTo>
                  <a:lnTo>
                    <a:pt x="1061" y="12845"/>
                  </a:lnTo>
                  <a:lnTo>
                    <a:pt x="1061" y="12891"/>
                  </a:lnTo>
                  <a:lnTo>
                    <a:pt x="1061" y="13236"/>
                  </a:lnTo>
                  <a:lnTo>
                    <a:pt x="1061" y="13283"/>
                  </a:lnTo>
                  <a:lnTo>
                    <a:pt x="1063" y="13328"/>
                  </a:lnTo>
                  <a:lnTo>
                    <a:pt x="1066" y="13374"/>
                  </a:lnTo>
                  <a:lnTo>
                    <a:pt x="1070" y="13420"/>
                  </a:lnTo>
                  <a:lnTo>
                    <a:pt x="1075" y="13464"/>
                  </a:lnTo>
                  <a:lnTo>
                    <a:pt x="1081" y="13509"/>
                  </a:lnTo>
                  <a:lnTo>
                    <a:pt x="1089" y="13553"/>
                  </a:lnTo>
                  <a:lnTo>
                    <a:pt x="1097" y="13598"/>
                  </a:lnTo>
                  <a:lnTo>
                    <a:pt x="1107" y="13641"/>
                  </a:lnTo>
                  <a:lnTo>
                    <a:pt x="1117" y="13684"/>
                  </a:lnTo>
                  <a:lnTo>
                    <a:pt x="1128" y="13727"/>
                  </a:lnTo>
                  <a:lnTo>
                    <a:pt x="1141" y="13770"/>
                  </a:lnTo>
                  <a:lnTo>
                    <a:pt x="1155" y="13812"/>
                  </a:lnTo>
                  <a:lnTo>
                    <a:pt x="1169" y="13853"/>
                  </a:lnTo>
                  <a:lnTo>
                    <a:pt x="1185" y="13894"/>
                  </a:lnTo>
                  <a:lnTo>
                    <a:pt x="1201" y="13935"/>
                  </a:lnTo>
                  <a:lnTo>
                    <a:pt x="1220" y="13975"/>
                  </a:lnTo>
                  <a:lnTo>
                    <a:pt x="1238" y="14014"/>
                  </a:lnTo>
                  <a:lnTo>
                    <a:pt x="1257" y="14053"/>
                  </a:lnTo>
                  <a:lnTo>
                    <a:pt x="1278" y="14091"/>
                  </a:lnTo>
                  <a:lnTo>
                    <a:pt x="1299" y="14130"/>
                  </a:lnTo>
                  <a:lnTo>
                    <a:pt x="1321" y="14167"/>
                  </a:lnTo>
                  <a:lnTo>
                    <a:pt x="1343" y="14203"/>
                  </a:lnTo>
                  <a:lnTo>
                    <a:pt x="1367" y="14239"/>
                  </a:lnTo>
                  <a:lnTo>
                    <a:pt x="1393" y="14274"/>
                  </a:lnTo>
                  <a:lnTo>
                    <a:pt x="1418" y="14310"/>
                  </a:lnTo>
                  <a:lnTo>
                    <a:pt x="1444" y="14344"/>
                  </a:lnTo>
                  <a:lnTo>
                    <a:pt x="1471" y="14377"/>
                  </a:lnTo>
                  <a:lnTo>
                    <a:pt x="1498" y="14410"/>
                  </a:lnTo>
                  <a:lnTo>
                    <a:pt x="1527" y="14442"/>
                  </a:lnTo>
                  <a:lnTo>
                    <a:pt x="1557" y="14475"/>
                  </a:lnTo>
                  <a:lnTo>
                    <a:pt x="1587" y="14505"/>
                  </a:lnTo>
                  <a:lnTo>
                    <a:pt x="1589" y="14507"/>
                  </a:lnTo>
                  <a:lnTo>
                    <a:pt x="1619" y="14537"/>
                  </a:lnTo>
                  <a:lnTo>
                    <a:pt x="1651" y="14566"/>
                  </a:lnTo>
                  <a:lnTo>
                    <a:pt x="1683" y="14595"/>
                  </a:lnTo>
                  <a:lnTo>
                    <a:pt x="1717" y="14623"/>
                  </a:lnTo>
                  <a:lnTo>
                    <a:pt x="1750" y="14650"/>
                  </a:lnTo>
                  <a:lnTo>
                    <a:pt x="1784" y="14676"/>
                  </a:lnTo>
                  <a:lnTo>
                    <a:pt x="1819" y="14701"/>
                  </a:lnTo>
                  <a:lnTo>
                    <a:pt x="1854" y="14726"/>
                  </a:lnTo>
                  <a:lnTo>
                    <a:pt x="1891" y="14750"/>
                  </a:lnTo>
                  <a:lnTo>
                    <a:pt x="1927" y="14772"/>
                  </a:lnTo>
                  <a:lnTo>
                    <a:pt x="1964" y="14794"/>
                  </a:lnTo>
                  <a:lnTo>
                    <a:pt x="2002" y="14816"/>
                  </a:lnTo>
                  <a:lnTo>
                    <a:pt x="2041" y="14837"/>
                  </a:lnTo>
                  <a:lnTo>
                    <a:pt x="2080" y="14856"/>
                  </a:lnTo>
                  <a:lnTo>
                    <a:pt x="2119" y="14874"/>
                  </a:lnTo>
                  <a:lnTo>
                    <a:pt x="2159" y="14892"/>
                  </a:lnTo>
                  <a:lnTo>
                    <a:pt x="2200" y="14908"/>
                  </a:lnTo>
                  <a:lnTo>
                    <a:pt x="2241" y="14924"/>
                  </a:lnTo>
                  <a:lnTo>
                    <a:pt x="2282" y="14938"/>
                  </a:lnTo>
                  <a:lnTo>
                    <a:pt x="2324" y="14952"/>
                  </a:lnTo>
                  <a:lnTo>
                    <a:pt x="2367" y="14965"/>
                  </a:lnTo>
                  <a:lnTo>
                    <a:pt x="2410" y="14977"/>
                  </a:lnTo>
                  <a:lnTo>
                    <a:pt x="2453" y="14987"/>
                  </a:lnTo>
                  <a:lnTo>
                    <a:pt x="2496" y="14997"/>
                  </a:lnTo>
                  <a:lnTo>
                    <a:pt x="2541" y="15005"/>
                  </a:lnTo>
                  <a:lnTo>
                    <a:pt x="2585" y="15013"/>
                  </a:lnTo>
                  <a:lnTo>
                    <a:pt x="2630" y="15019"/>
                  </a:lnTo>
                  <a:lnTo>
                    <a:pt x="2675" y="15024"/>
                  </a:lnTo>
                  <a:lnTo>
                    <a:pt x="2720" y="15028"/>
                  </a:lnTo>
                  <a:lnTo>
                    <a:pt x="2766" y="15031"/>
                  </a:lnTo>
                  <a:lnTo>
                    <a:pt x="2812" y="15033"/>
                  </a:lnTo>
                  <a:lnTo>
                    <a:pt x="2859" y="15033"/>
                  </a:lnTo>
                  <a:close/>
                  <a:moveTo>
                    <a:pt x="2859" y="0"/>
                  </a:moveTo>
                  <a:lnTo>
                    <a:pt x="3203" y="0"/>
                  </a:lnTo>
                  <a:lnTo>
                    <a:pt x="3277" y="1"/>
                  </a:lnTo>
                  <a:lnTo>
                    <a:pt x="3350" y="4"/>
                  </a:lnTo>
                  <a:lnTo>
                    <a:pt x="3422" y="8"/>
                  </a:lnTo>
                  <a:lnTo>
                    <a:pt x="3495" y="15"/>
                  </a:lnTo>
                  <a:lnTo>
                    <a:pt x="3566" y="23"/>
                  </a:lnTo>
                  <a:lnTo>
                    <a:pt x="3637" y="33"/>
                  </a:lnTo>
                  <a:lnTo>
                    <a:pt x="3708" y="44"/>
                  </a:lnTo>
                  <a:lnTo>
                    <a:pt x="3777" y="58"/>
                  </a:lnTo>
                  <a:lnTo>
                    <a:pt x="3847" y="73"/>
                  </a:lnTo>
                  <a:lnTo>
                    <a:pt x="3915" y="91"/>
                  </a:lnTo>
                  <a:lnTo>
                    <a:pt x="3984" y="109"/>
                  </a:lnTo>
                  <a:lnTo>
                    <a:pt x="4051" y="129"/>
                  </a:lnTo>
                  <a:lnTo>
                    <a:pt x="4117" y="151"/>
                  </a:lnTo>
                  <a:lnTo>
                    <a:pt x="4184" y="174"/>
                  </a:lnTo>
                  <a:lnTo>
                    <a:pt x="4249" y="199"/>
                  </a:lnTo>
                  <a:lnTo>
                    <a:pt x="4314" y="225"/>
                  </a:lnTo>
                  <a:lnTo>
                    <a:pt x="4377" y="253"/>
                  </a:lnTo>
                  <a:lnTo>
                    <a:pt x="4439" y="283"/>
                  </a:lnTo>
                  <a:lnTo>
                    <a:pt x="4502" y="314"/>
                  </a:lnTo>
                  <a:lnTo>
                    <a:pt x="4563" y="346"/>
                  </a:lnTo>
                  <a:lnTo>
                    <a:pt x="4624" y="380"/>
                  </a:lnTo>
                  <a:lnTo>
                    <a:pt x="4683" y="415"/>
                  </a:lnTo>
                  <a:lnTo>
                    <a:pt x="4741" y="452"/>
                  </a:lnTo>
                  <a:lnTo>
                    <a:pt x="4799" y="490"/>
                  </a:lnTo>
                  <a:lnTo>
                    <a:pt x="4855" y="529"/>
                  </a:lnTo>
                  <a:lnTo>
                    <a:pt x="4911" y="569"/>
                  </a:lnTo>
                  <a:lnTo>
                    <a:pt x="4966" y="612"/>
                  </a:lnTo>
                  <a:lnTo>
                    <a:pt x="5019" y="655"/>
                  </a:lnTo>
                  <a:lnTo>
                    <a:pt x="5071" y="699"/>
                  </a:lnTo>
                  <a:lnTo>
                    <a:pt x="5123" y="744"/>
                  </a:lnTo>
                  <a:lnTo>
                    <a:pt x="5173" y="791"/>
                  </a:lnTo>
                  <a:lnTo>
                    <a:pt x="5222" y="839"/>
                  </a:lnTo>
                  <a:lnTo>
                    <a:pt x="5271" y="888"/>
                  </a:lnTo>
                  <a:lnTo>
                    <a:pt x="5317" y="938"/>
                  </a:lnTo>
                  <a:lnTo>
                    <a:pt x="5362" y="990"/>
                  </a:lnTo>
                  <a:lnTo>
                    <a:pt x="5406" y="1042"/>
                  </a:lnTo>
                  <a:lnTo>
                    <a:pt x="5450" y="1095"/>
                  </a:lnTo>
                  <a:lnTo>
                    <a:pt x="5492" y="1150"/>
                  </a:lnTo>
                  <a:lnTo>
                    <a:pt x="5532" y="1205"/>
                  </a:lnTo>
                  <a:lnTo>
                    <a:pt x="5571" y="1262"/>
                  </a:lnTo>
                  <a:lnTo>
                    <a:pt x="5610" y="1320"/>
                  </a:lnTo>
                  <a:lnTo>
                    <a:pt x="5646" y="1378"/>
                  </a:lnTo>
                  <a:lnTo>
                    <a:pt x="5681" y="1437"/>
                  </a:lnTo>
                  <a:lnTo>
                    <a:pt x="5715" y="1498"/>
                  </a:lnTo>
                  <a:lnTo>
                    <a:pt x="5748" y="1559"/>
                  </a:lnTo>
                  <a:lnTo>
                    <a:pt x="5779" y="1621"/>
                  </a:lnTo>
                  <a:lnTo>
                    <a:pt x="5808" y="1684"/>
                  </a:lnTo>
                  <a:lnTo>
                    <a:pt x="5836" y="1747"/>
                  </a:lnTo>
                  <a:lnTo>
                    <a:pt x="5862" y="1811"/>
                  </a:lnTo>
                  <a:lnTo>
                    <a:pt x="5887" y="1877"/>
                  </a:lnTo>
                  <a:lnTo>
                    <a:pt x="5911" y="1943"/>
                  </a:lnTo>
                  <a:lnTo>
                    <a:pt x="5932" y="2010"/>
                  </a:lnTo>
                  <a:lnTo>
                    <a:pt x="5952" y="2077"/>
                  </a:lnTo>
                  <a:lnTo>
                    <a:pt x="5971" y="2145"/>
                  </a:lnTo>
                  <a:lnTo>
                    <a:pt x="5988" y="2214"/>
                  </a:lnTo>
                  <a:lnTo>
                    <a:pt x="6003" y="2283"/>
                  </a:lnTo>
                  <a:lnTo>
                    <a:pt x="6016" y="2353"/>
                  </a:lnTo>
                  <a:lnTo>
                    <a:pt x="6028" y="2423"/>
                  </a:lnTo>
                  <a:lnTo>
                    <a:pt x="6038" y="2494"/>
                  </a:lnTo>
                  <a:lnTo>
                    <a:pt x="6046" y="2566"/>
                  </a:lnTo>
                  <a:lnTo>
                    <a:pt x="6053" y="2638"/>
                  </a:lnTo>
                  <a:lnTo>
                    <a:pt x="6057" y="2711"/>
                  </a:lnTo>
                  <a:lnTo>
                    <a:pt x="6060" y="2783"/>
                  </a:lnTo>
                  <a:lnTo>
                    <a:pt x="6061" y="2857"/>
                  </a:lnTo>
                  <a:lnTo>
                    <a:pt x="6061" y="4999"/>
                  </a:lnTo>
                  <a:lnTo>
                    <a:pt x="9633" y="4999"/>
                  </a:lnTo>
                  <a:lnTo>
                    <a:pt x="9633" y="2857"/>
                  </a:lnTo>
                  <a:lnTo>
                    <a:pt x="9634" y="2784"/>
                  </a:lnTo>
                  <a:lnTo>
                    <a:pt x="9637" y="2711"/>
                  </a:lnTo>
                  <a:lnTo>
                    <a:pt x="9641" y="2638"/>
                  </a:lnTo>
                  <a:lnTo>
                    <a:pt x="9648" y="2567"/>
                  </a:lnTo>
                  <a:lnTo>
                    <a:pt x="9656" y="2495"/>
                  </a:lnTo>
                  <a:lnTo>
                    <a:pt x="9666" y="2424"/>
                  </a:lnTo>
                  <a:lnTo>
                    <a:pt x="9678" y="2354"/>
                  </a:lnTo>
                  <a:lnTo>
                    <a:pt x="9691" y="2284"/>
                  </a:lnTo>
                  <a:lnTo>
                    <a:pt x="9706" y="2215"/>
                  </a:lnTo>
                  <a:lnTo>
                    <a:pt x="9723" y="2146"/>
                  </a:lnTo>
                  <a:lnTo>
                    <a:pt x="9741" y="2078"/>
                  </a:lnTo>
                  <a:lnTo>
                    <a:pt x="9762" y="2011"/>
                  </a:lnTo>
                  <a:lnTo>
                    <a:pt x="9783" y="1944"/>
                  </a:lnTo>
                  <a:lnTo>
                    <a:pt x="9807" y="1879"/>
                  </a:lnTo>
                  <a:lnTo>
                    <a:pt x="9832" y="1813"/>
                  </a:lnTo>
                  <a:lnTo>
                    <a:pt x="9858" y="1749"/>
                  </a:lnTo>
                  <a:lnTo>
                    <a:pt x="9886" y="1686"/>
                  </a:lnTo>
                  <a:lnTo>
                    <a:pt x="9915" y="1622"/>
                  </a:lnTo>
                  <a:lnTo>
                    <a:pt x="9946" y="1561"/>
                  </a:lnTo>
                  <a:lnTo>
                    <a:pt x="9979" y="1500"/>
                  </a:lnTo>
                  <a:lnTo>
                    <a:pt x="10013" y="1439"/>
                  </a:lnTo>
                  <a:lnTo>
                    <a:pt x="10048" y="1380"/>
                  </a:lnTo>
                  <a:lnTo>
                    <a:pt x="10085" y="1322"/>
                  </a:lnTo>
                  <a:lnTo>
                    <a:pt x="10123" y="1263"/>
                  </a:lnTo>
                  <a:lnTo>
                    <a:pt x="10162" y="1207"/>
                  </a:lnTo>
                  <a:lnTo>
                    <a:pt x="10203" y="1152"/>
                  </a:lnTo>
                  <a:lnTo>
                    <a:pt x="10244" y="1097"/>
                  </a:lnTo>
                  <a:lnTo>
                    <a:pt x="10288" y="1044"/>
                  </a:lnTo>
                  <a:lnTo>
                    <a:pt x="10332" y="991"/>
                  </a:lnTo>
                  <a:lnTo>
                    <a:pt x="10378" y="939"/>
                  </a:lnTo>
                  <a:lnTo>
                    <a:pt x="10424" y="889"/>
                  </a:lnTo>
                  <a:lnTo>
                    <a:pt x="10473" y="840"/>
                  </a:lnTo>
                  <a:lnTo>
                    <a:pt x="10472" y="839"/>
                  </a:lnTo>
                  <a:lnTo>
                    <a:pt x="10521" y="791"/>
                  </a:lnTo>
                  <a:lnTo>
                    <a:pt x="10571" y="744"/>
                  </a:lnTo>
                  <a:lnTo>
                    <a:pt x="10623" y="699"/>
                  </a:lnTo>
                  <a:lnTo>
                    <a:pt x="10675" y="655"/>
                  </a:lnTo>
                  <a:lnTo>
                    <a:pt x="10728" y="612"/>
                  </a:lnTo>
                  <a:lnTo>
                    <a:pt x="10783" y="569"/>
                  </a:lnTo>
                  <a:lnTo>
                    <a:pt x="10839" y="529"/>
                  </a:lnTo>
                  <a:lnTo>
                    <a:pt x="10895" y="490"/>
                  </a:lnTo>
                  <a:lnTo>
                    <a:pt x="10953" y="452"/>
                  </a:lnTo>
                  <a:lnTo>
                    <a:pt x="11011" y="415"/>
                  </a:lnTo>
                  <a:lnTo>
                    <a:pt x="11070" y="380"/>
                  </a:lnTo>
                  <a:lnTo>
                    <a:pt x="11131" y="346"/>
                  </a:lnTo>
                  <a:lnTo>
                    <a:pt x="11192" y="314"/>
                  </a:lnTo>
                  <a:lnTo>
                    <a:pt x="11254" y="283"/>
                  </a:lnTo>
                  <a:lnTo>
                    <a:pt x="11317" y="253"/>
                  </a:lnTo>
                  <a:lnTo>
                    <a:pt x="11380" y="225"/>
                  </a:lnTo>
                  <a:lnTo>
                    <a:pt x="11445" y="199"/>
                  </a:lnTo>
                  <a:lnTo>
                    <a:pt x="11510" y="174"/>
                  </a:lnTo>
                  <a:lnTo>
                    <a:pt x="11577" y="151"/>
                  </a:lnTo>
                  <a:lnTo>
                    <a:pt x="11643" y="129"/>
                  </a:lnTo>
                  <a:lnTo>
                    <a:pt x="11710" y="109"/>
                  </a:lnTo>
                  <a:lnTo>
                    <a:pt x="11779" y="91"/>
                  </a:lnTo>
                  <a:lnTo>
                    <a:pt x="11847" y="73"/>
                  </a:lnTo>
                  <a:lnTo>
                    <a:pt x="11917" y="58"/>
                  </a:lnTo>
                  <a:lnTo>
                    <a:pt x="11986" y="44"/>
                  </a:lnTo>
                  <a:lnTo>
                    <a:pt x="12057" y="33"/>
                  </a:lnTo>
                  <a:lnTo>
                    <a:pt x="12128" y="23"/>
                  </a:lnTo>
                  <a:lnTo>
                    <a:pt x="12199" y="15"/>
                  </a:lnTo>
                  <a:lnTo>
                    <a:pt x="12272" y="8"/>
                  </a:lnTo>
                  <a:lnTo>
                    <a:pt x="12344" y="4"/>
                  </a:lnTo>
                  <a:lnTo>
                    <a:pt x="12417" y="1"/>
                  </a:lnTo>
                  <a:lnTo>
                    <a:pt x="12491" y="0"/>
                  </a:lnTo>
                  <a:lnTo>
                    <a:pt x="12835" y="0"/>
                  </a:lnTo>
                  <a:lnTo>
                    <a:pt x="12910" y="1"/>
                  </a:lnTo>
                  <a:lnTo>
                    <a:pt x="12982" y="4"/>
                  </a:lnTo>
                  <a:lnTo>
                    <a:pt x="13055" y="8"/>
                  </a:lnTo>
                  <a:lnTo>
                    <a:pt x="13127" y="15"/>
                  </a:lnTo>
                  <a:lnTo>
                    <a:pt x="13199" y="23"/>
                  </a:lnTo>
                  <a:lnTo>
                    <a:pt x="13270" y="33"/>
                  </a:lnTo>
                  <a:lnTo>
                    <a:pt x="13340" y="44"/>
                  </a:lnTo>
                  <a:lnTo>
                    <a:pt x="13410" y="58"/>
                  </a:lnTo>
                  <a:lnTo>
                    <a:pt x="13479" y="73"/>
                  </a:lnTo>
                  <a:lnTo>
                    <a:pt x="13548" y="91"/>
                  </a:lnTo>
                  <a:lnTo>
                    <a:pt x="13616" y="109"/>
                  </a:lnTo>
                  <a:lnTo>
                    <a:pt x="13684" y="129"/>
                  </a:lnTo>
                  <a:lnTo>
                    <a:pt x="13750" y="151"/>
                  </a:lnTo>
                  <a:lnTo>
                    <a:pt x="13816" y="174"/>
                  </a:lnTo>
                  <a:lnTo>
                    <a:pt x="13882" y="199"/>
                  </a:lnTo>
                  <a:lnTo>
                    <a:pt x="13946" y="225"/>
                  </a:lnTo>
                  <a:lnTo>
                    <a:pt x="14010" y="253"/>
                  </a:lnTo>
                  <a:lnTo>
                    <a:pt x="14072" y="283"/>
                  </a:lnTo>
                  <a:lnTo>
                    <a:pt x="14134" y="314"/>
                  </a:lnTo>
                  <a:lnTo>
                    <a:pt x="14196" y="346"/>
                  </a:lnTo>
                  <a:lnTo>
                    <a:pt x="14256" y="380"/>
                  </a:lnTo>
                  <a:lnTo>
                    <a:pt x="14315" y="415"/>
                  </a:lnTo>
                  <a:lnTo>
                    <a:pt x="14374" y="452"/>
                  </a:lnTo>
                  <a:lnTo>
                    <a:pt x="14431" y="490"/>
                  </a:lnTo>
                  <a:lnTo>
                    <a:pt x="14488" y="529"/>
                  </a:lnTo>
                  <a:lnTo>
                    <a:pt x="14544" y="569"/>
                  </a:lnTo>
                  <a:lnTo>
                    <a:pt x="14598" y="612"/>
                  </a:lnTo>
                  <a:lnTo>
                    <a:pt x="14652" y="655"/>
                  </a:lnTo>
                  <a:lnTo>
                    <a:pt x="14704" y="699"/>
                  </a:lnTo>
                  <a:lnTo>
                    <a:pt x="14755" y="744"/>
                  </a:lnTo>
                  <a:lnTo>
                    <a:pt x="14806" y="791"/>
                  </a:lnTo>
                  <a:lnTo>
                    <a:pt x="14855" y="839"/>
                  </a:lnTo>
                  <a:lnTo>
                    <a:pt x="14903" y="888"/>
                  </a:lnTo>
                  <a:lnTo>
                    <a:pt x="14949" y="938"/>
                  </a:lnTo>
                  <a:lnTo>
                    <a:pt x="14995" y="990"/>
                  </a:lnTo>
                  <a:lnTo>
                    <a:pt x="15039" y="1042"/>
                  </a:lnTo>
                  <a:lnTo>
                    <a:pt x="15082" y="1095"/>
                  </a:lnTo>
                  <a:lnTo>
                    <a:pt x="15124" y="1150"/>
                  </a:lnTo>
                  <a:lnTo>
                    <a:pt x="15165" y="1205"/>
                  </a:lnTo>
                  <a:lnTo>
                    <a:pt x="15204" y="1262"/>
                  </a:lnTo>
                  <a:lnTo>
                    <a:pt x="15242" y="1320"/>
                  </a:lnTo>
                  <a:lnTo>
                    <a:pt x="15278" y="1378"/>
                  </a:lnTo>
                  <a:lnTo>
                    <a:pt x="15314" y="1437"/>
                  </a:lnTo>
                  <a:lnTo>
                    <a:pt x="15348" y="1498"/>
                  </a:lnTo>
                  <a:lnTo>
                    <a:pt x="15380" y="1559"/>
                  </a:lnTo>
                  <a:lnTo>
                    <a:pt x="15411" y="1621"/>
                  </a:lnTo>
                  <a:lnTo>
                    <a:pt x="15440" y="1684"/>
                  </a:lnTo>
                  <a:lnTo>
                    <a:pt x="15469" y="1747"/>
                  </a:lnTo>
                  <a:lnTo>
                    <a:pt x="15495" y="1811"/>
                  </a:lnTo>
                  <a:lnTo>
                    <a:pt x="15520" y="1877"/>
                  </a:lnTo>
                  <a:lnTo>
                    <a:pt x="15543" y="1943"/>
                  </a:lnTo>
                  <a:lnTo>
                    <a:pt x="15565" y="2010"/>
                  </a:lnTo>
                  <a:lnTo>
                    <a:pt x="15585" y="2077"/>
                  </a:lnTo>
                  <a:lnTo>
                    <a:pt x="15603" y="2145"/>
                  </a:lnTo>
                  <a:lnTo>
                    <a:pt x="15621" y="2214"/>
                  </a:lnTo>
                  <a:lnTo>
                    <a:pt x="15636" y="2283"/>
                  </a:lnTo>
                  <a:lnTo>
                    <a:pt x="15650" y="2353"/>
                  </a:lnTo>
                  <a:lnTo>
                    <a:pt x="15661" y="2423"/>
                  </a:lnTo>
                  <a:lnTo>
                    <a:pt x="15671" y="2494"/>
                  </a:lnTo>
                  <a:lnTo>
                    <a:pt x="15679" y="2566"/>
                  </a:lnTo>
                  <a:lnTo>
                    <a:pt x="15686" y="2638"/>
                  </a:lnTo>
                  <a:lnTo>
                    <a:pt x="15690" y="2711"/>
                  </a:lnTo>
                  <a:lnTo>
                    <a:pt x="15693" y="2783"/>
                  </a:lnTo>
                  <a:lnTo>
                    <a:pt x="15694" y="2857"/>
                  </a:lnTo>
                  <a:lnTo>
                    <a:pt x="15694" y="3202"/>
                  </a:lnTo>
                  <a:lnTo>
                    <a:pt x="15693" y="3276"/>
                  </a:lnTo>
                  <a:lnTo>
                    <a:pt x="15690" y="3348"/>
                  </a:lnTo>
                  <a:lnTo>
                    <a:pt x="15686" y="3421"/>
                  </a:lnTo>
                  <a:lnTo>
                    <a:pt x="15679" y="3493"/>
                  </a:lnTo>
                  <a:lnTo>
                    <a:pt x="15671" y="3565"/>
                  </a:lnTo>
                  <a:lnTo>
                    <a:pt x="15661" y="3636"/>
                  </a:lnTo>
                  <a:lnTo>
                    <a:pt x="15650" y="3706"/>
                  </a:lnTo>
                  <a:lnTo>
                    <a:pt x="15636" y="3776"/>
                  </a:lnTo>
                  <a:lnTo>
                    <a:pt x="15621" y="3845"/>
                  </a:lnTo>
                  <a:lnTo>
                    <a:pt x="15603" y="3914"/>
                  </a:lnTo>
                  <a:lnTo>
                    <a:pt x="15585" y="3982"/>
                  </a:lnTo>
                  <a:lnTo>
                    <a:pt x="15565" y="4049"/>
                  </a:lnTo>
                  <a:lnTo>
                    <a:pt x="15543" y="4116"/>
                  </a:lnTo>
                  <a:lnTo>
                    <a:pt x="15520" y="4182"/>
                  </a:lnTo>
                  <a:lnTo>
                    <a:pt x="15495" y="4248"/>
                  </a:lnTo>
                  <a:lnTo>
                    <a:pt x="15469" y="4312"/>
                  </a:lnTo>
                  <a:lnTo>
                    <a:pt x="15440" y="4375"/>
                  </a:lnTo>
                  <a:lnTo>
                    <a:pt x="15411" y="4439"/>
                  </a:lnTo>
                  <a:lnTo>
                    <a:pt x="15380" y="4500"/>
                  </a:lnTo>
                  <a:lnTo>
                    <a:pt x="15348" y="4561"/>
                  </a:lnTo>
                  <a:lnTo>
                    <a:pt x="15314" y="4622"/>
                  </a:lnTo>
                  <a:lnTo>
                    <a:pt x="15278" y="4681"/>
                  </a:lnTo>
                  <a:lnTo>
                    <a:pt x="15242" y="4739"/>
                  </a:lnTo>
                  <a:lnTo>
                    <a:pt x="15204" y="4797"/>
                  </a:lnTo>
                  <a:lnTo>
                    <a:pt x="15165" y="4853"/>
                  </a:lnTo>
                  <a:lnTo>
                    <a:pt x="15124" y="4909"/>
                  </a:lnTo>
                  <a:lnTo>
                    <a:pt x="15082" y="4964"/>
                  </a:lnTo>
                  <a:lnTo>
                    <a:pt x="15039" y="5017"/>
                  </a:lnTo>
                  <a:lnTo>
                    <a:pt x="14995" y="5069"/>
                  </a:lnTo>
                  <a:lnTo>
                    <a:pt x="14949" y="5121"/>
                  </a:lnTo>
                  <a:lnTo>
                    <a:pt x="14903" y="5171"/>
                  </a:lnTo>
                  <a:lnTo>
                    <a:pt x="14855" y="5220"/>
                  </a:lnTo>
                  <a:lnTo>
                    <a:pt x="14854" y="5219"/>
                  </a:lnTo>
                  <a:lnTo>
                    <a:pt x="14805" y="5267"/>
                  </a:lnTo>
                  <a:lnTo>
                    <a:pt x="14754" y="5314"/>
                  </a:lnTo>
                  <a:lnTo>
                    <a:pt x="14703" y="5360"/>
                  </a:lnTo>
                  <a:lnTo>
                    <a:pt x="14650" y="5404"/>
                  </a:lnTo>
                  <a:lnTo>
                    <a:pt x="14596" y="5446"/>
                  </a:lnTo>
                  <a:lnTo>
                    <a:pt x="14542" y="5489"/>
                  </a:lnTo>
                  <a:lnTo>
                    <a:pt x="14487" y="5530"/>
                  </a:lnTo>
                  <a:lnTo>
                    <a:pt x="14430" y="5569"/>
                  </a:lnTo>
                  <a:lnTo>
                    <a:pt x="14372" y="5606"/>
                  </a:lnTo>
                  <a:lnTo>
                    <a:pt x="14313" y="5644"/>
                  </a:lnTo>
                  <a:lnTo>
                    <a:pt x="14254" y="5679"/>
                  </a:lnTo>
                  <a:lnTo>
                    <a:pt x="14194" y="5712"/>
                  </a:lnTo>
                  <a:lnTo>
                    <a:pt x="14132" y="5745"/>
                  </a:lnTo>
                  <a:lnTo>
                    <a:pt x="14071" y="5775"/>
                  </a:lnTo>
                  <a:lnTo>
                    <a:pt x="14008" y="5806"/>
                  </a:lnTo>
                  <a:lnTo>
                    <a:pt x="13944" y="5834"/>
                  </a:lnTo>
                  <a:lnTo>
                    <a:pt x="13880" y="5860"/>
                  </a:lnTo>
                  <a:lnTo>
                    <a:pt x="13814" y="5885"/>
                  </a:lnTo>
                  <a:lnTo>
                    <a:pt x="13749" y="5908"/>
                  </a:lnTo>
                  <a:lnTo>
                    <a:pt x="13682" y="5929"/>
                  </a:lnTo>
                  <a:lnTo>
                    <a:pt x="13615" y="5950"/>
                  </a:lnTo>
                  <a:lnTo>
                    <a:pt x="13547" y="5968"/>
                  </a:lnTo>
                  <a:lnTo>
                    <a:pt x="13478" y="5986"/>
                  </a:lnTo>
                  <a:lnTo>
                    <a:pt x="13409" y="6001"/>
                  </a:lnTo>
                  <a:lnTo>
                    <a:pt x="13339" y="6014"/>
                  </a:lnTo>
                  <a:lnTo>
                    <a:pt x="13269" y="6026"/>
                  </a:lnTo>
                  <a:lnTo>
                    <a:pt x="13198" y="6036"/>
                  </a:lnTo>
                  <a:lnTo>
                    <a:pt x="13126" y="6044"/>
                  </a:lnTo>
                  <a:lnTo>
                    <a:pt x="13055" y="6050"/>
                  </a:lnTo>
                  <a:lnTo>
                    <a:pt x="12982" y="6055"/>
                  </a:lnTo>
                  <a:lnTo>
                    <a:pt x="12909" y="6058"/>
                  </a:lnTo>
                  <a:lnTo>
                    <a:pt x="12835" y="6059"/>
                  </a:lnTo>
                  <a:lnTo>
                    <a:pt x="10750" y="6059"/>
                  </a:lnTo>
                  <a:lnTo>
                    <a:pt x="10750" y="10034"/>
                  </a:lnTo>
                  <a:lnTo>
                    <a:pt x="12835" y="10034"/>
                  </a:lnTo>
                  <a:lnTo>
                    <a:pt x="12910" y="10035"/>
                  </a:lnTo>
                  <a:lnTo>
                    <a:pt x="12982" y="10038"/>
                  </a:lnTo>
                  <a:lnTo>
                    <a:pt x="13055" y="10043"/>
                  </a:lnTo>
                  <a:lnTo>
                    <a:pt x="13127" y="10049"/>
                  </a:lnTo>
                  <a:lnTo>
                    <a:pt x="13199" y="10057"/>
                  </a:lnTo>
                  <a:lnTo>
                    <a:pt x="13270" y="10067"/>
                  </a:lnTo>
                  <a:lnTo>
                    <a:pt x="13340" y="10079"/>
                  </a:lnTo>
                  <a:lnTo>
                    <a:pt x="13410" y="10092"/>
                  </a:lnTo>
                  <a:lnTo>
                    <a:pt x="13479" y="10107"/>
                  </a:lnTo>
                  <a:lnTo>
                    <a:pt x="13548" y="10125"/>
                  </a:lnTo>
                  <a:lnTo>
                    <a:pt x="13616" y="10144"/>
                  </a:lnTo>
                  <a:lnTo>
                    <a:pt x="13684" y="10164"/>
                  </a:lnTo>
                  <a:lnTo>
                    <a:pt x="13750" y="10185"/>
                  </a:lnTo>
                  <a:lnTo>
                    <a:pt x="13816" y="10208"/>
                  </a:lnTo>
                  <a:lnTo>
                    <a:pt x="13882" y="10233"/>
                  </a:lnTo>
                  <a:lnTo>
                    <a:pt x="13946" y="10259"/>
                  </a:lnTo>
                  <a:lnTo>
                    <a:pt x="14010" y="10287"/>
                  </a:lnTo>
                  <a:lnTo>
                    <a:pt x="14072" y="10318"/>
                  </a:lnTo>
                  <a:lnTo>
                    <a:pt x="14134" y="10348"/>
                  </a:lnTo>
                  <a:lnTo>
                    <a:pt x="14196" y="10381"/>
                  </a:lnTo>
                  <a:lnTo>
                    <a:pt x="14256" y="10414"/>
                  </a:lnTo>
                  <a:lnTo>
                    <a:pt x="14315" y="10449"/>
                  </a:lnTo>
                  <a:lnTo>
                    <a:pt x="14374" y="10486"/>
                  </a:lnTo>
                  <a:lnTo>
                    <a:pt x="14431" y="10524"/>
                  </a:lnTo>
                  <a:lnTo>
                    <a:pt x="14488" y="10563"/>
                  </a:lnTo>
                  <a:lnTo>
                    <a:pt x="14544" y="10603"/>
                  </a:lnTo>
                  <a:lnTo>
                    <a:pt x="14598" y="10646"/>
                  </a:lnTo>
                  <a:lnTo>
                    <a:pt x="14652" y="10689"/>
                  </a:lnTo>
                  <a:lnTo>
                    <a:pt x="14704" y="10733"/>
                  </a:lnTo>
                  <a:lnTo>
                    <a:pt x="14755" y="10778"/>
                  </a:lnTo>
                  <a:lnTo>
                    <a:pt x="14806" y="10826"/>
                  </a:lnTo>
                  <a:lnTo>
                    <a:pt x="14855" y="10873"/>
                  </a:lnTo>
                  <a:lnTo>
                    <a:pt x="14903" y="10922"/>
                  </a:lnTo>
                  <a:lnTo>
                    <a:pt x="14949" y="10972"/>
                  </a:lnTo>
                  <a:lnTo>
                    <a:pt x="14995" y="11024"/>
                  </a:lnTo>
                  <a:lnTo>
                    <a:pt x="15039" y="11076"/>
                  </a:lnTo>
                  <a:lnTo>
                    <a:pt x="15082" y="11129"/>
                  </a:lnTo>
                  <a:lnTo>
                    <a:pt x="15124" y="11184"/>
                  </a:lnTo>
                  <a:lnTo>
                    <a:pt x="15165" y="11240"/>
                  </a:lnTo>
                  <a:lnTo>
                    <a:pt x="15204" y="11296"/>
                  </a:lnTo>
                  <a:lnTo>
                    <a:pt x="15242" y="11354"/>
                  </a:lnTo>
                  <a:lnTo>
                    <a:pt x="15278" y="11412"/>
                  </a:lnTo>
                  <a:lnTo>
                    <a:pt x="15314" y="11471"/>
                  </a:lnTo>
                  <a:lnTo>
                    <a:pt x="15348" y="11532"/>
                  </a:lnTo>
                  <a:lnTo>
                    <a:pt x="15380" y="11593"/>
                  </a:lnTo>
                  <a:lnTo>
                    <a:pt x="15411" y="11655"/>
                  </a:lnTo>
                  <a:lnTo>
                    <a:pt x="15440" y="11718"/>
                  </a:lnTo>
                  <a:lnTo>
                    <a:pt x="15469" y="11781"/>
                  </a:lnTo>
                  <a:lnTo>
                    <a:pt x="15495" y="11845"/>
                  </a:lnTo>
                  <a:lnTo>
                    <a:pt x="15520" y="11911"/>
                  </a:lnTo>
                  <a:lnTo>
                    <a:pt x="15543" y="11977"/>
                  </a:lnTo>
                  <a:lnTo>
                    <a:pt x="15565" y="12044"/>
                  </a:lnTo>
                  <a:lnTo>
                    <a:pt x="15585" y="12111"/>
                  </a:lnTo>
                  <a:lnTo>
                    <a:pt x="15603" y="12179"/>
                  </a:lnTo>
                  <a:lnTo>
                    <a:pt x="15621" y="12248"/>
                  </a:lnTo>
                  <a:lnTo>
                    <a:pt x="15636" y="12317"/>
                  </a:lnTo>
                  <a:lnTo>
                    <a:pt x="15650" y="12388"/>
                  </a:lnTo>
                  <a:lnTo>
                    <a:pt x="15661" y="12457"/>
                  </a:lnTo>
                  <a:lnTo>
                    <a:pt x="15671" y="12528"/>
                  </a:lnTo>
                  <a:lnTo>
                    <a:pt x="15679" y="12600"/>
                  </a:lnTo>
                  <a:lnTo>
                    <a:pt x="15686" y="12672"/>
                  </a:lnTo>
                  <a:lnTo>
                    <a:pt x="15690" y="12745"/>
                  </a:lnTo>
                  <a:lnTo>
                    <a:pt x="15693" y="12817"/>
                  </a:lnTo>
                  <a:lnTo>
                    <a:pt x="15694" y="12891"/>
                  </a:lnTo>
                  <a:lnTo>
                    <a:pt x="15694" y="13236"/>
                  </a:lnTo>
                  <a:lnTo>
                    <a:pt x="15693" y="13310"/>
                  </a:lnTo>
                  <a:lnTo>
                    <a:pt x="15690" y="13382"/>
                  </a:lnTo>
                  <a:lnTo>
                    <a:pt x="15686" y="13455"/>
                  </a:lnTo>
                  <a:lnTo>
                    <a:pt x="15679" y="13527"/>
                  </a:lnTo>
                  <a:lnTo>
                    <a:pt x="15671" y="13599"/>
                  </a:lnTo>
                  <a:lnTo>
                    <a:pt x="15661" y="13670"/>
                  </a:lnTo>
                  <a:lnTo>
                    <a:pt x="15650" y="13740"/>
                  </a:lnTo>
                  <a:lnTo>
                    <a:pt x="15636" y="13811"/>
                  </a:lnTo>
                  <a:lnTo>
                    <a:pt x="15621" y="13879"/>
                  </a:lnTo>
                  <a:lnTo>
                    <a:pt x="15603" y="13949"/>
                  </a:lnTo>
                  <a:lnTo>
                    <a:pt x="15585" y="14016"/>
                  </a:lnTo>
                  <a:lnTo>
                    <a:pt x="15565" y="14083"/>
                  </a:lnTo>
                  <a:lnTo>
                    <a:pt x="15543" y="14151"/>
                  </a:lnTo>
                  <a:lnTo>
                    <a:pt x="15520" y="14216"/>
                  </a:lnTo>
                  <a:lnTo>
                    <a:pt x="15495" y="14282"/>
                  </a:lnTo>
                  <a:lnTo>
                    <a:pt x="15469" y="14346"/>
                  </a:lnTo>
                  <a:lnTo>
                    <a:pt x="15440" y="14409"/>
                  </a:lnTo>
                  <a:lnTo>
                    <a:pt x="15411" y="14473"/>
                  </a:lnTo>
                  <a:lnTo>
                    <a:pt x="15380" y="14534"/>
                  </a:lnTo>
                  <a:lnTo>
                    <a:pt x="15348" y="14595"/>
                  </a:lnTo>
                  <a:lnTo>
                    <a:pt x="15314" y="14656"/>
                  </a:lnTo>
                  <a:lnTo>
                    <a:pt x="15278" y="14715"/>
                  </a:lnTo>
                  <a:lnTo>
                    <a:pt x="15242" y="14773"/>
                  </a:lnTo>
                  <a:lnTo>
                    <a:pt x="15204" y="14831"/>
                  </a:lnTo>
                  <a:lnTo>
                    <a:pt x="15165" y="14888"/>
                  </a:lnTo>
                  <a:lnTo>
                    <a:pt x="15124" y="14943"/>
                  </a:lnTo>
                  <a:lnTo>
                    <a:pt x="15082" y="14998"/>
                  </a:lnTo>
                  <a:lnTo>
                    <a:pt x="15039" y="15051"/>
                  </a:lnTo>
                  <a:lnTo>
                    <a:pt x="14995" y="15103"/>
                  </a:lnTo>
                  <a:lnTo>
                    <a:pt x="14949" y="15155"/>
                  </a:lnTo>
                  <a:lnTo>
                    <a:pt x="14903" y="15205"/>
                  </a:lnTo>
                  <a:lnTo>
                    <a:pt x="14855" y="15254"/>
                  </a:lnTo>
                  <a:lnTo>
                    <a:pt x="14854" y="15253"/>
                  </a:lnTo>
                  <a:lnTo>
                    <a:pt x="14805" y="15301"/>
                  </a:lnTo>
                  <a:lnTo>
                    <a:pt x="14754" y="15348"/>
                  </a:lnTo>
                  <a:lnTo>
                    <a:pt x="14703" y="15394"/>
                  </a:lnTo>
                  <a:lnTo>
                    <a:pt x="14650" y="15438"/>
                  </a:lnTo>
                  <a:lnTo>
                    <a:pt x="14596" y="15481"/>
                  </a:lnTo>
                  <a:lnTo>
                    <a:pt x="14542" y="15523"/>
                  </a:lnTo>
                  <a:lnTo>
                    <a:pt x="14487" y="15564"/>
                  </a:lnTo>
                  <a:lnTo>
                    <a:pt x="14430" y="15603"/>
                  </a:lnTo>
                  <a:lnTo>
                    <a:pt x="14372" y="15641"/>
                  </a:lnTo>
                  <a:lnTo>
                    <a:pt x="14313" y="15678"/>
                  </a:lnTo>
                  <a:lnTo>
                    <a:pt x="14254" y="15713"/>
                  </a:lnTo>
                  <a:lnTo>
                    <a:pt x="14194" y="15747"/>
                  </a:lnTo>
                  <a:lnTo>
                    <a:pt x="14132" y="15779"/>
                  </a:lnTo>
                  <a:lnTo>
                    <a:pt x="14071" y="15810"/>
                  </a:lnTo>
                  <a:lnTo>
                    <a:pt x="14008" y="15840"/>
                  </a:lnTo>
                  <a:lnTo>
                    <a:pt x="13944" y="15868"/>
                  </a:lnTo>
                  <a:lnTo>
                    <a:pt x="13880" y="15894"/>
                  </a:lnTo>
                  <a:lnTo>
                    <a:pt x="13814" y="15919"/>
                  </a:lnTo>
                  <a:lnTo>
                    <a:pt x="13749" y="15942"/>
                  </a:lnTo>
                  <a:lnTo>
                    <a:pt x="13682" y="15964"/>
                  </a:lnTo>
                  <a:lnTo>
                    <a:pt x="13615" y="15984"/>
                  </a:lnTo>
                  <a:lnTo>
                    <a:pt x="13547" y="16002"/>
                  </a:lnTo>
                  <a:lnTo>
                    <a:pt x="13478" y="16020"/>
                  </a:lnTo>
                  <a:lnTo>
                    <a:pt x="13409" y="16035"/>
                  </a:lnTo>
                  <a:lnTo>
                    <a:pt x="13339" y="16049"/>
                  </a:lnTo>
                  <a:lnTo>
                    <a:pt x="13269" y="16060"/>
                  </a:lnTo>
                  <a:lnTo>
                    <a:pt x="13198" y="16070"/>
                  </a:lnTo>
                  <a:lnTo>
                    <a:pt x="13126" y="16078"/>
                  </a:lnTo>
                  <a:lnTo>
                    <a:pt x="13055" y="16085"/>
                  </a:lnTo>
                  <a:lnTo>
                    <a:pt x="12982" y="16089"/>
                  </a:lnTo>
                  <a:lnTo>
                    <a:pt x="12909" y="16092"/>
                  </a:lnTo>
                  <a:lnTo>
                    <a:pt x="12835" y="16093"/>
                  </a:lnTo>
                  <a:lnTo>
                    <a:pt x="12491" y="16093"/>
                  </a:lnTo>
                  <a:lnTo>
                    <a:pt x="12418" y="16092"/>
                  </a:lnTo>
                  <a:lnTo>
                    <a:pt x="12344" y="16089"/>
                  </a:lnTo>
                  <a:lnTo>
                    <a:pt x="12273" y="16085"/>
                  </a:lnTo>
                  <a:lnTo>
                    <a:pt x="12200" y="16078"/>
                  </a:lnTo>
                  <a:lnTo>
                    <a:pt x="12129" y="16070"/>
                  </a:lnTo>
                  <a:lnTo>
                    <a:pt x="12059" y="16060"/>
                  </a:lnTo>
                  <a:lnTo>
                    <a:pt x="11988" y="16049"/>
                  </a:lnTo>
                  <a:lnTo>
                    <a:pt x="11918" y="16035"/>
                  </a:lnTo>
                  <a:lnTo>
                    <a:pt x="11848" y="16020"/>
                  </a:lnTo>
                  <a:lnTo>
                    <a:pt x="11780" y="16002"/>
                  </a:lnTo>
                  <a:lnTo>
                    <a:pt x="11712" y="15984"/>
                  </a:lnTo>
                  <a:lnTo>
                    <a:pt x="11645" y="15964"/>
                  </a:lnTo>
                  <a:lnTo>
                    <a:pt x="11579" y="15942"/>
                  </a:lnTo>
                  <a:lnTo>
                    <a:pt x="11512" y="15919"/>
                  </a:lnTo>
                  <a:lnTo>
                    <a:pt x="11447" y="15894"/>
                  </a:lnTo>
                  <a:lnTo>
                    <a:pt x="11382" y="15868"/>
                  </a:lnTo>
                  <a:lnTo>
                    <a:pt x="11319" y="15840"/>
                  </a:lnTo>
                  <a:lnTo>
                    <a:pt x="11257" y="15810"/>
                  </a:lnTo>
                  <a:lnTo>
                    <a:pt x="11194" y="15779"/>
                  </a:lnTo>
                  <a:lnTo>
                    <a:pt x="11134" y="15747"/>
                  </a:lnTo>
                  <a:lnTo>
                    <a:pt x="11073" y="15714"/>
                  </a:lnTo>
                  <a:lnTo>
                    <a:pt x="11013" y="15679"/>
                  </a:lnTo>
                  <a:lnTo>
                    <a:pt x="10955" y="15641"/>
                  </a:lnTo>
                  <a:lnTo>
                    <a:pt x="10897" y="15603"/>
                  </a:lnTo>
                  <a:lnTo>
                    <a:pt x="10841" y="15564"/>
                  </a:lnTo>
                  <a:lnTo>
                    <a:pt x="10786" y="15524"/>
                  </a:lnTo>
                  <a:lnTo>
                    <a:pt x="10731" y="15482"/>
                  </a:lnTo>
                  <a:lnTo>
                    <a:pt x="10678" y="15439"/>
                  </a:lnTo>
                  <a:lnTo>
                    <a:pt x="10625" y="15394"/>
                  </a:lnTo>
                  <a:lnTo>
                    <a:pt x="10573" y="15349"/>
                  </a:lnTo>
                  <a:lnTo>
                    <a:pt x="10523" y="15302"/>
                  </a:lnTo>
                  <a:lnTo>
                    <a:pt x="10474" y="15254"/>
                  </a:lnTo>
                  <a:lnTo>
                    <a:pt x="10472" y="15252"/>
                  </a:lnTo>
                  <a:lnTo>
                    <a:pt x="10423" y="15203"/>
                  </a:lnTo>
                  <a:lnTo>
                    <a:pt x="10377" y="15153"/>
                  </a:lnTo>
                  <a:lnTo>
                    <a:pt x="10332" y="15101"/>
                  </a:lnTo>
                  <a:lnTo>
                    <a:pt x="10288" y="15049"/>
                  </a:lnTo>
                  <a:lnTo>
                    <a:pt x="10244" y="14995"/>
                  </a:lnTo>
                  <a:lnTo>
                    <a:pt x="10202" y="14940"/>
                  </a:lnTo>
                  <a:lnTo>
                    <a:pt x="10162" y="14885"/>
                  </a:lnTo>
                  <a:lnTo>
                    <a:pt x="10123" y="14829"/>
                  </a:lnTo>
                  <a:lnTo>
                    <a:pt x="10084" y="14771"/>
                  </a:lnTo>
                  <a:lnTo>
                    <a:pt x="10048" y="14713"/>
                  </a:lnTo>
                  <a:lnTo>
                    <a:pt x="10013" y="14654"/>
                  </a:lnTo>
                  <a:lnTo>
                    <a:pt x="9979" y="14593"/>
                  </a:lnTo>
                  <a:lnTo>
                    <a:pt x="9946" y="14532"/>
                  </a:lnTo>
                  <a:lnTo>
                    <a:pt x="9915" y="14470"/>
                  </a:lnTo>
                  <a:lnTo>
                    <a:pt x="9886" y="14407"/>
                  </a:lnTo>
                  <a:lnTo>
                    <a:pt x="9858" y="14344"/>
                  </a:lnTo>
                  <a:lnTo>
                    <a:pt x="9832" y="14280"/>
                  </a:lnTo>
                  <a:lnTo>
                    <a:pt x="9807" y="14214"/>
                  </a:lnTo>
                  <a:lnTo>
                    <a:pt x="9783" y="14149"/>
                  </a:lnTo>
                  <a:lnTo>
                    <a:pt x="9761" y="14081"/>
                  </a:lnTo>
                  <a:lnTo>
                    <a:pt x="9741" y="14014"/>
                  </a:lnTo>
                  <a:lnTo>
                    <a:pt x="9723" y="13947"/>
                  </a:lnTo>
                  <a:lnTo>
                    <a:pt x="9706" y="13878"/>
                  </a:lnTo>
                  <a:lnTo>
                    <a:pt x="9691" y="13809"/>
                  </a:lnTo>
                  <a:lnTo>
                    <a:pt x="9678" y="13738"/>
                  </a:lnTo>
                  <a:lnTo>
                    <a:pt x="9666" y="13669"/>
                  </a:lnTo>
                  <a:lnTo>
                    <a:pt x="9656" y="13598"/>
                  </a:lnTo>
                  <a:lnTo>
                    <a:pt x="9648" y="13526"/>
                  </a:lnTo>
                  <a:lnTo>
                    <a:pt x="9641" y="13455"/>
                  </a:lnTo>
                  <a:lnTo>
                    <a:pt x="9637" y="13382"/>
                  </a:lnTo>
                  <a:lnTo>
                    <a:pt x="9634" y="13309"/>
                  </a:lnTo>
                  <a:lnTo>
                    <a:pt x="9633" y="13236"/>
                  </a:lnTo>
                  <a:lnTo>
                    <a:pt x="9633" y="10920"/>
                  </a:lnTo>
                  <a:lnTo>
                    <a:pt x="6061" y="10920"/>
                  </a:lnTo>
                  <a:lnTo>
                    <a:pt x="6061" y="13236"/>
                  </a:lnTo>
                  <a:lnTo>
                    <a:pt x="6060" y="13310"/>
                  </a:lnTo>
                  <a:lnTo>
                    <a:pt x="6057" y="13382"/>
                  </a:lnTo>
                  <a:lnTo>
                    <a:pt x="6053" y="13455"/>
                  </a:lnTo>
                  <a:lnTo>
                    <a:pt x="6046" y="13527"/>
                  </a:lnTo>
                  <a:lnTo>
                    <a:pt x="6038" y="13599"/>
                  </a:lnTo>
                  <a:lnTo>
                    <a:pt x="6028" y="13670"/>
                  </a:lnTo>
                  <a:lnTo>
                    <a:pt x="6016" y="13740"/>
                  </a:lnTo>
                  <a:lnTo>
                    <a:pt x="6003" y="13811"/>
                  </a:lnTo>
                  <a:lnTo>
                    <a:pt x="5988" y="13879"/>
                  </a:lnTo>
                  <a:lnTo>
                    <a:pt x="5971" y="13949"/>
                  </a:lnTo>
                  <a:lnTo>
                    <a:pt x="5952" y="14016"/>
                  </a:lnTo>
                  <a:lnTo>
                    <a:pt x="5932" y="14083"/>
                  </a:lnTo>
                  <a:lnTo>
                    <a:pt x="5911" y="14151"/>
                  </a:lnTo>
                  <a:lnTo>
                    <a:pt x="5887" y="14216"/>
                  </a:lnTo>
                  <a:lnTo>
                    <a:pt x="5862" y="14282"/>
                  </a:lnTo>
                  <a:lnTo>
                    <a:pt x="5836" y="14346"/>
                  </a:lnTo>
                  <a:lnTo>
                    <a:pt x="5808" y="14409"/>
                  </a:lnTo>
                  <a:lnTo>
                    <a:pt x="5779" y="14473"/>
                  </a:lnTo>
                  <a:lnTo>
                    <a:pt x="5748" y="14534"/>
                  </a:lnTo>
                  <a:lnTo>
                    <a:pt x="5715" y="14595"/>
                  </a:lnTo>
                  <a:lnTo>
                    <a:pt x="5681" y="14656"/>
                  </a:lnTo>
                  <a:lnTo>
                    <a:pt x="5646" y="14715"/>
                  </a:lnTo>
                  <a:lnTo>
                    <a:pt x="5610" y="14773"/>
                  </a:lnTo>
                  <a:lnTo>
                    <a:pt x="5571" y="14831"/>
                  </a:lnTo>
                  <a:lnTo>
                    <a:pt x="5532" y="14888"/>
                  </a:lnTo>
                  <a:lnTo>
                    <a:pt x="5492" y="14943"/>
                  </a:lnTo>
                  <a:lnTo>
                    <a:pt x="5450" y="14998"/>
                  </a:lnTo>
                  <a:lnTo>
                    <a:pt x="5406" y="15051"/>
                  </a:lnTo>
                  <a:lnTo>
                    <a:pt x="5362" y="15103"/>
                  </a:lnTo>
                  <a:lnTo>
                    <a:pt x="5317" y="15155"/>
                  </a:lnTo>
                  <a:lnTo>
                    <a:pt x="5271" y="15205"/>
                  </a:lnTo>
                  <a:lnTo>
                    <a:pt x="5222" y="15254"/>
                  </a:lnTo>
                  <a:lnTo>
                    <a:pt x="5221" y="15253"/>
                  </a:lnTo>
                  <a:lnTo>
                    <a:pt x="5172" y="15301"/>
                  </a:lnTo>
                  <a:lnTo>
                    <a:pt x="5122" y="15348"/>
                  </a:lnTo>
                  <a:lnTo>
                    <a:pt x="5070" y="15394"/>
                  </a:lnTo>
                  <a:lnTo>
                    <a:pt x="5017" y="15438"/>
                  </a:lnTo>
                  <a:lnTo>
                    <a:pt x="4964" y="15481"/>
                  </a:lnTo>
                  <a:lnTo>
                    <a:pt x="4909" y="15523"/>
                  </a:lnTo>
                  <a:lnTo>
                    <a:pt x="4854" y="15564"/>
                  </a:lnTo>
                  <a:lnTo>
                    <a:pt x="4797" y="15603"/>
                  </a:lnTo>
                  <a:lnTo>
                    <a:pt x="4739" y="15641"/>
                  </a:lnTo>
                  <a:lnTo>
                    <a:pt x="4681" y="15678"/>
                  </a:lnTo>
                  <a:lnTo>
                    <a:pt x="4622" y="15713"/>
                  </a:lnTo>
                  <a:lnTo>
                    <a:pt x="4561" y="15747"/>
                  </a:lnTo>
                  <a:lnTo>
                    <a:pt x="4500" y="15779"/>
                  </a:lnTo>
                  <a:lnTo>
                    <a:pt x="4438" y="15810"/>
                  </a:lnTo>
                  <a:lnTo>
                    <a:pt x="4375" y="15840"/>
                  </a:lnTo>
                  <a:lnTo>
                    <a:pt x="4312" y="15868"/>
                  </a:lnTo>
                  <a:lnTo>
                    <a:pt x="4247" y="15894"/>
                  </a:lnTo>
                  <a:lnTo>
                    <a:pt x="4182" y="15919"/>
                  </a:lnTo>
                  <a:lnTo>
                    <a:pt x="4115" y="15942"/>
                  </a:lnTo>
                  <a:lnTo>
                    <a:pt x="4049" y="15964"/>
                  </a:lnTo>
                  <a:lnTo>
                    <a:pt x="3982" y="15984"/>
                  </a:lnTo>
                  <a:lnTo>
                    <a:pt x="3914" y="16002"/>
                  </a:lnTo>
                  <a:lnTo>
                    <a:pt x="3846" y="16020"/>
                  </a:lnTo>
                  <a:lnTo>
                    <a:pt x="3776" y="16035"/>
                  </a:lnTo>
                  <a:lnTo>
                    <a:pt x="3707" y="16049"/>
                  </a:lnTo>
                  <a:lnTo>
                    <a:pt x="3636" y="16060"/>
                  </a:lnTo>
                  <a:lnTo>
                    <a:pt x="3565" y="16070"/>
                  </a:lnTo>
                  <a:lnTo>
                    <a:pt x="3494" y="16078"/>
                  </a:lnTo>
                  <a:lnTo>
                    <a:pt x="3421" y="16085"/>
                  </a:lnTo>
                  <a:lnTo>
                    <a:pt x="3350" y="16089"/>
                  </a:lnTo>
                  <a:lnTo>
                    <a:pt x="3276" y="16092"/>
                  </a:lnTo>
                  <a:lnTo>
                    <a:pt x="3203" y="16093"/>
                  </a:lnTo>
                  <a:lnTo>
                    <a:pt x="2859" y="16093"/>
                  </a:lnTo>
                  <a:lnTo>
                    <a:pt x="2785" y="16092"/>
                  </a:lnTo>
                  <a:lnTo>
                    <a:pt x="2712" y="16089"/>
                  </a:lnTo>
                  <a:lnTo>
                    <a:pt x="2639" y="16085"/>
                  </a:lnTo>
                  <a:lnTo>
                    <a:pt x="2568" y="16078"/>
                  </a:lnTo>
                  <a:lnTo>
                    <a:pt x="2496" y="16070"/>
                  </a:lnTo>
                  <a:lnTo>
                    <a:pt x="2425" y="16060"/>
                  </a:lnTo>
                  <a:lnTo>
                    <a:pt x="2356" y="16049"/>
                  </a:lnTo>
                  <a:lnTo>
                    <a:pt x="2285" y="16035"/>
                  </a:lnTo>
                  <a:lnTo>
                    <a:pt x="2216" y="16020"/>
                  </a:lnTo>
                  <a:lnTo>
                    <a:pt x="2147" y="16002"/>
                  </a:lnTo>
                  <a:lnTo>
                    <a:pt x="2080" y="15984"/>
                  </a:lnTo>
                  <a:lnTo>
                    <a:pt x="2012" y="15964"/>
                  </a:lnTo>
                  <a:lnTo>
                    <a:pt x="1945" y="15942"/>
                  </a:lnTo>
                  <a:lnTo>
                    <a:pt x="1880" y="15919"/>
                  </a:lnTo>
                  <a:lnTo>
                    <a:pt x="1814" y="15894"/>
                  </a:lnTo>
                  <a:lnTo>
                    <a:pt x="1750" y="15868"/>
                  </a:lnTo>
                  <a:lnTo>
                    <a:pt x="1686" y="15840"/>
                  </a:lnTo>
                  <a:lnTo>
                    <a:pt x="1624" y="15810"/>
                  </a:lnTo>
                  <a:lnTo>
                    <a:pt x="1562" y="15779"/>
                  </a:lnTo>
                  <a:lnTo>
                    <a:pt x="1500" y="15747"/>
                  </a:lnTo>
                  <a:lnTo>
                    <a:pt x="1440" y="15714"/>
                  </a:lnTo>
                  <a:lnTo>
                    <a:pt x="1381" y="15679"/>
                  </a:lnTo>
                  <a:lnTo>
                    <a:pt x="1322" y="15641"/>
                  </a:lnTo>
                  <a:lnTo>
                    <a:pt x="1265" y="15603"/>
                  </a:lnTo>
                  <a:lnTo>
                    <a:pt x="1208" y="15564"/>
                  </a:lnTo>
                  <a:lnTo>
                    <a:pt x="1153" y="15524"/>
                  </a:lnTo>
                  <a:lnTo>
                    <a:pt x="1099" y="15482"/>
                  </a:lnTo>
                  <a:lnTo>
                    <a:pt x="1044" y="15439"/>
                  </a:lnTo>
                  <a:lnTo>
                    <a:pt x="992" y="15394"/>
                  </a:lnTo>
                  <a:lnTo>
                    <a:pt x="941" y="15349"/>
                  </a:lnTo>
                  <a:lnTo>
                    <a:pt x="891" y="15302"/>
                  </a:lnTo>
                  <a:lnTo>
                    <a:pt x="841" y="15254"/>
                  </a:lnTo>
                  <a:lnTo>
                    <a:pt x="839" y="15252"/>
                  </a:lnTo>
                  <a:lnTo>
                    <a:pt x="791" y="15203"/>
                  </a:lnTo>
                  <a:lnTo>
                    <a:pt x="745" y="15153"/>
                  </a:lnTo>
                  <a:lnTo>
                    <a:pt x="699" y="15101"/>
                  </a:lnTo>
                  <a:lnTo>
                    <a:pt x="654" y="15049"/>
                  </a:lnTo>
                  <a:lnTo>
                    <a:pt x="611" y="14995"/>
                  </a:lnTo>
                  <a:lnTo>
                    <a:pt x="570" y="14940"/>
                  </a:lnTo>
                  <a:lnTo>
                    <a:pt x="529" y="14885"/>
                  </a:lnTo>
                  <a:lnTo>
                    <a:pt x="490" y="14829"/>
                  </a:lnTo>
                  <a:lnTo>
                    <a:pt x="452" y="14771"/>
                  </a:lnTo>
                  <a:lnTo>
                    <a:pt x="415" y="14713"/>
                  </a:lnTo>
                  <a:lnTo>
                    <a:pt x="380" y="14654"/>
                  </a:lnTo>
                  <a:lnTo>
                    <a:pt x="346" y="14593"/>
                  </a:lnTo>
                  <a:lnTo>
                    <a:pt x="314" y="14532"/>
                  </a:lnTo>
                  <a:lnTo>
                    <a:pt x="283" y="14470"/>
                  </a:lnTo>
                  <a:lnTo>
                    <a:pt x="254" y="14407"/>
                  </a:lnTo>
                  <a:lnTo>
                    <a:pt x="225" y="14344"/>
                  </a:lnTo>
                  <a:lnTo>
                    <a:pt x="199" y="14280"/>
                  </a:lnTo>
                  <a:lnTo>
                    <a:pt x="174" y="14214"/>
                  </a:lnTo>
                  <a:lnTo>
                    <a:pt x="151" y="14149"/>
                  </a:lnTo>
                  <a:lnTo>
                    <a:pt x="129" y="14081"/>
                  </a:lnTo>
                  <a:lnTo>
                    <a:pt x="109" y="14014"/>
                  </a:lnTo>
                  <a:lnTo>
                    <a:pt x="91" y="13947"/>
                  </a:lnTo>
                  <a:lnTo>
                    <a:pt x="73" y="13878"/>
                  </a:lnTo>
                  <a:lnTo>
                    <a:pt x="58" y="13809"/>
                  </a:lnTo>
                  <a:lnTo>
                    <a:pt x="44" y="13738"/>
                  </a:lnTo>
                  <a:lnTo>
                    <a:pt x="33" y="13669"/>
                  </a:lnTo>
                  <a:lnTo>
                    <a:pt x="23" y="13598"/>
                  </a:lnTo>
                  <a:lnTo>
                    <a:pt x="15" y="13526"/>
                  </a:lnTo>
                  <a:lnTo>
                    <a:pt x="8" y="13455"/>
                  </a:lnTo>
                  <a:lnTo>
                    <a:pt x="4" y="13382"/>
                  </a:lnTo>
                  <a:lnTo>
                    <a:pt x="1" y="13309"/>
                  </a:lnTo>
                  <a:lnTo>
                    <a:pt x="0" y="13236"/>
                  </a:lnTo>
                  <a:lnTo>
                    <a:pt x="0" y="12891"/>
                  </a:lnTo>
                  <a:lnTo>
                    <a:pt x="1" y="12818"/>
                  </a:lnTo>
                  <a:lnTo>
                    <a:pt x="4" y="12746"/>
                  </a:lnTo>
                  <a:lnTo>
                    <a:pt x="8" y="12673"/>
                  </a:lnTo>
                  <a:lnTo>
                    <a:pt x="15" y="12601"/>
                  </a:lnTo>
                  <a:lnTo>
                    <a:pt x="23" y="12529"/>
                  </a:lnTo>
                  <a:lnTo>
                    <a:pt x="33" y="12458"/>
                  </a:lnTo>
                  <a:lnTo>
                    <a:pt x="44" y="12388"/>
                  </a:lnTo>
                  <a:lnTo>
                    <a:pt x="58" y="12318"/>
                  </a:lnTo>
                  <a:lnTo>
                    <a:pt x="73" y="12249"/>
                  </a:lnTo>
                  <a:lnTo>
                    <a:pt x="91" y="12180"/>
                  </a:lnTo>
                  <a:lnTo>
                    <a:pt x="109" y="12113"/>
                  </a:lnTo>
                  <a:lnTo>
                    <a:pt x="129" y="12046"/>
                  </a:lnTo>
                  <a:lnTo>
                    <a:pt x="151" y="11979"/>
                  </a:lnTo>
                  <a:lnTo>
                    <a:pt x="174" y="11913"/>
                  </a:lnTo>
                  <a:lnTo>
                    <a:pt x="199" y="11847"/>
                  </a:lnTo>
                  <a:lnTo>
                    <a:pt x="225" y="11783"/>
                  </a:lnTo>
                  <a:lnTo>
                    <a:pt x="254" y="11720"/>
                  </a:lnTo>
                  <a:lnTo>
                    <a:pt x="283" y="11657"/>
                  </a:lnTo>
                  <a:lnTo>
                    <a:pt x="314" y="11595"/>
                  </a:lnTo>
                  <a:lnTo>
                    <a:pt x="346" y="11534"/>
                  </a:lnTo>
                  <a:lnTo>
                    <a:pt x="380" y="11473"/>
                  </a:lnTo>
                  <a:lnTo>
                    <a:pt x="416" y="11414"/>
                  </a:lnTo>
                  <a:lnTo>
                    <a:pt x="452" y="11356"/>
                  </a:lnTo>
                  <a:lnTo>
                    <a:pt x="490" y="11298"/>
                  </a:lnTo>
                  <a:lnTo>
                    <a:pt x="529" y="11241"/>
                  </a:lnTo>
                  <a:lnTo>
                    <a:pt x="571" y="11186"/>
                  </a:lnTo>
                  <a:lnTo>
                    <a:pt x="612" y="11131"/>
                  </a:lnTo>
                  <a:lnTo>
                    <a:pt x="655" y="11078"/>
                  </a:lnTo>
                  <a:lnTo>
                    <a:pt x="699" y="11025"/>
                  </a:lnTo>
                  <a:lnTo>
                    <a:pt x="746" y="10973"/>
                  </a:lnTo>
                  <a:lnTo>
                    <a:pt x="792" y="10923"/>
                  </a:lnTo>
                  <a:lnTo>
                    <a:pt x="840" y="10875"/>
                  </a:lnTo>
                  <a:lnTo>
                    <a:pt x="839" y="10873"/>
                  </a:lnTo>
                  <a:lnTo>
                    <a:pt x="888" y="10826"/>
                  </a:lnTo>
                  <a:lnTo>
                    <a:pt x="939" y="10778"/>
                  </a:lnTo>
                  <a:lnTo>
                    <a:pt x="990" y="10733"/>
                  </a:lnTo>
                  <a:lnTo>
                    <a:pt x="1042" y="10689"/>
                  </a:lnTo>
                  <a:lnTo>
                    <a:pt x="1096" y="10646"/>
                  </a:lnTo>
                  <a:lnTo>
                    <a:pt x="1150" y="10603"/>
                  </a:lnTo>
                  <a:lnTo>
                    <a:pt x="1206" y="10563"/>
                  </a:lnTo>
                  <a:lnTo>
                    <a:pt x="1263" y="10524"/>
                  </a:lnTo>
                  <a:lnTo>
                    <a:pt x="1320" y="10486"/>
                  </a:lnTo>
                  <a:lnTo>
                    <a:pt x="1379" y="10449"/>
                  </a:lnTo>
                  <a:lnTo>
                    <a:pt x="1438" y="10414"/>
                  </a:lnTo>
                  <a:lnTo>
                    <a:pt x="1498" y="10381"/>
                  </a:lnTo>
                  <a:lnTo>
                    <a:pt x="1560" y="10348"/>
                  </a:lnTo>
                  <a:lnTo>
                    <a:pt x="1621" y="10318"/>
                  </a:lnTo>
                  <a:lnTo>
                    <a:pt x="1684" y="10287"/>
                  </a:lnTo>
                  <a:lnTo>
                    <a:pt x="1748" y="10259"/>
                  </a:lnTo>
                  <a:lnTo>
                    <a:pt x="1812" y="10233"/>
                  </a:lnTo>
                  <a:lnTo>
                    <a:pt x="1878" y="10208"/>
                  </a:lnTo>
                  <a:lnTo>
                    <a:pt x="1943" y="10185"/>
                  </a:lnTo>
                  <a:lnTo>
                    <a:pt x="2010" y="10164"/>
                  </a:lnTo>
                  <a:lnTo>
                    <a:pt x="2078" y="10144"/>
                  </a:lnTo>
                  <a:lnTo>
                    <a:pt x="2145" y="10125"/>
                  </a:lnTo>
                  <a:lnTo>
                    <a:pt x="2215" y="10107"/>
                  </a:lnTo>
                  <a:lnTo>
                    <a:pt x="2283" y="10092"/>
                  </a:lnTo>
                  <a:lnTo>
                    <a:pt x="2354" y="10079"/>
                  </a:lnTo>
                  <a:lnTo>
                    <a:pt x="2424" y="10067"/>
                  </a:lnTo>
                  <a:lnTo>
                    <a:pt x="2495" y="10057"/>
                  </a:lnTo>
                  <a:lnTo>
                    <a:pt x="2567" y="10049"/>
                  </a:lnTo>
                  <a:lnTo>
                    <a:pt x="2639" y="10043"/>
                  </a:lnTo>
                  <a:lnTo>
                    <a:pt x="2712" y="10038"/>
                  </a:lnTo>
                  <a:lnTo>
                    <a:pt x="2784" y="10035"/>
                  </a:lnTo>
                  <a:lnTo>
                    <a:pt x="2859" y="10034"/>
                  </a:lnTo>
                  <a:lnTo>
                    <a:pt x="5032" y="10034"/>
                  </a:lnTo>
                  <a:lnTo>
                    <a:pt x="5032" y="6059"/>
                  </a:lnTo>
                  <a:lnTo>
                    <a:pt x="2859" y="6059"/>
                  </a:lnTo>
                  <a:lnTo>
                    <a:pt x="2785" y="6058"/>
                  </a:lnTo>
                  <a:lnTo>
                    <a:pt x="2712" y="6055"/>
                  </a:lnTo>
                  <a:lnTo>
                    <a:pt x="2639" y="6050"/>
                  </a:lnTo>
                  <a:lnTo>
                    <a:pt x="2568" y="6044"/>
                  </a:lnTo>
                  <a:lnTo>
                    <a:pt x="2496" y="6036"/>
                  </a:lnTo>
                  <a:lnTo>
                    <a:pt x="2425" y="6026"/>
                  </a:lnTo>
                  <a:lnTo>
                    <a:pt x="2356" y="6014"/>
                  </a:lnTo>
                  <a:lnTo>
                    <a:pt x="2285" y="6001"/>
                  </a:lnTo>
                  <a:lnTo>
                    <a:pt x="2216" y="5986"/>
                  </a:lnTo>
                  <a:lnTo>
                    <a:pt x="2147" y="5968"/>
                  </a:lnTo>
                  <a:lnTo>
                    <a:pt x="2080" y="5950"/>
                  </a:lnTo>
                  <a:lnTo>
                    <a:pt x="2012" y="5930"/>
                  </a:lnTo>
                  <a:lnTo>
                    <a:pt x="1945" y="5908"/>
                  </a:lnTo>
                  <a:lnTo>
                    <a:pt x="1880" y="5885"/>
                  </a:lnTo>
                  <a:lnTo>
                    <a:pt x="1814" y="5860"/>
                  </a:lnTo>
                  <a:lnTo>
                    <a:pt x="1750" y="5834"/>
                  </a:lnTo>
                  <a:lnTo>
                    <a:pt x="1686" y="5806"/>
                  </a:lnTo>
                  <a:lnTo>
                    <a:pt x="1624" y="5776"/>
                  </a:lnTo>
                  <a:lnTo>
                    <a:pt x="1562" y="5745"/>
                  </a:lnTo>
                  <a:lnTo>
                    <a:pt x="1500" y="5713"/>
                  </a:lnTo>
                  <a:lnTo>
                    <a:pt x="1440" y="5679"/>
                  </a:lnTo>
                  <a:lnTo>
                    <a:pt x="1381" y="5644"/>
                  </a:lnTo>
                  <a:lnTo>
                    <a:pt x="1322" y="5607"/>
                  </a:lnTo>
                  <a:lnTo>
                    <a:pt x="1265" y="5569"/>
                  </a:lnTo>
                  <a:lnTo>
                    <a:pt x="1208" y="5530"/>
                  </a:lnTo>
                  <a:lnTo>
                    <a:pt x="1153" y="5490"/>
                  </a:lnTo>
                  <a:lnTo>
                    <a:pt x="1099" y="5447"/>
                  </a:lnTo>
                  <a:lnTo>
                    <a:pt x="1044" y="5404"/>
                  </a:lnTo>
                  <a:lnTo>
                    <a:pt x="992" y="5360"/>
                  </a:lnTo>
                  <a:lnTo>
                    <a:pt x="941" y="5315"/>
                  </a:lnTo>
                  <a:lnTo>
                    <a:pt x="891" y="5267"/>
                  </a:lnTo>
                  <a:lnTo>
                    <a:pt x="841" y="5220"/>
                  </a:lnTo>
                  <a:lnTo>
                    <a:pt x="839" y="5218"/>
                  </a:lnTo>
                  <a:lnTo>
                    <a:pt x="791" y="5169"/>
                  </a:lnTo>
                  <a:lnTo>
                    <a:pt x="745" y="5119"/>
                  </a:lnTo>
                  <a:lnTo>
                    <a:pt x="699" y="5067"/>
                  </a:lnTo>
                  <a:lnTo>
                    <a:pt x="654" y="5014"/>
                  </a:lnTo>
                  <a:lnTo>
                    <a:pt x="611" y="4961"/>
                  </a:lnTo>
                  <a:lnTo>
                    <a:pt x="570" y="4906"/>
                  </a:lnTo>
                  <a:lnTo>
                    <a:pt x="529" y="4851"/>
                  </a:lnTo>
                  <a:lnTo>
                    <a:pt x="490" y="4795"/>
                  </a:lnTo>
                  <a:lnTo>
                    <a:pt x="452" y="4736"/>
                  </a:lnTo>
                  <a:lnTo>
                    <a:pt x="415" y="4679"/>
                  </a:lnTo>
                  <a:lnTo>
                    <a:pt x="380" y="4619"/>
                  </a:lnTo>
                  <a:lnTo>
                    <a:pt x="346" y="4558"/>
                  </a:lnTo>
                  <a:lnTo>
                    <a:pt x="314" y="4498"/>
                  </a:lnTo>
                  <a:lnTo>
                    <a:pt x="283" y="4436"/>
                  </a:lnTo>
                  <a:lnTo>
                    <a:pt x="254" y="4373"/>
                  </a:lnTo>
                  <a:lnTo>
                    <a:pt x="225" y="4309"/>
                  </a:lnTo>
                  <a:lnTo>
                    <a:pt x="199" y="4246"/>
                  </a:lnTo>
                  <a:lnTo>
                    <a:pt x="174" y="4180"/>
                  </a:lnTo>
                  <a:lnTo>
                    <a:pt x="151" y="4114"/>
                  </a:lnTo>
                  <a:lnTo>
                    <a:pt x="129" y="4047"/>
                  </a:lnTo>
                  <a:lnTo>
                    <a:pt x="109" y="3980"/>
                  </a:lnTo>
                  <a:lnTo>
                    <a:pt x="91" y="3913"/>
                  </a:lnTo>
                  <a:lnTo>
                    <a:pt x="73" y="3844"/>
                  </a:lnTo>
                  <a:lnTo>
                    <a:pt x="58" y="3775"/>
                  </a:lnTo>
                  <a:lnTo>
                    <a:pt x="44" y="3704"/>
                  </a:lnTo>
                  <a:lnTo>
                    <a:pt x="33" y="3634"/>
                  </a:lnTo>
                  <a:lnTo>
                    <a:pt x="23" y="3564"/>
                  </a:lnTo>
                  <a:lnTo>
                    <a:pt x="15" y="3492"/>
                  </a:lnTo>
                  <a:lnTo>
                    <a:pt x="8" y="3420"/>
                  </a:lnTo>
                  <a:lnTo>
                    <a:pt x="4" y="3347"/>
                  </a:lnTo>
                  <a:lnTo>
                    <a:pt x="1" y="3275"/>
                  </a:lnTo>
                  <a:lnTo>
                    <a:pt x="0" y="3202"/>
                  </a:lnTo>
                  <a:lnTo>
                    <a:pt x="0" y="2857"/>
                  </a:lnTo>
                  <a:lnTo>
                    <a:pt x="1" y="2784"/>
                  </a:lnTo>
                  <a:lnTo>
                    <a:pt x="4" y="2711"/>
                  </a:lnTo>
                  <a:lnTo>
                    <a:pt x="8" y="2638"/>
                  </a:lnTo>
                  <a:lnTo>
                    <a:pt x="15" y="2567"/>
                  </a:lnTo>
                  <a:lnTo>
                    <a:pt x="23" y="2495"/>
                  </a:lnTo>
                  <a:lnTo>
                    <a:pt x="33" y="2424"/>
                  </a:lnTo>
                  <a:lnTo>
                    <a:pt x="44" y="2354"/>
                  </a:lnTo>
                  <a:lnTo>
                    <a:pt x="58" y="2284"/>
                  </a:lnTo>
                  <a:lnTo>
                    <a:pt x="73" y="2215"/>
                  </a:lnTo>
                  <a:lnTo>
                    <a:pt x="91" y="2146"/>
                  </a:lnTo>
                  <a:lnTo>
                    <a:pt x="109" y="2078"/>
                  </a:lnTo>
                  <a:lnTo>
                    <a:pt x="129" y="2011"/>
                  </a:lnTo>
                  <a:lnTo>
                    <a:pt x="151" y="1944"/>
                  </a:lnTo>
                  <a:lnTo>
                    <a:pt x="174" y="1879"/>
                  </a:lnTo>
                  <a:lnTo>
                    <a:pt x="199" y="1813"/>
                  </a:lnTo>
                  <a:lnTo>
                    <a:pt x="225" y="1749"/>
                  </a:lnTo>
                  <a:lnTo>
                    <a:pt x="254" y="1686"/>
                  </a:lnTo>
                  <a:lnTo>
                    <a:pt x="283" y="1622"/>
                  </a:lnTo>
                  <a:lnTo>
                    <a:pt x="314" y="1561"/>
                  </a:lnTo>
                  <a:lnTo>
                    <a:pt x="346" y="1500"/>
                  </a:lnTo>
                  <a:lnTo>
                    <a:pt x="380" y="1439"/>
                  </a:lnTo>
                  <a:lnTo>
                    <a:pt x="416" y="1380"/>
                  </a:lnTo>
                  <a:lnTo>
                    <a:pt x="452" y="1322"/>
                  </a:lnTo>
                  <a:lnTo>
                    <a:pt x="490" y="1263"/>
                  </a:lnTo>
                  <a:lnTo>
                    <a:pt x="529" y="1207"/>
                  </a:lnTo>
                  <a:lnTo>
                    <a:pt x="571" y="1152"/>
                  </a:lnTo>
                  <a:lnTo>
                    <a:pt x="612" y="1097"/>
                  </a:lnTo>
                  <a:lnTo>
                    <a:pt x="655" y="1044"/>
                  </a:lnTo>
                  <a:lnTo>
                    <a:pt x="699" y="991"/>
                  </a:lnTo>
                  <a:lnTo>
                    <a:pt x="746" y="939"/>
                  </a:lnTo>
                  <a:lnTo>
                    <a:pt x="792" y="889"/>
                  </a:lnTo>
                  <a:lnTo>
                    <a:pt x="840" y="840"/>
                  </a:lnTo>
                  <a:lnTo>
                    <a:pt x="839" y="839"/>
                  </a:lnTo>
                  <a:lnTo>
                    <a:pt x="888" y="791"/>
                  </a:lnTo>
                  <a:lnTo>
                    <a:pt x="939" y="744"/>
                  </a:lnTo>
                  <a:lnTo>
                    <a:pt x="990" y="699"/>
                  </a:lnTo>
                  <a:lnTo>
                    <a:pt x="1042" y="655"/>
                  </a:lnTo>
                  <a:lnTo>
                    <a:pt x="1096" y="612"/>
                  </a:lnTo>
                  <a:lnTo>
                    <a:pt x="1150" y="569"/>
                  </a:lnTo>
                  <a:lnTo>
                    <a:pt x="1206" y="529"/>
                  </a:lnTo>
                  <a:lnTo>
                    <a:pt x="1263" y="490"/>
                  </a:lnTo>
                  <a:lnTo>
                    <a:pt x="1320" y="452"/>
                  </a:lnTo>
                  <a:lnTo>
                    <a:pt x="1379" y="415"/>
                  </a:lnTo>
                  <a:lnTo>
                    <a:pt x="1438" y="380"/>
                  </a:lnTo>
                  <a:lnTo>
                    <a:pt x="1498" y="346"/>
                  </a:lnTo>
                  <a:lnTo>
                    <a:pt x="1560" y="314"/>
                  </a:lnTo>
                  <a:lnTo>
                    <a:pt x="1621" y="283"/>
                  </a:lnTo>
                  <a:lnTo>
                    <a:pt x="1684" y="253"/>
                  </a:lnTo>
                  <a:lnTo>
                    <a:pt x="1748" y="225"/>
                  </a:lnTo>
                  <a:lnTo>
                    <a:pt x="1812" y="199"/>
                  </a:lnTo>
                  <a:lnTo>
                    <a:pt x="1878" y="174"/>
                  </a:lnTo>
                  <a:lnTo>
                    <a:pt x="1943" y="151"/>
                  </a:lnTo>
                  <a:lnTo>
                    <a:pt x="2010" y="129"/>
                  </a:lnTo>
                  <a:lnTo>
                    <a:pt x="2078" y="109"/>
                  </a:lnTo>
                  <a:lnTo>
                    <a:pt x="2145" y="91"/>
                  </a:lnTo>
                  <a:lnTo>
                    <a:pt x="2215" y="73"/>
                  </a:lnTo>
                  <a:lnTo>
                    <a:pt x="2283" y="58"/>
                  </a:lnTo>
                  <a:lnTo>
                    <a:pt x="2354" y="44"/>
                  </a:lnTo>
                  <a:lnTo>
                    <a:pt x="2424" y="33"/>
                  </a:lnTo>
                  <a:lnTo>
                    <a:pt x="2495" y="23"/>
                  </a:lnTo>
                  <a:lnTo>
                    <a:pt x="2567" y="15"/>
                  </a:lnTo>
                  <a:lnTo>
                    <a:pt x="2639" y="8"/>
                  </a:lnTo>
                  <a:lnTo>
                    <a:pt x="2712" y="4"/>
                  </a:lnTo>
                  <a:lnTo>
                    <a:pt x="2784" y="1"/>
                  </a:lnTo>
                  <a:lnTo>
                    <a:pt x="2859" y="0"/>
                  </a:lnTo>
                  <a:close/>
                  <a:moveTo>
                    <a:pt x="3203" y="1060"/>
                  </a:moveTo>
                  <a:lnTo>
                    <a:pt x="2859" y="1060"/>
                  </a:lnTo>
                  <a:lnTo>
                    <a:pt x="2812" y="1060"/>
                  </a:lnTo>
                  <a:lnTo>
                    <a:pt x="2766" y="1062"/>
                  </a:lnTo>
                  <a:lnTo>
                    <a:pt x="2721" y="1065"/>
                  </a:lnTo>
                  <a:lnTo>
                    <a:pt x="2676" y="1069"/>
                  </a:lnTo>
                  <a:lnTo>
                    <a:pt x="2630" y="1074"/>
                  </a:lnTo>
                  <a:lnTo>
                    <a:pt x="2586" y="1080"/>
                  </a:lnTo>
                  <a:lnTo>
                    <a:pt x="2541" y="1088"/>
                  </a:lnTo>
                  <a:lnTo>
                    <a:pt x="2497" y="1096"/>
                  </a:lnTo>
                  <a:lnTo>
                    <a:pt x="2454" y="1106"/>
                  </a:lnTo>
                  <a:lnTo>
                    <a:pt x="2411" y="1116"/>
                  </a:lnTo>
                  <a:lnTo>
                    <a:pt x="2368" y="1129"/>
                  </a:lnTo>
                  <a:lnTo>
                    <a:pt x="2325" y="1142"/>
                  </a:lnTo>
                  <a:lnTo>
                    <a:pt x="2283" y="1155"/>
                  </a:lnTo>
                  <a:lnTo>
                    <a:pt x="2242" y="1170"/>
                  </a:lnTo>
                  <a:lnTo>
                    <a:pt x="2201" y="1185"/>
                  </a:lnTo>
                  <a:lnTo>
                    <a:pt x="2160" y="1202"/>
                  </a:lnTo>
                  <a:lnTo>
                    <a:pt x="2120" y="1220"/>
                  </a:lnTo>
                  <a:lnTo>
                    <a:pt x="2081" y="1238"/>
                  </a:lnTo>
                  <a:lnTo>
                    <a:pt x="2042" y="1257"/>
                  </a:lnTo>
                  <a:lnTo>
                    <a:pt x="2003" y="1277"/>
                  </a:lnTo>
                  <a:lnTo>
                    <a:pt x="1965" y="1300"/>
                  </a:lnTo>
                  <a:lnTo>
                    <a:pt x="1928" y="1322"/>
                  </a:lnTo>
                  <a:lnTo>
                    <a:pt x="1892" y="1344"/>
                  </a:lnTo>
                  <a:lnTo>
                    <a:pt x="1855" y="1368"/>
                  </a:lnTo>
                  <a:lnTo>
                    <a:pt x="1819" y="1393"/>
                  </a:lnTo>
                  <a:lnTo>
                    <a:pt x="1784" y="1418"/>
                  </a:lnTo>
                  <a:lnTo>
                    <a:pt x="1750" y="1445"/>
                  </a:lnTo>
                  <a:lnTo>
                    <a:pt x="1717" y="1472"/>
                  </a:lnTo>
                  <a:lnTo>
                    <a:pt x="1683" y="1500"/>
                  </a:lnTo>
                  <a:lnTo>
                    <a:pt x="1651" y="1529"/>
                  </a:lnTo>
                  <a:lnTo>
                    <a:pt x="1620" y="1558"/>
                  </a:lnTo>
                  <a:lnTo>
                    <a:pt x="1589" y="1588"/>
                  </a:lnTo>
                  <a:lnTo>
                    <a:pt x="1587" y="1588"/>
                  </a:lnTo>
                  <a:lnTo>
                    <a:pt x="1557" y="1618"/>
                  </a:lnTo>
                  <a:lnTo>
                    <a:pt x="1527" y="1651"/>
                  </a:lnTo>
                  <a:lnTo>
                    <a:pt x="1498" y="1683"/>
                  </a:lnTo>
                  <a:lnTo>
                    <a:pt x="1471" y="1716"/>
                  </a:lnTo>
                  <a:lnTo>
                    <a:pt x="1444" y="1749"/>
                  </a:lnTo>
                  <a:lnTo>
                    <a:pt x="1418" y="1783"/>
                  </a:lnTo>
                  <a:lnTo>
                    <a:pt x="1393" y="1819"/>
                  </a:lnTo>
                  <a:lnTo>
                    <a:pt x="1367" y="1854"/>
                  </a:lnTo>
                  <a:lnTo>
                    <a:pt x="1343" y="1890"/>
                  </a:lnTo>
                  <a:lnTo>
                    <a:pt x="1321" y="1926"/>
                  </a:lnTo>
                  <a:lnTo>
                    <a:pt x="1299" y="1963"/>
                  </a:lnTo>
                  <a:lnTo>
                    <a:pt x="1278" y="2002"/>
                  </a:lnTo>
                  <a:lnTo>
                    <a:pt x="1257" y="2040"/>
                  </a:lnTo>
                  <a:lnTo>
                    <a:pt x="1238" y="2079"/>
                  </a:lnTo>
                  <a:lnTo>
                    <a:pt x="1220" y="2118"/>
                  </a:lnTo>
                  <a:lnTo>
                    <a:pt x="1201" y="2158"/>
                  </a:lnTo>
                  <a:lnTo>
                    <a:pt x="1185" y="2199"/>
                  </a:lnTo>
                  <a:lnTo>
                    <a:pt x="1169" y="2240"/>
                  </a:lnTo>
                  <a:lnTo>
                    <a:pt x="1155" y="2281"/>
                  </a:lnTo>
                  <a:lnTo>
                    <a:pt x="1141" y="2323"/>
                  </a:lnTo>
                  <a:lnTo>
                    <a:pt x="1128" y="2366"/>
                  </a:lnTo>
                  <a:lnTo>
                    <a:pt x="1117" y="2409"/>
                  </a:lnTo>
                  <a:lnTo>
                    <a:pt x="1107" y="2452"/>
                  </a:lnTo>
                  <a:lnTo>
                    <a:pt x="1097" y="2495"/>
                  </a:lnTo>
                  <a:lnTo>
                    <a:pt x="1089" y="2540"/>
                  </a:lnTo>
                  <a:lnTo>
                    <a:pt x="1081" y="2584"/>
                  </a:lnTo>
                  <a:lnTo>
                    <a:pt x="1075" y="2629"/>
                  </a:lnTo>
                  <a:lnTo>
                    <a:pt x="1070" y="2673"/>
                  </a:lnTo>
                  <a:lnTo>
                    <a:pt x="1066" y="2719"/>
                  </a:lnTo>
                  <a:lnTo>
                    <a:pt x="1063" y="2765"/>
                  </a:lnTo>
                  <a:lnTo>
                    <a:pt x="1061" y="2810"/>
                  </a:lnTo>
                  <a:lnTo>
                    <a:pt x="1061" y="2857"/>
                  </a:lnTo>
                  <a:lnTo>
                    <a:pt x="1061" y="3202"/>
                  </a:lnTo>
                  <a:lnTo>
                    <a:pt x="1061" y="3248"/>
                  </a:lnTo>
                  <a:lnTo>
                    <a:pt x="1063" y="3294"/>
                  </a:lnTo>
                  <a:lnTo>
                    <a:pt x="1066" y="3339"/>
                  </a:lnTo>
                  <a:lnTo>
                    <a:pt x="1070" y="3386"/>
                  </a:lnTo>
                  <a:lnTo>
                    <a:pt x="1075" y="3430"/>
                  </a:lnTo>
                  <a:lnTo>
                    <a:pt x="1081" y="3475"/>
                  </a:lnTo>
                  <a:lnTo>
                    <a:pt x="1089" y="3519"/>
                  </a:lnTo>
                  <a:lnTo>
                    <a:pt x="1097" y="3564"/>
                  </a:lnTo>
                  <a:lnTo>
                    <a:pt x="1107" y="3607"/>
                  </a:lnTo>
                  <a:lnTo>
                    <a:pt x="1117" y="3650"/>
                  </a:lnTo>
                  <a:lnTo>
                    <a:pt x="1128" y="3693"/>
                  </a:lnTo>
                  <a:lnTo>
                    <a:pt x="1141" y="3736"/>
                  </a:lnTo>
                  <a:lnTo>
                    <a:pt x="1155" y="3778"/>
                  </a:lnTo>
                  <a:lnTo>
                    <a:pt x="1169" y="3819"/>
                  </a:lnTo>
                  <a:lnTo>
                    <a:pt x="1185" y="3859"/>
                  </a:lnTo>
                  <a:lnTo>
                    <a:pt x="1201" y="3901"/>
                  </a:lnTo>
                  <a:lnTo>
                    <a:pt x="1220" y="3940"/>
                  </a:lnTo>
                  <a:lnTo>
                    <a:pt x="1238" y="3980"/>
                  </a:lnTo>
                  <a:lnTo>
                    <a:pt x="1257" y="4018"/>
                  </a:lnTo>
                  <a:lnTo>
                    <a:pt x="1278" y="4057"/>
                  </a:lnTo>
                  <a:lnTo>
                    <a:pt x="1299" y="4096"/>
                  </a:lnTo>
                  <a:lnTo>
                    <a:pt x="1321" y="4133"/>
                  </a:lnTo>
                  <a:lnTo>
                    <a:pt x="1343" y="4169"/>
                  </a:lnTo>
                  <a:lnTo>
                    <a:pt x="1367" y="4205"/>
                  </a:lnTo>
                  <a:lnTo>
                    <a:pt x="1393" y="4241"/>
                  </a:lnTo>
                  <a:lnTo>
                    <a:pt x="1418" y="4276"/>
                  </a:lnTo>
                  <a:lnTo>
                    <a:pt x="1444" y="4310"/>
                  </a:lnTo>
                  <a:lnTo>
                    <a:pt x="1471" y="4343"/>
                  </a:lnTo>
                  <a:lnTo>
                    <a:pt x="1498" y="4376"/>
                  </a:lnTo>
                  <a:lnTo>
                    <a:pt x="1527" y="4408"/>
                  </a:lnTo>
                  <a:lnTo>
                    <a:pt x="1557" y="4440"/>
                  </a:lnTo>
                  <a:lnTo>
                    <a:pt x="1587" y="4471"/>
                  </a:lnTo>
                  <a:lnTo>
                    <a:pt x="1589" y="4473"/>
                  </a:lnTo>
                  <a:lnTo>
                    <a:pt x="1619" y="4503"/>
                  </a:lnTo>
                  <a:lnTo>
                    <a:pt x="1651" y="4532"/>
                  </a:lnTo>
                  <a:lnTo>
                    <a:pt x="1683" y="4560"/>
                  </a:lnTo>
                  <a:lnTo>
                    <a:pt x="1717" y="4589"/>
                  </a:lnTo>
                  <a:lnTo>
                    <a:pt x="1750" y="4616"/>
                  </a:lnTo>
                  <a:lnTo>
                    <a:pt x="1784" y="4642"/>
                  </a:lnTo>
                  <a:lnTo>
                    <a:pt x="1819" y="4667"/>
                  </a:lnTo>
                  <a:lnTo>
                    <a:pt x="1854" y="4692"/>
                  </a:lnTo>
                  <a:lnTo>
                    <a:pt x="1891" y="4716"/>
                  </a:lnTo>
                  <a:lnTo>
                    <a:pt x="1927" y="4738"/>
                  </a:lnTo>
                  <a:lnTo>
                    <a:pt x="1964" y="4761"/>
                  </a:lnTo>
                  <a:lnTo>
                    <a:pt x="2002" y="4782"/>
                  </a:lnTo>
                  <a:lnTo>
                    <a:pt x="2041" y="4803"/>
                  </a:lnTo>
                  <a:lnTo>
                    <a:pt x="2080" y="4822"/>
                  </a:lnTo>
                  <a:lnTo>
                    <a:pt x="2119" y="4840"/>
                  </a:lnTo>
                  <a:lnTo>
                    <a:pt x="2159" y="4858"/>
                  </a:lnTo>
                  <a:lnTo>
                    <a:pt x="2200" y="4874"/>
                  </a:lnTo>
                  <a:lnTo>
                    <a:pt x="2241" y="4889"/>
                  </a:lnTo>
                  <a:lnTo>
                    <a:pt x="2282" y="4904"/>
                  </a:lnTo>
                  <a:lnTo>
                    <a:pt x="2324" y="4918"/>
                  </a:lnTo>
                  <a:lnTo>
                    <a:pt x="2367" y="4930"/>
                  </a:lnTo>
                  <a:lnTo>
                    <a:pt x="2410" y="4943"/>
                  </a:lnTo>
                  <a:lnTo>
                    <a:pt x="2453" y="4953"/>
                  </a:lnTo>
                  <a:lnTo>
                    <a:pt x="2496" y="4963"/>
                  </a:lnTo>
                  <a:lnTo>
                    <a:pt x="2541" y="4971"/>
                  </a:lnTo>
                  <a:lnTo>
                    <a:pt x="2585" y="4979"/>
                  </a:lnTo>
                  <a:lnTo>
                    <a:pt x="2630" y="4985"/>
                  </a:lnTo>
                  <a:lnTo>
                    <a:pt x="2675" y="4990"/>
                  </a:lnTo>
                  <a:lnTo>
                    <a:pt x="2720" y="4994"/>
                  </a:lnTo>
                  <a:lnTo>
                    <a:pt x="2766" y="4997"/>
                  </a:lnTo>
                  <a:lnTo>
                    <a:pt x="2812" y="4999"/>
                  </a:lnTo>
                  <a:lnTo>
                    <a:pt x="2859" y="4999"/>
                  </a:lnTo>
                  <a:lnTo>
                    <a:pt x="5001" y="4999"/>
                  </a:lnTo>
                  <a:lnTo>
                    <a:pt x="5001" y="2857"/>
                  </a:lnTo>
                  <a:lnTo>
                    <a:pt x="5001" y="2810"/>
                  </a:lnTo>
                  <a:lnTo>
                    <a:pt x="4999" y="2765"/>
                  </a:lnTo>
                  <a:lnTo>
                    <a:pt x="4996" y="2720"/>
                  </a:lnTo>
                  <a:lnTo>
                    <a:pt x="4992" y="2674"/>
                  </a:lnTo>
                  <a:lnTo>
                    <a:pt x="4987" y="2629"/>
                  </a:lnTo>
                  <a:lnTo>
                    <a:pt x="4981" y="2585"/>
                  </a:lnTo>
                  <a:lnTo>
                    <a:pt x="4973" y="2541"/>
                  </a:lnTo>
                  <a:lnTo>
                    <a:pt x="4965" y="2496"/>
                  </a:lnTo>
                  <a:lnTo>
                    <a:pt x="4955" y="2452"/>
                  </a:lnTo>
                  <a:lnTo>
                    <a:pt x="4944" y="2410"/>
                  </a:lnTo>
                  <a:lnTo>
                    <a:pt x="4932" y="2367"/>
                  </a:lnTo>
                  <a:lnTo>
                    <a:pt x="4919" y="2324"/>
                  </a:lnTo>
                  <a:lnTo>
                    <a:pt x="4906" y="2282"/>
                  </a:lnTo>
                  <a:lnTo>
                    <a:pt x="4891" y="2241"/>
                  </a:lnTo>
                  <a:lnTo>
                    <a:pt x="4875" y="2200"/>
                  </a:lnTo>
                  <a:lnTo>
                    <a:pt x="4859" y="2159"/>
                  </a:lnTo>
                  <a:lnTo>
                    <a:pt x="4841" y="2119"/>
                  </a:lnTo>
                  <a:lnTo>
                    <a:pt x="4823" y="2080"/>
                  </a:lnTo>
                  <a:lnTo>
                    <a:pt x="4804" y="2041"/>
                  </a:lnTo>
                  <a:lnTo>
                    <a:pt x="4783" y="2003"/>
                  </a:lnTo>
                  <a:lnTo>
                    <a:pt x="4761" y="1964"/>
                  </a:lnTo>
                  <a:lnTo>
                    <a:pt x="4739" y="1927"/>
                  </a:lnTo>
                  <a:lnTo>
                    <a:pt x="4716" y="1891"/>
                  </a:lnTo>
                  <a:lnTo>
                    <a:pt x="4693" y="1855"/>
                  </a:lnTo>
                  <a:lnTo>
                    <a:pt x="4668" y="1819"/>
                  </a:lnTo>
                  <a:lnTo>
                    <a:pt x="4643" y="1784"/>
                  </a:lnTo>
                  <a:lnTo>
                    <a:pt x="4616" y="1749"/>
                  </a:lnTo>
                  <a:lnTo>
                    <a:pt x="4588" y="1716"/>
                  </a:lnTo>
                  <a:lnTo>
                    <a:pt x="4561" y="1683"/>
                  </a:lnTo>
                  <a:lnTo>
                    <a:pt x="4532" y="1651"/>
                  </a:lnTo>
                  <a:lnTo>
                    <a:pt x="4503" y="1619"/>
                  </a:lnTo>
                  <a:lnTo>
                    <a:pt x="4473" y="1588"/>
                  </a:lnTo>
                  <a:lnTo>
                    <a:pt x="4441" y="1558"/>
                  </a:lnTo>
                  <a:lnTo>
                    <a:pt x="4410" y="1529"/>
                  </a:lnTo>
                  <a:lnTo>
                    <a:pt x="4378" y="1500"/>
                  </a:lnTo>
                  <a:lnTo>
                    <a:pt x="4345" y="1472"/>
                  </a:lnTo>
                  <a:lnTo>
                    <a:pt x="4312" y="1445"/>
                  </a:lnTo>
                  <a:lnTo>
                    <a:pt x="4276" y="1418"/>
                  </a:lnTo>
                  <a:lnTo>
                    <a:pt x="4242" y="1393"/>
                  </a:lnTo>
                  <a:lnTo>
                    <a:pt x="4206" y="1368"/>
                  </a:lnTo>
                  <a:lnTo>
                    <a:pt x="4170" y="1344"/>
                  </a:lnTo>
                  <a:lnTo>
                    <a:pt x="4134" y="1322"/>
                  </a:lnTo>
                  <a:lnTo>
                    <a:pt x="4096" y="1300"/>
                  </a:lnTo>
                  <a:lnTo>
                    <a:pt x="4058" y="1277"/>
                  </a:lnTo>
                  <a:lnTo>
                    <a:pt x="4020" y="1257"/>
                  </a:lnTo>
                  <a:lnTo>
                    <a:pt x="3981" y="1238"/>
                  </a:lnTo>
                  <a:lnTo>
                    <a:pt x="3941" y="1220"/>
                  </a:lnTo>
                  <a:lnTo>
                    <a:pt x="3901" y="1202"/>
                  </a:lnTo>
                  <a:lnTo>
                    <a:pt x="3861" y="1185"/>
                  </a:lnTo>
                  <a:lnTo>
                    <a:pt x="3820" y="1170"/>
                  </a:lnTo>
                  <a:lnTo>
                    <a:pt x="3777" y="1155"/>
                  </a:lnTo>
                  <a:lnTo>
                    <a:pt x="3736" y="1142"/>
                  </a:lnTo>
                  <a:lnTo>
                    <a:pt x="3694" y="1129"/>
                  </a:lnTo>
                  <a:lnTo>
                    <a:pt x="3651" y="1116"/>
                  </a:lnTo>
                  <a:lnTo>
                    <a:pt x="3607" y="1106"/>
                  </a:lnTo>
                  <a:lnTo>
                    <a:pt x="3564" y="1096"/>
                  </a:lnTo>
                  <a:lnTo>
                    <a:pt x="3520" y="1088"/>
                  </a:lnTo>
                  <a:lnTo>
                    <a:pt x="3475" y="1080"/>
                  </a:lnTo>
                  <a:lnTo>
                    <a:pt x="3431" y="1074"/>
                  </a:lnTo>
                  <a:lnTo>
                    <a:pt x="3386" y="1069"/>
                  </a:lnTo>
                  <a:lnTo>
                    <a:pt x="3341" y="1065"/>
                  </a:lnTo>
                  <a:lnTo>
                    <a:pt x="3295" y="1062"/>
                  </a:lnTo>
                  <a:lnTo>
                    <a:pt x="3249" y="1060"/>
                  </a:lnTo>
                  <a:lnTo>
                    <a:pt x="3203" y="1060"/>
                  </a:lnTo>
                  <a:close/>
                  <a:moveTo>
                    <a:pt x="12835" y="1060"/>
                  </a:moveTo>
                  <a:lnTo>
                    <a:pt x="12491" y="1060"/>
                  </a:lnTo>
                  <a:lnTo>
                    <a:pt x="12445" y="1060"/>
                  </a:lnTo>
                  <a:lnTo>
                    <a:pt x="12399" y="1062"/>
                  </a:lnTo>
                  <a:lnTo>
                    <a:pt x="12353" y="1065"/>
                  </a:lnTo>
                  <a:lnTo>
                    <a:pt x="12308" y="1069"/>
                  </a:lnTo>
                  <a:lnTo>
                    <a:pt x="12263" y="1074"/>
                  </a:lnTo>
                  <a:lnTo>
                    <a:pt x="12219" y="1080"/>
                  </a:lnTo>
                  <a:lnTo>
                    <a:pt x="12174" y="1088"/>
                  </a:lnTo>
                  <a:lnTo>
                    <a:pt x="12130" y="1096"/>
                  </a:lnTo>
                  <a:lnTo>
                    <a:pt x="12087" y="1106"/>
                  </a:lnTo>
                  <a:lnTo>
                    <a:pt x="12043" y="1116"/>
                  </a:lnTo>
                  <a:lnTo>
                    <a:pt x="12000" y="1129"/>
                  </a:lnTo>
                  <a:lnTo>
                    <a:pt x="11958" y="1142"/>
                  </a:lnTo>
                  <a:lnTo>
                    <a:pt x="11916" y="1155"/>
                  </a:lnTo>
                  <a:lnTo>
                    <a:pt x="11874" y="1170"/>
                  </a:lnTo>
                  <a:lnTo>
                    <a:pt x="11833" y="1185"/>
                  </a:lnTo>
                  <a:lnTo>
                    <a:pt x="11793" y="1202"/>
                  </a:lnTo>
                  <a:lnTo>
                    <a:pt x="11753" y="1220"/>
                  </a:lnTo>
                  <a:lnTo>
                    <a:pt x="11713" y="1238"/>
                  </a:lnTo>
                  <a:lnTo>
                    <a:pt x="11674" y="1257"/>
                  </a:lnTo>
                  <a:lnTo>
                    <a:pt x="11636" y="1277"/>
                  </a:lnTo>
                  <a:lnTo>
                    <a:pt x="11598" y="1300"/>
                  </a:lnTo>
                  <a:lnTo>
                    <a:pt x="11560" y="1322"/>
                  </a:lnTo>
                  <a:lnTo>
                    <a:pt x="11524" y="1344"/>
                  </a:lnTo>
                  <a:lnTo>
                    <a:pt x="11488" y="1368"/>
                  </a:lnTo>
                  <a:lnTo>
                    <a:pt x="11452" y="1393"/>
                  </a:lnTo>
                  <a:lnTo>
                    <a:pt x="11418" y="1418"/>
                  </a:lnTo>
                  <a:lnTo>
                    <a:pt x="11382" y="1445"/>
                  </a:lnTo>
                  <a:lnTo>
                    <a:pt x="11349" y="1472"/>
                  </a:lnTo>
                  <a:lnTo>
                    <a:pt x="11316" y="1500"/>
                  </a:lnTo>
                  <a:lnTo>
                    <a:pt x="11284" y="1529"/>
                  </a:lnTo>
                  <a:lnTo>
                    <a:pt x="11253" y="1558"/>
                  </a:lnTo>
                  <a:lnTo>
                    <a:pt x="11221" y="1588"/>
                  </a:lnTo>
                  <a:lnTo>
                    <a:pt x="11219" y="1588"/>
                  </a:lnTo>
                  <a:lnTo>
                    <a:pt x="11189" y="1618"/>
                  </a:lnTo>
                  <a:lnTo>
                    <a:pt x="11160" y="1651"/>
                  </a:lnTo>
                  <a:lnTo>
                    <a:pt x="11132" y="1683"/>
                  </a:lnTo>
                  <a:lnTo>
                    <a:pt x="11104" y="1716"/>
                  </a:lnTo>
                  <a:lnTo>
                    <a:pt x="11076" y="1749"/>
                  </a:lnTo>
                  <a:lnTo>
                    <a:pt x="11050" y="1783"/>
                  </a:lnTo>
                  <a:lnTo>
                    <a:pt x="11025" y="1819"/>
                  </a:lnTo>
                  <a:lnTo>
                    <a:pt x="11000" y="1854"/>
                  </a:lnTo>
                  <a:lnTo>
                    <a:pt x="10976" y="1890"/>
                  </a:lnTo>
                  <a:lnTo>
                    <a:pt x="10954" y="1926"/>
                  </a:lnTo>
                  <a:lnTo>
                    <a:pt x="10932" y="1963"/>
                  </a:lnTo>
                  <a:lnTo>
                    <a:pt x="10910" y="2002"/>
                  </a:lnTo>
                  <a:lnTo>
                    <a:pt x="10889" y="2040"/>
                  </a:lnTo>
                  <a:lnTo>
                    <a:pt x="10870" y="2079"/>
                  </a:lnTo>
                  <a:lnTo>
                    <a:pt x="10852" y="2118"/>
                  </a:lnTo>
                  <a:lnTo>
                    <a:pt x="10834" y="2158"/>
                  </a:lnTo>
                  <a:lnTo>
                    <a:pt x="10818" y="2199"/>
                  </a:lnTo>
                  <a:lnTo>
                    <a:pt x="10802" y="2240"/>
                  </a:lnTo>
                  <a:lnTo>
                    <a:pt x="10788" y="2281"/>
                  </a:lnTo>
                  <a:lnTo>
                    <a:pt x="10774" y="2323"/>
                  </a:lnTo>
                  <a:lnTo>
                    <a:pt x="10762" y="2366"/>
                  </a:lnTo>
                  <a:lnTo>
                    <a:pt x="10749" y="2409"/>
                  </a:lnTo>
                  <a:lnTo>
                    <a:pt x="10739" y="2452"/>
                  </a:lnTo>
                  <a:lnTo>
                    <a:pt x="10729" y="2495"/>
                  </a:lnTo>
                  <a:lnTo>
                    <a:pt x="10721" y="2540"/>
                  </a:lnTo>
                  <a:lnTo>
                    <a:pt x="10713" y="2584"/>
                  </a:lnTo>
                  <a:lnTo>
                    <a:pt x="10707" y="2629"/>
                  </a:lnTo>
                  <a:lnTo>
                    <a:pt x="10702" y="2673"/>
                  </a:lnTo>
                  <a:lnTo>
                    <a:pt x="10698" y="2719"/>
                  </a:lnTo>
                  <a:lnTo>
                    <a:pt x="10695" y="2765"/>
                  </a:lnTo>
                  <a:lnTo>
                    <a:pt x="10693" y="2810"/>
                  </a:lnTo>
                  <a:lnTo>
                    <a:pt x="10693" y="2857"/>
                  </a:lnTo>
                  <a:lnTo>
                    <a:pt x="10693" y="4999"/>
                  </a:lnTo>
                  <a:lnTo>
                    <a:pt x="10750" y="4999"/>
                  </a:lnTo>
                  <a:lnTo>
                    <a:pt x="12835" y="4999"/>
                  </a:lnTo>
                  <a:lnTo>
                    <a:pt x="12882" y="4999"/>
                  </a:lnTo>
                  <a:lnTo>
                    <a:pt x="12928" y="4997"/>
                  </a:lnTo>
                  <a:lnTo>
                    <a:pt x="12974" y="4994"/>
                  </a:lnTo>
                  <a:lnTo>
                    <a:pt x="13019" y="4990"/>
                  </a:lnTo>
                  <a:lnTo>
                    <a:pt x="13064" y="4985"/>
                  </a:lnTo>
                  <a:lnTo>
                    <a:pt x="13109" y="4979"/>
                  </a:lnTo>
                  <a:lnTo>
                    <a:pt x="13153" y="4971"/>
                  </a:lnTo>
                  <a:lnTo>
                    <a:pt x="13198" y="4963"/>
                  </a:lnTo>
                  <a:lnTo>
                    <a:pt x="13241" y="4953"/>
                  </a:lnTo>
                  <a:lnTo>
                    <a:pt x="13284" y="4943"/>
                  </a:lnTo>
                  <a:lnTo>
                    <a:pt x="13327" y="4930"/>
                  </a:lnTo>
                  <a:lnTo>
                    <a:pt x="13370" y="4918"/>
                  </a:lnTo>
                  <a:lnTo>
                    <a:pt x="13412" y="4904"/>
                  </a:lnTo>
                  <a:lnTo>
                    <a:pt x="13453" y="4889"/>
                  </a:lnTo>
                  <a:lnTo>
                    <a:pt x="13494" y="4874"/>
                  </a:lnTo>
                  <a:lnTo>
                    <a:pt x="13535" y="4858"/>
                  </a:lnTo>
                  <a:lnTo>
                    <a:pt x="13575" y="4840"/>
                  </a:lnTo>
                  <a:lnTo>
                    <a:pt x="13614" y="4822"/>
                  </a:lnTo>
                  <a:lnTo>
                    <a:pt x="13653" y="4803"/>
                  </a:lnTo>
                  <a:lnTo>
                    <a:pt x="13692" y="4782"/>
                  </a:lnTo>
                  <a:lnTo>
                    <a:pt x="13730" y="4761"/>
                  </a:lnTo>
                  <a:lnTo>
                    <a:pt x="13767" y="4738"/>
                  </a:lnTo>
                  <a:lnTo>
                    <a:pt x="13803" y="4716"/>
                  </a:lnTo>
                  <a:lnTo>
                    <a:pt x="13840" y="4692"/>
                  </a:lnTo>
                  <a:lnTo>
                    <a:pt x="13875" y="4667"/>
                  </a:lnTo>
                  <a:lnTo>
                    <a:pt x="13910" y="4642"/>
                  </a:lnTo>
                  <a:lnTo>
                    <a:pt x="13944" y="4616"/>
                  </a:lnTo>
                  <a:lnTo>
                    <a:pt x="13977" y="4589"/>
                  </a:lnTo>
                  <a:lnTo>
                    <a:pt x="14011" y="4560"/>
                  </a:lnTo>
                  <a:lnTo>
                    <a:pt x="14043" y="4532"/>
                  </a:lnTo>
                  <a:lnTo>
                    <a:pt x="14075" y="4503"/>
                  </a:lnTo>
                  <a:lnTo>
                    <a:pt x="14105" y="4473"/>
                  </a:lnTo>
                  <a:lnTo>
                    <a:pt x="14105" y="4471"/>
                  </a:lnTo>
                  <a:lnTo>
                    <a:pt x="14135" y="4440"/>
                  </a:lnTo>
                  <a:lnTo>
                    <a:pt x="14165" y="4408"/>
                  </a:lnTo>
                  <a:lnTo>
                    <a:pt x="14194" y="4375"/>
                  </a:lnTo>
                  <a:lnTo>
                    <a:pt x="14222" y="4343"/>
                  </a:lnTo>
                  <a:lnTo>
                    <a:pt x="14248" y="4309"/>
                  </a:lnTo>
                  <a:lnTo>
                    <a:pt x="14275" y="4275"/>
                  </a:lnTo>
                  <a:lnTo>
                    <a:pt x="14300" y="4239"/>
                  </a:lnTo>
                  <a:lnTo>
                    <a:pt x="14326" y="4204"/>
                  </a:lnTo>
                  <a:lnTo>
                    <a:pt x="14350" y="4168"/>
                  </a:lnTo>
                  <a:lnTo>
                    <a:pt x="14372" y="4132"/>
                  </a:lnTo>
                  <a:lnTo>
                    <a:pt x="14394" y="4095"/>
                  </a:lnTo>
                  <a:lnTo>
                    <a:pt x="14416" y="4056"/>
                  </a:lnTo>
                  <a:lnTo>
                    <a:pt x="14436" y="4018"/>
                  </a:lnTo>
                  <a:lnTo>
                    <a:pt x="14455" y="3979"/>
                  </a:lnTo>
                  <a:lnTo>
                    <a:pt x="14473" y="3940"/>
                  </a:lnTo>
                  <a:lnTo>
                    <a:pt x="14492" y="3900"/>
                  </a:lnTo>
                  <a:lnTo>
                    <a:pt x="14509" y="3858"/>
                  </a:lnTo>
                  <a:lnTo>
                    <a:pt x="14524" y="3818"/>
                  </a:lnTo>
                  <a:lnTo>
                    <a:pt x="14539" y="3777"/>
                  </a:lnTo>
                  <a:lnTo>
                    <a:pt x="14552" y="3735"/>
                  </a:lnTo>
                  <a:lnTo>
                    <a:pt x="14565" y="3692"/>
                  </a:lnTo>
                  <a:lnTo>
                    <a:pt x="14577" y="3649"/>
                  </a:lnTo>
                  <a:lnTo>
                    <a:pt x="14587" y="3606"/>
                  </a:lnTo>
                  <a:lnTo>
                    <a:pt x="14597" y="3563"/>
                  </a:lnTo>
                  <a:lnTo>
                    <a:pt x="14605" y="3518"/>
                  </a:lnTo>
                  <a:lnTo>
                    <a:pt x="14613" y="3474"/>
                  </a:lnTo>
                  <a:lnTo>
                    <a:pt x="14619" y="3430"/>
                  </a:lnTo>
                  <a:lnTo>
                    <a:pt x="14624" y="3385"/>
                  </a:lnTo>
                  <a:lnTo>
                    <a:pt x="14628" y="3339"/>
                  </a:lnTo>
                  <a:lnTo>
                    <a:pt x="14631" y="3294"/>
                  </a:lnTo>
                  <a:lnTo>
                    <a:pt x="14633" y="3248"/>
                  </a:lnTo>
                  <a:lnTo>
                    <a:pt x="14633" y="3202"/>
                  </a:lnTo>
                  <a:lnTo>
                    <a:pt x="14633" y="2857"/>
                  </a:lnTo>
                  <a:lnTo>
                    <a:pt x="14633" y="2810"/>
                  </a:lnTo>
                  <a:lnTo>
                    <a:pt x="14631" y="2765"/>
                  </a:lnTo>
                  <a:lnTo>
                    <a:pt x="14628" y="2720"/>
                  </a:lnTo>
                  <a:lnTo>
                    <a:pt x="14624" y="2674"/>
                  </a:lnTo>
                  <a:lnTo>
                    <a:pt x="14619" y="2629"/>
                  </a:lnTo>
                  <a:lnTo>
                    <a:pt x="14613" y="2585"/>
                  </a:lnTo>
                  <a:lnTo>
                    <a:pt x="14605" y="2541"/>
                  </a:lnTo>
                  <a:lnTo>
                    <a:pt x="14597" y="2496"/>
                  </a:lnTo>
                  <a:lnTo>
                    <a:pt x="14587" y="2452"/>
                  </a:lnTo>
                  <a:lnTo>
                    <a:pt x="14577" y="2410"/>
                  </a:lnTo>
                  <a:lnTo>
                    <a:pt x="14565" y="2367"/>
                  </a:lnTo>
                  <a:lnTo>
                    <a:pt x="14552" y="2324"/>
                  </a:lnTo>
                  <a:lnTo>
                    <a:pt x="14539" y="2282"/>
                  </a:lnTo>
                  <a:lnTo>
                    <a:pt x="14524" y="2241"/>
                  </a:lnTo>
                  <a:lnTo>
                    <a:pt x="14509" y="2200"/>
                  </a:lnTo>
                  <a:lnTo>
                    <a:pt x="14492" y="2159"/>
                  </a:lnTo>
                  <a:lnTo>
                    <a:pt x="14473" y="2119"/>
                  </a:lnTo>
                  <a:lnTo>
                    <a:pt x="14455" y="2080"/>
                  </a:lnTo>
                  <a:lnTo>
                    <a:pt x="14436" y="2041"/>
                  </a:lnTo>
                  <a:lnTo>
                    <a:pt x="14416" y="2003"/>
                  </a:lnTo>
                  <a:lnTo>
                    <a:pt x="14394" y="1964"/>
                  </a:lnTo>
                  <a:lnTo>
                    <a:pt x="14372" y="1927"/>
                  </a:lnTo>
                  <a:lnTo>
                    <a:pt x="14350" y="1891"/>
                  </a:lnTo>
                  <a:lnTo>
                    <a:pt x="14326" y="1855"/>
                  </a:lnTo>
                  <a:lnTo>
                    <a:pt x="14300" y="1819"/>
                  </a:lnTo>
                  <a:lnTo>
                    <a:pt x="14275" y="1784"/>
                  </a:lnTo>
                  <a:lnTo>
                    <a:pt x="14248" y="1749"/>
                  </a:lnTo>
                  <a:lnTo>
                    <a:pt x="14222" y="1716"/>
                  </a:lnTo>
                  <a:lnTo>
                    <a:pt x="14194" y="1683"/>
                  </a:lnTo>
                  <a:lnTo>
                    <a:pt x="14165" y="1651"/>
                  </a:lnTo>
                  <a:lnTo>
                    <a:pt x="14135" y="1619"/>
                  </a:lnTo>
                  <a:lnTo>
                    <a:pt x="14105" y="1588"/>
                  </a:lnTo>
                  <a:lnTo>
                    <a:pt x="14074" y="1558"/>
                  </a:lnTo>
                  <a:lnTo>
                    <a:pt x="14043" y="1529"/>
                  </a:lnTo>
                  <a:lnTo>
                    <a:pt x="14011" y="1500"/>
                  </a:lnTo>
                  <a:lnTo>
                    <a:pt x="13977" y="1472"/>
                  </a:lnTo>
                  <a:lnTo>
                    <a:pt x="13944" y="1445"/>
                  </a:lnTo>
                  <a:lnTo>
                    <a:pt x="13909" y="1418"/>
                  </a:lnTo>
                  <a:lnTo>
                    <a:pt x="13875" y="1393"/>
                  </a:lnTo>
                  <a:lnTo>
                    <a:pt x="13839" y="1368"/>
                  </a:lnTo>
                  <a:lnTo>
                    <a:pt x="13802" y="1344"/>
                  </a:lnTo>
                  <a:lnTo>
                    <a:pt x="13766" y="1322"/>
                  </a:lnTo>
                  <a:lnTo>
                    <a:pt x="13729" y="1300"/>
                  </a:lnTo>
                  <a:lnTo>
                    <a:pt x="13691" y="1277"/>
                  </a:lnTo>
                  <a:lnTo>
                    <a:pt x="13652" y="1257"/>
                  </a:lnTo>
                  <a:lnTo>
                    <a:pt x="13613" y="1238"/>
                  </a:lnTo>
                  <a:lnTo>
                    <a:pt x="13574" y="1220"/>
                  </a:lnTo>
                  <a:lnTo>
                    <a:pt x="13534" y="1202"/>
                  </a:lnTo>
                  <a:lnTo>
                    <a:pt x="13493" y="1185"/>
                  </a:lnTo>
                  <a:lnTo>
                    <a:pt x="13452" y="1170"/>
                  </a:lnTo>
                  <a:lnTo>
                    <a:pt x="13411" y="1155"/>
                  </a:lnTo>
                  <a:lnTo>
                    <a:pt x="13369" y="1142"/>
                  </a:lnTo>
                  <a:lnTo>
                    <a:pt x="13326" y="1129"/>
                  </a:lnTo>
                  <a:lnTo>
                    <a:pt x="13283" y="1116"/>
                  </a:lnTo>
                  <a:lnTo>
                    <a:pt x="13240" y="1106"/>
                  </a:lnTo>
                  <a:lnTo>
                    <a:pt x="13197" y="1096"/>
                  </a:lnTo>
                  <a:lnTo>
                    <a:pt x="13152" y="1088"/>
                  </a:lnTo>
                  <a:lnTo>
                    <a:pt x="13108" y="1080"/>
                  </a:lnTo>
                  <a:lnTo>
                    <a:pt x="13064" y="1074"/>
                  </a:lnTo>
                  <a:lnTo>
                    <a:pt x="13018" y="1069"/>
                  </a:lnTo>
                  <a:lnTo>
                    <a:pt x="12973" y="1065"/>
                  </a:lnTo>
                  <a:lnTo>
                    <a:pt x="12928" y="1062"/>
                  </a:lnTo>
                  <a:lnTo>
                    <a:pt x="12882" y="1060"/>
                  </a:lnTo>
                  <a:lnTo>
                    <a:pt x="12835" y="1060"/>
                  </a:lnTo>
                  <a:close/>
                  <a:moveTo>
                    <a:pt x="12491" y="15033"/>
                  </a:moveTo>
                  <a:lnTo>
                    <a:pt x="12835" y="15033"/>
                  </a:lnTo>
                  <a:lnTo>
                    <a:pt x="12882" y="15033"/>
                  </a:lnTo>
                  <a:lnTo>
                    <a:pt x="12928" y="15031"/>
                  </a:lnTo>
                  <a:lnTo>
                    <a:pt x="12974" y="15028"/>
                  </a:lnTo>
                  <a:lnTo>
                    <a:pt x="13019" y="15024"/>
                  </a:lnTo>
                  <a:lnTo>
                    <a:pt x="13064" y="15019"/>
                  </a:lnTo>
                  <a:lnTo>
                    <a:pt x="13109" y="15013"/>
                  </a:lnTo>
                  <a:lnTo>
                    <a:pt x="13153" y="15005"/>
                  </a:lnTo>
                  <a:lnTo>
                    <a:pt x="13198" y="14997"/>
                  </a:lnTo>
                  <a:lnTo>
                    <a:pt x="13241" y="14987"/>
                  </a:lnTo>
                  <a:lnTo>
                    <a:pt x="13284" y="14977"/>
                  </a:lnTo>
                  <a:lnTo>
                    <a:pt x="13327" y="14965"/>
                  </a:lnTo>
                  <a:lnTo>
                    <a:pt x="13370" y="14952"/>
                  </a:lnTo>
                  <a:lnTo>
                    <a:pt x="13412" y="14938"/>
                  </a:lnTo>
                  <a:lnTo>
                    <a:pt x="13453" y="14924"/>
                  </a:lnTo>
                  <a:lnTo>
                    <a:pt x="13494" y="14908"/>
                  </a:lnTo>
                  <a:lnTo>
                    <a:pt x="13535" y="14892"/>
                  </a:lnTo>
                  <a:lnTo>
                    <a:pt x="13575" y="14874"/>
                  </a:lnTo>
                  <a:lnTo>
                    <a:pt x="13614" y="14856"/>
                  </a:lnTo>
                  <a:lnTo>
                    <a:pt x="13653" y="14837"/>
                  </a:lnTo>
                  <a:lnTo>
                    <a:pt x="13692" y="14816"/>
                  </a:lnTo>
                  <a:lnTo>
                    <a:pt x="13730" y="14794"/>
                  </a:lnTo>
                  <a:lnTo>
                    <a:pt x="13767" y="14772"/>
                  </a:lnTo>
                  <a:lnTo>
                    <a:pt x="13803" y="14750"/>
                  </a:lnTo>
                  <a:lnTo>
                    <a:pt x="13840" y="14726"/>
                  </a:lnTo>
                  <a:lnTo>
                    <a:pt x="13875" y="14701"/>
                  </a:lnTo>
                  <a:lnTo>
                    <a:pt x="13910" y="14676"/>
                  </a:lnTo>
                  <a:lnTo>
                    <a:pt x="13944" y="14650"/>
                  </a:lnTo>
                  <a:lnTo>
                    <a:pt x="13977" y="14623"/>
                  </a:lnTo>
                  <a:lnTo>
                    <a:pt x="14011" y="14595"/>
                  </a:lnTo>
                  <a:lnTo>
                    <a:pt x="14043" y="14566"/>
                  </a:lnTo>
                  <a:lnTo>
                    <a:pt x="14075" y="14537"/>
                  </a:lnTo>
                  <a:lnTo>
                    <a:pt x="14105" y="14507"/>
                  </a:lnTo>
                  <a:lnTo>
                    <a:pt x="14105" y="14505"/>
                  </a:lnTo>
                  <a:lnTo>
                    <a:pt x="14135" y="14474"/>
                  </a:lnTo>
                  <a:lnTo>
                    <a:pt x="14165" y="14442"/>
                  </a:lnTo>
                  <a:lnTo>
                    <a:pt x="14194" y="14410"/>
                  </a:lnTo>
                  <a:lnTo>
                    <a:pt x="14222" y="14377"/>
                  </a:lnTo>
                  <a:lnTo>
                    <a:pt x="14248" y="14344"/>
                  </a:lnTo>
                  <a:lnTo>
                    <a:pt x="14275" y="14310"/>
                  </a:lnTo>
                  <a:lnTo>
                    <a:pt x="14300" y="14274"/>
                  </a:lnTo>
                  <a:lnTo>
                    <a:pt x="14326" y="14238"/>
                  </a:lnTo>
                  <a:lnTo>
                    <a:pt x="14350" y="14202"/>
                  </a:lnTo>
                  <a:lnTo>
                    <a:pt x="14372" y="14166"/>
                  </a:lnTo>
                  <a:lnTo>
                    <a:pt x="14394" y="14129"/>
                  </a:lnTo>
                  <a:lnTo>
                    <a:pt x="14416" y="14090"/>
                  </a:lnTo>
                  <a:lnTo>
                    <a:pt x="14436" y="14052"/>
                  </a:lnTo>
                  <a:lnTo>
                    <a:pt x="14455" y="14013"/>
                  </a:lnTo>
                  <a:lnTo>
                    <a:pt x="14473" y="13974"/>
                  </a:lnTo>
                  <a:lnTo>
                    <a:pt x="14492" y="13934"/>
                  </a:lnTo>
                  <a:lnTo>
                    <a:pt x="14509" y="13893"/>
                  </a:lnTo>
                  <a:lnTo>
                    <a:pt x="14524" y="13852"/>
                  </a:lnTo>
                  <a:lnTo>
                    <a:pt x="14539" y="13811"/>
                  </a:lnTo>
                  <a:lnTo>
                    <a:pt x="14552" y="13769"/>
                  </a:lnTo>
                  <a:lnTo>
                    <a:pt x="14565" y="13726"/>
                  </a:lnTo>
                  <a:lnTo>
                    <a:pt x="14577" y="13684"/>
                  </a:lnTo>
                  <a:lnTo>
                    <a:pt x="14587" y="13641"/>
                  </a:lnTo>
                  <a:lnTo>
                    <a:pt x="14597" y="13597"/>
                  </a:lnTo>
                  <a:lnTo>
                    <a:pt x="14605" y="13553"/>
                  </a:lnTo>
                  <a:lnTo>
                    <a:pt x="14613" y="13508"/>
                  </a:lnTo>
                  <a:lnTo>
                    <a:pt x="14619" y="13464"/>
                  </a:lnTo>
                  <a:lnTo>
                    <a:pt x="14624" y="13419"/>
                  </a:lnTo>
                  <a:lnTo>
                    <a:pt x="14628" y="13373"/>
                  </a:lnTo>
                  <a:lnTo>
                    <a:pt x="14631" y="13328"/>
                  </a:lnTo>
                  <a:lnTo>
                    <a:pt x="14633" y="13283"/>
                  </a:lnTo>
                  <a:lnTo>
                    <a:pt x="14633" y="13236"/>
                  </a:lnTo>
                  <a:lnTo>
                    <a:pt x="14633" y="12891"/>
                  </a:lnTo>
                  <a:lnTo>
                    <a:pt x="14633" y="12845"/>
                  </a:lnTo>
                  <a:lnTo>
                    <a:pt x="14631" y="12799"/>
                  </a:lnTo>
                  <a:lnTo>
                    <a:pt x="14628" y="12754"/>
                  </a:lnTo>
                  <a:lnTo>
                    <a:pt x="14624" y="12708"/>
                  </a:lnTo>
                  <a:lnTo>
                    <a:pt x="14619" y="12663"/>
                  </a:lnTo>
                  <a:lnTo>
                    <a:pt x="14613" y="12619"/>
                  </a:lnTo>
                  <a:lnTo>
                    <a:pt x="14605" y="12575"/>
                  </a:lnTo>
                  <a:lnTo>
                    <a:pt x="14597" y="12530"/>
                  </a:lnTo>
                  <a:lnTo>
                    <a:pt x="14587" y="12487"/>
                  </a:lnTo>
                  <a:lnTo>
                    <a:pt x="14577" y="12444"/>
                  </a:lnTo>
                  <a:lnTo>
                    <a:pt x="14565" y="12401"/>
                  </a:lnTo>
                  <a:lnTo>
                    <a:pt x="14552" y="12358"/>
                  </a:lnTo>
                  <a:lnTo>
                    <a:pt x="14539" y="12317"/>
                  </a:lnTo>
                  <a:lnTo>
                    <a:pt x="14524" y="12275"/>
                  </a:lnTo>
                  <a:lnTo>
                    <a:pt x="14509" y="12235"/>
                  </a:lnTo>
                  <a:lnTo>
                    <a:pt x="14492" y="12193"/>
                  </a:lnTo>
                  <a:lnTo>
                    <a:pt x="14473" y="12153"/>
                  </a:lnTo>
                  <a:lnTo>
                    <a:pt x="14455" y="12114"/>
                  </a:lnTo>
                  <a:lnTo>
                    <a:pt x="14436" y="12076"/>
                  </a:lnTo>
                  <a:lnTo>
                    <a:pt x="14416" y="12037"/>
                  </a:lnTo>
                  <a:lnTo>
                    <a:pt x="14394" y="11998"/>
                  </a:lnTo>
                  <a:lnTo>
                    <a:pt x="14372" y="11961"/>
                  </a:lnTo>
                  <a:lnTo>
                    <a:pt x="14350" y="11925"/>
                  </a:lnTo>
                  <a:lnTo>
                    <a:pt x="14326" y="11889"/>
                  </a:lnTo>
                  <a:lnTo>
                    <a:pt x="14300" y="11854"/>
                  </a:lnTo>
                  <a:lnTo>
                    <a:pt x="14275" y="11818"/>
                  </a:lnTo>
                  <a:lnTo>
                    <a:pt x="14248" y="11784"/>
                  </a:lnTo>
                  <a:lnTo>
                    <a:pt x="14222" y="11750"/>
                  </a:lnTo>
                  <a:lnTo>
                    <a:pt x="14194" y="11718"/>
                  </a:lnTo>
                  <a:lnTo>
                    <a:pt x="14165" y="11685"/>
                  </a:lnTo>
                  <a:lnTo>
                    <a:pt x="14135" y="11653"/>
                  </a:lnTo>
                  <a:lnTo>
                    <a:pt x="14105" y="11622"/>
                  </a:lnTo>
                  <a:lnTo>
                    <a:pt x="14074" y="11592"/>
                  </a:lnTo>
                  <a:lnTo>
                    <a:pt x="14043" y="11563"/>
                  </a:lnTo>
                  <a:lnTo>
                    <a:pt x="14011" y="11534"/>
                  </a:lnTo>
                  <a:lnTo>
                    <a:pt x="13977" y="11506"/>
                  </a:lnTo>
                  <a:lnTo>
                    <a:pt x="13944" y="11479"/>
                  </a:lnTo>
                  <a:lnTo>
                    <a:pt x="13909" y="11452"/>
                  </a:lnTo>
                  <a:lnTo>
                    <a:pt x="13875" y="11427"/>
                  </a:lnTo>
                  <a:lnTo>
                    <a:pt x="13839" y="11403"/>
                  </a:lnTo>
                  <a:lnTo>
                    <a:pt x="13802" y="11379"/>
                  </a:lnTo>
                  <a:lnTo>
                    <a:pt x="13766" y="11356"/>
                  </a:lnTo>
                  <a:lnTo>
                    <a:pt x="13729" y="11333"/>
                  </a:lnTo>
                  <a:lnTo>
                    <a:pt x="13691" y="11312"/>
                  </a:lnTo>
                  <a:lnTo>
                    <a:pt x="13652" y="11291"/>
                  </a:lnTo>
                  <a:lnTo>
                    <a:pt x="13613" y="11272"/>
                  </a:lnTo>
                  <a:lnTo>
                    <a:pt x="13574" y="11254"/>
                  </a:lnTo>
                  <a:lnTo>
                    <a:pt x="13534" y="11236"/>
                  </a:lnTo>
                  <a:lnTo>
                    <a:pt x="13493" y="11220"/>
                  </a:lnTo>
                  <a:lnTo>
                    <a:pt x="13452" y="11204"/>
                  </a:lnTo>
                  <a:lnTo>
                    <a:pt x="13411" y="11189"/>
                  </a:lnTo>
                  <a:lnTo>
                    <a:pt x="13369" y="11176"/>
                  </a:lnTo>
                  <a:lnTo>
                    <a:pt x="13326" y="11163"/>
                  </a:lnTo>
                  <a:lnTo>
                    <a:pt x="13283" y="11151"/>
                  </a:lnTo>
                  <a:lnTo>
                    <a:pt x="13240" y="11140"/>
                  </a:lnTo>
                  <a:lnTo>
                    <a:pt x="13197" y="11130"/>
                  </a:lnTo>
                  <a:lnTo>
                    <a:pt x="13152" y="11122"/>
                  </a:lnTo>
                  <a:lnTo>
                    <a:pt x="13108" y="11114"/>
                  </a:lnTo>
                  <a:lnTo>
                    <a:pt x="13064" y="11108"/>
                  </a:lnTo>
                  <a:lnTo>
                    <a:pt x="13018" y="11103"/>
                  </a:lnTo>
                  <a:lnTo>
                    <a:pt x="12973" y="11099"/>
                  </a:lnTo>
                  <a:lnTo>
                    <a:pt x="12928" y="11096"/>
                  </a:lnTo>
                  <a:lnTo>
                    <a:pt x="12882" y="11094"/>
                  </a:lnTo>
                  <a:lnTo>
                    <a:pt x="12835" y="11094"/>
                  </a:lnTo>
                  <a:lnTo>
                    <a:pt x="10693" y="11094"/>
                  </a:lnTo>
                  <a:lnTo>
                    <a:pt x="10693" y="13236"/>
                  </a:lnTo>
                  <a:lnTo>
                    <a:pt x="10693" y="13283"/>
                  </a:lnTo>
                  <a:lnTo>
                    <a:pt x="10695" y="13328"/>
                  </a:lnTo>
                  <a:lnTo>
                    <a:pt x="10698" y="13374"/>
                  </a:lnTo>
                  <a:lnTo>
                    <a:pt x="10702" y="13420"/>
                  </a:lnTo>
                  <a:lnTo>
                    <a:pt x="10707" y="13464"/>
                  </a:lnTo>
                  <a:lnTo>
                    <a:pt x="10713" y="13509"/>
                  </a:lnTo>
                  <a:lnTo>
                    <a:pt x="10721" y="13553"/>
                  </a:lnTo>
                  <a:lnTo>
                    <a:pt x="10729" y="13598"/>
                  </a:lnTo>
                  <a:lnTo>
                    <a:pt x="10739" y="13641"/>
                  </a:lnTo>
                  <a:lnTo>
                    <a:pt x="10749" y="13684"/>
                  </a:lnTo>
                  <a:lnTo>
                    <a:pt x="10762" y="13727"/>
                  </a:lnTo>
                  <a:lnTo>
                    <a:pt x="10774" y="13770"/>
                  </a:lnTo>
                  <a:lnTo>
                    <a:pt x="10788" y="13812"/>
                  </a:lnTo>
                  <a:lnTo>
                    <a:pt x="10802" y="13853"/>
                  </a:lnTo>
                  <a:lnTo>
                    <a:pt x="10818" y="13894"/>
                  </a:lnTo>
                  <a:lnTo>
                    <a:pt x="10834" y="13935"/>
                  </a:lnTo>
                  <a:lnTo>
                    <a:pt x="10852" y="13975"/>
                  </a:lnTo>
                  <a:lnTo>
                    <a:pt x="10870" y="14014"/>
                  </a:lnTo>
                  <a:lnTo>
                    <a:pt x="10889" y="14053"/>
                  </a:lnTo>
                  <a:lnTo>
                    <a:pt x="10910" y="14091"/>
                  </a:lnTo>
                  <a:lnTo>
                    <a:pt x="10932" y="14130"/>
                  </a:lnTo>
                  <a:lnTo>
                    <a:pt x="10954" y="14167"/>
                  </a:lnTo>
                  <a:lnTo>
                    <a:pt x="10976" y="14203"/>
                  </a:lnTo>
                  <a:lnTo>
                    <a:pt x="11000" y="14239"/>
                  </a:lnTo>
                  <a:lnTo>
                    <a:pt x="11025" y="14274"/>
                  </a:lnTo>
                  <a:lnTo>
                    <a:pt x="11050" y="14310"/>
                  </a:lnTo>
                  <a:lnTo>
                    <a:pt x="11076" y="14344"/>
                  </a:lnTo>
                  <a:lnTo>
                    <a:pt x="11104" y="14377"/>
                  </a:lnTo>
                  <a:lnTo>
                    <a:pt x="11132" y="14410"/>
                  </a:lnTo>
                  <a:lnTo>
                    <a:pt x="11160" y="14442"/>
                  </a:lnTo>
                  <a:lnTo>
                    <a:pt x="11189" y="14475"/>
                  </a:lnTo>
                  <a:lnTo>
                    <a:pt x="11219" y="14505"/>
                  </a:lnTo>
                  <a:lnTo>
                    <a:pt x="11221" y="14507"/>
                  </a:lnTo>
                  <a:lnTo>
                    <a:pt x="11253" y="14537"/>
                  </a:lnTo>
                  <a:lnTo>
                    <a:pt x="11284" y="14566"/>
                  </a:lnTo>
                  <a:lnTo>
                    <a:pt x="11316" y="14595"/>
                  </a:lnTo>
                  <a:lnTo>
                    <a:pt x="11349" y="14623"/>
                  </a:lnTo>
                  <a:lnTo>
                    <a:pt x="11382" y="14650"/>
                  </a:lnTo>
                  <a:lnTo>
                    <a:pt x="11417" y="14676"/>
                  </a:lnTo>
                  <a:lnTo>
                    <a:pt x="11452" y="14701"/>
                  </a:lnTo>
                  <a:lnTo>
                    <a:pt x="11487" y="14726"/>
                  </a:lnTo>
                  <a:lnTo>
                    <a:pt x="11523" y="14750"/>
                  </a:lnTo>
                  <a:lnTo>
                    <a:pt x="11559" y="14772"/>
                  </a:lnTo>
                  <a:lnTo>
                    <a:pt x="11597" y="14794"/>
                  </a:lnTo>
                  <a:lnTo>
                    <a:pt x="11635" y="14816"/>
                  </a:lnTo>
                  <a:lnTo>
                    <a:pt x="11674" y="14837"/>
                  </a:lnTo>
                  <a:lnTo>
                    <a:pt x="11712" y="14856"/>
                  </a:lnTo>
                  <a:lnTo>
                    <a:pt x="11753" y="14874"/>
                  </a:lnTo>
                  <a:lnTo>
                    <a:pt x="11792" y="14892"/>
                  </a:lnTo>
                  <a:lnTo>
                    <a:pt x="11833" y="14908"/>
                  </a:lnTo>
                  <a:lnTo>
                    <a:pt x="11873" y="14924"/>
                  </a:lnTo>
                  <a:lnTo>
                    <a:pt x="11915" y="14938"/>
                  </a:lnTo>
                  <a:lnTo>
                    <a:pt x="11957" y="14952"/>
                  </a:lnTo>
                  <a:lnTo>
                    <a:pt x="11999" y="14965"/>
                  </a:lnTo>
                  <a:lnTo>
                    <a:pt x="12042" y="14977"/>
                  </a:lnTo>
                  <a:lnTo>
                    <a:pt x="12086" y="14987"/>
                  </a:lnTo>
                  <a:lnTo>
                    <a:pt x="12129" y="14997"/>
                  </a:lnTo>
                  <a:lnTo>
                    <a:pt x="12173" y="15005"/>
                  </a:lnTo>
                  <a:lnTo>
                    <a:pt x="12218" y="15013"/>
                  </a:lnTo>
                  <a:lnTo>
                    <a:pt x="12263" y="15019"/>
                  </a:lnTo>
                  <a:lnTo>
                    <a:pt x="12307" y="15024"/>
                  </a:lnTo>
                  <a:lnTo>
                    <a:pt x="12353" y="15028"/>
                  </a:lnTo>
                  <a:lnTo>
                    <a:pt x="12399" y="15031"/>
                  </a:lnTo>
                  <a:lnTo>
                    <a:pt x="12445" y="15033"/>
                  </a:lnTo>
                  <a:lnTo>
                    <a:pt x="12491" y="15033"/>
                  </a:lnTo>
                  <a:close/>
                  <a:moveTo>
                    <a:pt x="9690" y="6059"/>
                  </a:moveTo>
                  <a:lnTo>
                    <a:pt x="9633" y="6059"/>
                  </a:lnTo>
                  <a:lnTo>
                    <a:pt x="6093" y="6059"/>
                  </a:lnTo>
                  <a:lnTo>
                    <a:pt x="6093" y="9860"/>
                  </a:lnTo>
                  <a:lnTo>
                    <a:pt x="9690" y="9860"/>
                  </a:lnTo>
                  <a:lnTo>
                    <a:pt x="9690" y="605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CEFFA9E0-55B5-4B5F-885E-69017891D725}"/>
              </a:ext>
            </a:extLst>
          </p:cNvPr>
          <p:cNvGrpSpPr/>
          <p:nvPr/>
        </p:nvGrpSpPr>
        <p:grpSpPr>
          <a:xfrm>
            <a:off x="9704382" y="3173490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CC2A3ADC-FFFE-40E2-B23A-B1249BC93620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65" name="Rounded Rectangle 20">
                <a:extLst>
                  <a:ext uri="{FF2B5EF4-FFF2-40B4-BE49-F238E27FC236}">
                    <a16:creationId xmlns:a16="http://schemas.microsoft.com/office/drawing/2014/main" id="{739985AB-949A-43E0-BEA1-4C20904C7DD9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66" name="Rounded Rectangle 21">
                <a:extLst>
                  <a:ext uri="{FF2B5EF4-FFF2-40B4-BE49-F238E27FC236}">
                    <a16:creationId xmlns:a16="http://schemas.microsoft.com/office/drawing/2014/main" id="{81DA9674-FD6A-4D25-B712-27D7FEA4E982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AF984A74-38B7-4110-8266-ACBC41F37C4A}"/>
                </a:ext>
              </a:extLst>
            </p:cNvPr>
            <p:cNvSpPr txBox="1"/>
            <p:nvPr/>
          </p:nvSpPr>
          <p:spPr>
            <a:xfrm>
              <a:off x="5802539" y="1776639"/>
              <a:ext cx="278305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</a:t>
              </a: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07DAEBDB-2F7B-4095-B33C-F1AF8DBEE421}"/>
              </a:ext>
            </a:extLst>
          </p:cNvPr>
          <p:cNvSpPr txBox="1"/>
          <p:nvPr/>
        </p:nvSpPr>
        <p:spPr>
          <a:xfrm>
            <a:off x="9122130" y="3228390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1475505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 the Slide Show from Beginning</a:t>
            </a:r>
            <a:endParaRPr lang="en-IN" sz="360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1C5A17D-3EF8-4CCB-87ED-EA9ECEC10549}"/>
              </a:ext>
            </a:extLst>
          </p:cNvPr>
          <p:cNvSpPr/>
          <p:nvPr/>
        </p:nvSpPr>
        <p:spPr>
          <a:xfrm>
            <a:off x="5944957" y="1718862"/>
            <a:ext cx="6240752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49C82E5-FED5-4C5C-AB7C-41A413E5B027}"/>
              </a:ext>
            </a:extLst>
          </p:cNvPr>
          <p:cNvSpPr/>
          <p:nvPr/>
        </p:nvSpPr>
        <p:spPr>
          <a:xfrm>
            <a:off x="-1" y="1714292"/>
            <a:ext cx="5842569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5A48C04-09B3-4E8E-B698-8B7EE83F6E6C}"/>
              </a:ext>
            </a:extLst>
          </p:cNvPr>
          <p:cNvSpPr/>
          <p:nvPr/>
        </p:nvSpPr>
        <p:spPr>
          <a:xfrm>
            <a:off x="311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C25C4EC-FB80-4696-B429-3CCC636E5592}"/>
              </a:ext>
            </a:extLst>
          </p:cNvPr>
          <p:cNvSpPr/>
          <p:nvPr/>
        </p:nvSpPr>
        <p:spPr>
          <a:xfrm>
            <a:off x="595039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BF28BF5-6EB1-4557-B192-7DB9067BB4E4}"/>
              </a:ext>
            </a:extLst>
          </p:cNvPr>
          <p:cNvGrpSpPr/>
          <p:nvPr/>
        </p:nvGrpSpPr>
        <p:grpSpPr>
          <a:xfrm>
            <a:off x="6143385" y="1843121"/>
            <a:ext cx="386690" cy="473803"/>
            <a:chOff x="10950107" y="696800"/>
            <a:chExt cx="566152" cy="693694"/>
          </a:xfrm>
          <a:solidFill>
            <a:schemeClr val="bg1">
              <a:lumMod val="95000"/>
            </a:schemeClr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8A3AB1E-C8D7-48DC-B7D6-2C0C8114A541}"/>
                </a:ext>
              </a:extLst>
            </p:cNvPr>
            <p:cNvSpPr/>
            <p:nvPr/>
          </p:nvSpPr>
          <p:spPr>
            <a:xfrm>
              <a:off x="10950107" y="860576"/>
              <a:ext cx="566152" cy="529918"/>
            </a:xfrm>
            <a:custGeom>
              <a:avLst/>
              <a:gdLst>
                <a:gd name="connsiteX0" fmla="*/ 129663 w 2381250"/>
                <a:gd name="connsiteY0" fmla="*/ 386229 h 2228850"/>
                <a:gd name="connsiteX1" fmla="*/ 311790 w 2381250"/>
                <a:gd name="connsiteY1" fmla="*/ 1851365 h 2228850"/>
                <a:gd name="connsiteX2" fmla="*/ 772610 w 2381250"/>
                <a:gd name="connsiteY2" fmla="*/ 2223421 h 2228850"/>
                <a:gd name="connsiteX3" fmla="*/ 783344 w 2381250"/>
                <a:gd name="connsiteY3" fmla="*/ 2223211 h 2228850"/>
                <a:gd name="connsiteX4" fmla="*/ 997209 w 2381250"/>
                <a:gd name="connsiteY4" fmla="*/ 2166214 h 2228850"/>
                <a:gd name="connsiteX5" fmla="*/ 1250546 w 2381250"/>
                <a:gd name="connsiteY5" fmla="*/ 2106159 h 2228850"/>
                <a:gd name="connsiteX6" fmla="*/ 1491700 w 2381250"/>
                <a:gd name="connsiteY6" fmla="*/ 2164252 h 2228850"/>
                <a:gd name="connsiteX7" fmla="*/ 1722710 w 2381250"/>
                <a:gd name="connsiteY7" fmla="*/ 2219639 h 2228850"/>
                <a:gd name="connsiteX8" fmla="*/ 2179195 w 2381250"/>
                <a:gd name="connsiteY8" fmla="*/ 1858251 h 2228850"/>
                <a:gd name="connsiteX9" fmla="*/ 2379201 w 2381250"/>
                <a:gd name="connsiteY9" fmla="*/ 1448581 h 2228850"/>
                <a:gd name="connsiteX10" fmla="*/ 2380020 w 2381250"/>
                <a:gd name="connsiteY10" fmla="*/ 1446000 h 2228850"/>
                <a:gd name="connsiteX11" fmla="*/ 2367371 w 2381250"/>
                <a:gd name="connsiteY11" fmla="*/ 1416796 h 2228850"/>
                <a:gd name="connsiteX12" fmla="*/ 2365628 w 2381250"/>
                <a:gd name="connsiteY12" fmla="*/ 1416053 h 2228850"/>
                <a:gd name="connsiteX13" fmla="*/ 1997792 w 2381250"/>
                <a:gd name="connsiteY13" fmla="*/ 860174 h 2228850"/>
                <a:gd name="connsiteX14" fmla="*/ 2293038 w 2381250"/>
                <a:gd name="connsiteY14" fmla="*/ 337833 h 2228850"/>
                <a:gd name="connsiteX15" fmla="*/ 2295362 w 2381250"/>
                <a:gd name="connsiteY15" fmla="*/ 336385 h 2228850"/>
                <a:gd name="connsiteX16" fmla="*/ 2305802 w 2381250"/>
                <a:gd name="connsiteY16" fmla="*/ 321088 h 2228850"/>
                <a:gd name="connsiteX17" fmla="*/ 2302125 w 2381250"/>
                <a:gd name="connsiteY17" fmla="*/ 302943 h 2228850"/>
                <a:gd name="connsiteX18" fmla="*/ 1761676 w 2381250"/>
                <a:gd name="connsiteY18" fmla="*/ 9449 h 2228850"/>
                <a:gd name="connsiteX19" fmla="*/ 1714528 w 2381250"/>
                <a:gd name="connsiteY19" fmla="*/ 7144 h 2228850"/>
                <a:gd name="connsiteX20" fmla="*/ 1375333 w 2381250"/>
                <a:gd name="connsiteY20" fmla="*/ 91850 h 2228850"/>
                <a:gd name="connsiteX21" fmla="*/ 1212846 w 2381250"/>
                <a:gd name="connsiteY21" fmla="*/ 140398 h 2228850"/>
                <a:gd name="connsiteX22" fmla="*/ 1044777 w 2381250"/>
                <a:gd name="connsiteY22" fmla="*/ 91259 h 2228850"/>
                <a:gd name="connsiteX23" fmla="*/ 748550 w 2381250"/>
                <a:gd name="connsiteY23" fmla="*/ 16021 h 2228850"/>
                <a:gd name="connsiteX24" fmla="*/ 741034 w 2381250"/>
                <a:gd name="connsiteY24" fmla="*/ 16097 h 2228850"/>
                <a:gd name="connsiteX25" fmla="*/ 129663 w 2381250"/>
                <a:gd name="connsiteY25" fmla="*/ 386229 h 222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381250" h="2228850">
                  <a:moveTo>
                    <a:pt x="129663" y="386229"/>
                  </a:moveTo>
                  <a:cubicBezTo>
                    <a:pt x="-115939" y="812425"/>
                    <a:pt x="40194" y="1459201"/>
                    <a:pt x="311790" y="1851365"/>
                  </a:cubicBezTo>
                  <a:cubicBezTo>
                    <a:pt x="447360" y="2047427"/>
                    <a:pt x="584615" y="2223421"/>
                    <a:pt x="772610" y="2223421"/>
                  </a:cubicBezTo>
                  <a:cubicBezTo>
                    <a:pt x="776153" y="2223421"/>
                    <a:pt x="779706" y="2223354"/>
                    <a:pt x="783344" y="2223211"/>
                  </a:cubicBezTo>
                  <a:cubicBezTo>
                    <a:pt x="871670" y="2219687"/>
                    <a:pt x="935497" y="2192493"/>
                    <a:pt x="997209" y="2166214"/>
                  </a:cubicBezTo>
                  <a:cubicBezTo>
                    <a:pt x="1066494" y="2136686"/>
                    <a:pt x="1138151" y="2106159"/>
                    <a:pt x="1250546" y="2106159"/>
                  </a:cubicBezTo>
                  <a:cubicBezTo>
                    <a:pt x="1357473" y="2106159"/>
                    <a:pt x="1425711" y="2135696"/>
                    <a:pt x="1491700" y="2164252"/>
                  </a:cubicBezTo>
                  <a:cubicBezTo>
                    <a:pt x="1556736" y="2192388"/>
                    <a:pt x="1623726" y="2221497"/>
                    <a:pt x="1722710" y="2219639"/>
                  </a:cubicBezTo>
                  <a:cubicBezTo>
                    <a:pt x="1934469" y="2215696"/>
                    <a:pt x="2064486" y="2025787"/>
                    <a:pt x="2179195" y="1858251"/>
                  </a:cubicBezTo>
                  <a:cubicBezTo>
                    <a:pt x="2298896" y="1683325"/>
                    <a:pt x="2358941" y="1513484"/>
                    <a:pt x="2379201" y="1448581"/>
                  </a:cubicBezTo>
                  <a:lnTo>
                    <a:pt x="2380020" y="1446000"/>
                  </a:lnTo>
                  <a:cubicBezTo>
                    <a:pt x="2383878" y="1434465"/>
                    <a:pt x="2378430" y="1421873"/>
                    <a:pt x="2367371" y="1416796"/>
                  </a:cubicBezTo>
                  <a:cubicBezTo>
                    <a:pt x="2367066" y="1416653"/>
                    <a:pt x="2365942" y="1416187"/>
                    <a:pt x="2365628" y="1416053"/>
                  </a:cubicBezTo>
                  <a:cubicBezTo>
                    <a:pt x="2328338" y="1400804"/>
                    <a:pt x="2001230" y="1255690"/>
                    <a:pt x="1997792" y="860174"/>
                  </a:cubicBezTo>
                  <a:cubicBezTo>
                    <a:pt x="1994601" y="538839"/>
                    <a:pt x="2243184" y="368675"/>
                    <a:pt x="2293038" y="337833"/>
                  </a:cubicBezTo>
                  <a:lnTo>
                    <a:pt x="2295362" y="336385"/>
                  </a:lnTo>
                  <a:cubicBezTo>
                    <a:pt x="2300763" y="332908"/>
                    <a:pt x="2304525" y="327393"/>
                    <a:pt x="2305802" y="321088"/>
                  </a:cubicBezTo>
                  <a:cubicBezTo>
                    <a:pt x="2307078" y="314792"/>
                    <a:pt x="2305744" y="308239"/>
                    <a:pt x="2302125" y="302943"/>
                  </a:cubicBezTo>
                  <a:cubicBezTo>
                    <a:pt x="2130542" y="51845"/>
                    <a:pt x="1867556" y="14002"/>
                    <a:pt x="1761676" y="9449"/>
                  </a:cubicBezTo>
                  <a:cubicBezTo>
                    <a:pt x="1746312" y="7915"/>
                    <a:pt x="1730453" y="7144"/>
                    <a:pt x="1714528" y="7144"/>
                  </a:cubicBezTo>
                  <a:cubicBezTo>
                    <a:pt x="1590169" y="7144"/>
                    <a:pt x="1471040" y="54112"/>
                    <a:pt x="1375333" y="91850"/>
                  </a:cubicBezTo>
                  <a:cubicBezTo>
                    <a:pt x="1309267" y="117900"/>
                    <a:pt x="1252203" y="140398"/>
                    <a:pt x="1212846" y="140398"/>
                  </a:cubicBezTo>
                  <a:cubicBezTo>
                    <a:pt x="1168621" y="140398"/>
                    <a:pt x="1111233" y="117624"/>
                    <a:pt x="1044777" y="91259"/>
                  </a:cubicBezTo>
                  <a:cubicBezTo>
                    <a:pt x="955909" y="55988"/>
                    <a:pt x="855182" y="16021"/>
                    <a:pt x="748550" y="16021"/>
                  </a:cubicBezTo>
                  <a:cubicBezTo>
                    <a:pt x="746006" y="16021"/>
                    <a:pt x="743501" y="16050"/>
                    <a:pt x="741034" y="16097"/>
                  </a:cubicBezTo>
                  <a:cubicBezTo>
                    <a:pt x="493099" y="19745"/>
                    <a:pt x="258822" y="161592"/>
                    <a:pt x="129663" y="3862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7419690-D39F-45B1-97B1-10D2DD6D51CA}"/>
                </a:ext>
              </a:extLst>
            </p:cNvPr>
            <p:cNvSpPr/>
            <p:nvPr/>
          </p:nvSpPr>
          <p:spPr>
            <a:xfrm>
              <a:off x="11224883" y="696800"/>
              <a:ext cx="151729" cy="169845"/>
            </a:xfrm>
            <a:custGeom>
              <a:avLst/>
              <a:gdLst>
                <a:gd name="connsiteX0" fmla="*/ 606180 w 638175"/>
                <a:gd name="connsiteY0" fmla="*/ 7162 h 714375"/>
                <a:gd name="connsiteX1" fmla="*/ 168277 w 638175"/>
                <a:gd name="connsiteY1" fmla="*/ 231790 h 714375"/>
                <a:gd name="connsiteX2" fmla="*/ 10962 w 638175"/>
                <a:gd name="connsiteY2" fmla="*/ 692600 h 714375"/>
                <a:gd name="connsiteX3" fmla="*/ 32718 w 638175"/>
                <a:gd name="connsiteY3" fmla="*/ 713212 h 714375"/>
                <a:gd name="connsiteX4" fmla="*/ 63502 w 638175"/>
                <a:gd name="connsiteY4" fmla="*/ 714412 h 714375"/>
                <a:gd name="connsiteX5" fmla="*/ 476840 w 638175"/>
                <a:gd name="connsiteY5" fmla="*/ 502414 h 714375"/>
                <a:gd name="connsiteX6" fmla="*/ 630821 w 638175"/>
                <a:gd name="connsiteY6" fmla="*/ 28355 h 714375"/>
                <a:gd name="connsiteX7" fmla="*/ 606180 w 638175"/>
                <a:gd name="connsiteY7" fmla="*/ 7162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714375">
                  <a:moveTo>
                    <a:pt x="606180" y="7162"/>
                  </a:moveTo>
                  <a:cubicBezTo>
                    <a:pt x="456037" y="13277"/>
                    <a:pt x="275929" y="105698"/>
                    <a:pt x="168277" y="231790"/>
                  </a:cubicBezTo>
                  <a:cubicBezTo>
                    <a:pt x="76790" y="337775"/>
                    <a:pt x="-12583" y="514483"/>
                    <a:pt x="10962" y="692600"/>
                  </a:cubicBezTo>
                  <a:cubicBezTo>
                    <a:pt x="12439" y="703744"/>
                    <a:pt x="21507" y="712345"/>
                    <a:pt x="32718" y="713212"/>
                  </a:cubicBezTo>
                  <a:cubicBezTo>
                    <a:pt x="42852" y="714003"/>
                    <a:pt x="53196" y="714403"/>
                    <a:pt x="63502" y="714412"/>
                  </a:cubicBezTo>
                  <a:cubicBezTo>
                    <a:pt x="210311" y="714412"/>
                    <a:pt x="368683" y="633193"/>
                    <a:pt x="476840" y="502414"/>
                  </a:cubicBezTo>
                  <a:cubicBezTo>
                    <a:pt x="590673" y="364321"/>
                    <a:pt x="648233" y="187099"/>
                    <a:pt x="630821" y="28355"/>
                  </a:cubicBezTo>
                  <a:cubicBezTo>
                    <a:pt x="629449" y="15916"/>
                    <a:pt x="618505" y="6676"/>
                    <a:pt x="606180" y="7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1" name="Graphic 12">
            <a:extLst>
              <a:ext uri="{FF2B5EF4-FFF2-40B4-BE49-F238E27FC236}">
                <a16:creationId xmlns:a16="http://schemas.microsoft.com/office/drawing/2014/main" id="{2057ABDD-7CB7-471D-885E-9CC2284E3162}"/>
              </a:ext>
            </a:extLst>
          </p:cNvPr>
          <p:cNvGrpSpPr/>
          <p:nvPr/>
        </p:nvGrpSpPr>
        <p:grpSpPr>
          <a:xfrm>
            <a:off x="219154" y="1923832"/>
            <a:ext cx="380990" cy="380990"/>
            <a:chOff x="3808412" y="1143000"/>
            <a:chExt cx="4572000" cy="4572000"/>
          </a:xfrm>
          <a:solidFill>
            <a:schemeClr val="bg1">
              <a:lumMod val="95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5F9BEAD-0143-42AC-9529-43BE330ED3CD}"/>
                </a:ext>
              </a:extLst>
            </p:cNvPr>
            <p:cNvSpPr/>
            <p:nvPr/>
          </p:nvSpPr>
          <p:spPr>
            <a:xfrm>
              <a:off x="3801278" y="1135856"/>
              <a:ext cx="4581525" cy="4581525"/>
            </a:xfrm>
            <a:custGeom>
              <a:avLst/>
              <a:gdLst>
                <a:gd name="connsiteX0" fmla="*/ 8811 w 4581525"/>
                <a:gd name="connsiteY0" fmla="*/ 2140744 h 4581525"/>
                <a:gd name="connsiteX1" fmla="*/ 7144 w 4581525"/>
                <a:gd name="connsiteY1" fmla="*/ 654491 h 4581525"/>
                <a:gd name="connsiteX2" fmla="*/ 1835944 w 4581525"/>
                <a:gd name="connsiteY2" fmla="*/ 406156 h 4581525"/>
                <a:gd name="connsiteX3" fmla="*/ 1835944 w 4581525"/>
                <a:gd name="connsiteY3" fmla="*/ 2140744 h 4581525"/>
                <a:gd name="connsiteX4" fmla="*/ 8811 w 4581525"/>
                <a:gd name="connsiteY4" fmla="*/ 2140744 h 4581525"/>
                <a:gd name="connsiteX5" fmla="*/ 2140744 w 4581525"/>
                <a:gd name="connsiteY5" fmla="*/ 361864 h 4581525"/>
                <a:gd name="connsiteX6" fmla="*/ 4578535 w 4581525"/>
                <a:gd name="connsiteY6" fmla="*/ 7144 h 4581525"/>
                <a:gd name="connsiteX7" fmla="*/ 4578535 w 4581525"/>
                <a:gd name="connsiteY7" fmla="*/ 2140744 h 4581525"/>
                <a:gd name="connsiteX8" fmla="*/ 2140744 w 4581525"/>
                <a:gd name="connsiteY8" fmla="*/ 2140744 h 4581525"/>
                <a:gd name="connsiteX9" fmla="*/ 2140744 w 4581525"/>
                <a:gd name="connsiteY9" fmla="*/ 361864 h 4581525"/>
                <a:gd name="connsiteX10" fmla="*/ 4579125 w 4581525"/>
                <a:gd name="connsiteY10" fmla="*/ 2445544 h 4581525"/>
                <a:gd name="connsiteX11" fmla="*/ 4578535 w 4581525"/>
                <a:gd name="connsiteY11" fmla="*/ 4579144 h 4581525"/>
                <a:gd name="connsiteX12" fmla="*/ 2140744 w 4581525"/>
                <a:gd name="connsiteY12" fmla="*/ 4236168 h 4581525"/>
                <a:gd name="connsiteX13" fmla="*/ 2140744 w 4581525"/>
                <a:gd name="connsiteY13" fmla="*/ 2445544 h 4581525"/>
                <a:gd name="connsiteX14" fmla="*/ 4579125 w 4581525"/>
                <a:gd name="connsiteY14" fmla="*/ 2445544 h 4581525"/>
                <a:gd name="connsiteX15" fmla="*/ 1835944 w 4581525"/>
                <a:gd name="connsiteY15" fmla="*/ 4197363 h 4581525"/>
                <a:gd name="connsiteX16" fmla="*/ 8630 w 4581525"/>
                <a:gd name="connsiteY16" fmla="*/ 3946884 h 4581525"/>
                <a:gd name="connsiteX17" fmla="*/ 8534 w 4581525"/>
                <a:gd name="connsiteY17" fmla="*/ 2445544 h 4581525"/>
                <a:gd name="connsiteX18" fmla="*/ 1835944 w 4581525"/>
                <a:gd name="connsiteY18" fmla="*/ 2445544 h 4581525"/>
                <a:gd name="connsiteX19" fmla="*/ 1835944 w 4581525"/>
                <a:gd name="connsiteY19" fmla="*/ 4197363 h 458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81525" h="4581525">
                  <a:moveTo>
                    <a:pt x="8811" y="2140744"/>
                  </a:moveTo>
                  <a:lnTo>
                    <a:pt x="7144" y="654491"/>
                  </a:lnTo>
                  <a:lnTo>
                    <a:pt x="1835944" y="406156"/>
                  </a:lnTo>
                  <a:lnTo>
                    <a:pt x="1835944" y="2140744"/>
                  </a:lnTo>
                  <a:lnTo>
                    <a:pt x="8811" y="2140744"/>
                  </a:lnTo>
                  <a:close/>
                  <a:moveTo>
                    <a:pt x="2140744" y="361864"/>
                  </a:moveTo>
                  <a:lnTo>
                    <a:pt x="4578535" y="7144"/>
                  </a:lnTo>
                  <a:lnTo>
                    <a:pt x="4578535" y="2140744"/>
                  </a:lnTo>
                  <a:lnTo>
                    <a:pt x="2140744" y="2140744"/>
                  </a:lnTo>
                  <a:lnTo>
                    <a:pt x="2140744" y="361864"/>
                  </a:lnTo>
                  <a:close/>
                  <a:moveTo>
                    <a:pt x="4579125" y="2445544"/>
                  </a:moveTo>
                  <a:lnTo>
                    <a:pt x="4578535" y="4579144"/>
                  </a:lnTo>
                  <a:lnTo>
                    <a:pt x="2140744" y="4236168"/>
                  </a:lnTo>
                  <a:lnTo>
                    <a:pt x="2140744" y="2445544"/>
                  </a:lnTo>
                  <a:lnTo>
                    <a:pt x="4579125" y="2445544"/>
                  </a:lnTo>
                  <a:close/>
                  <a:moveTo>
                    <a:pt x="1835944" y="4197363"/>
                  </a:moveTo>
                  <a:lnTo>
                    <a:pt x="8630" y="3946884"/>
                  </a:lnTo>
                  <a:lnTo>
                    <a:pt x="8534" y="2445544"/>
                  </a:lnTo>
                  <a:lnTo>
                    <a:pt x="1835944" y="2445544"/>
                  </a:lnTo>
                  <a:lnTo>
                    <a:pt x="1835944" y="4197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BA50236-3A23-4BBE-8639-FF126854E4BA}"/>
              </a:ext>
            </a:extLst>
          </p:cNvPr>
          <p:cNvGrpSpPr/>
          <p:nvPr/>
        </p:nvGrpSpPr>
        <p:grpSpPr>
          <a:xfrm>
            <a:off x="2412956" y="3172387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624717E2-46D6-486A-A1D6-0758C58CAC96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41" name="Rounded Rectangle 20">
                <a:extLst>
                  <a:ext uri="{FF2B5EF4-FFF2-40B4-BE49-F238E27FC236}">
                    <a16:creationId xmlns:a16="http://schemas.microsoft.com/office/drawing/2014/main" id="{64D4284F-9983-49F3-B427-D925EC40FAD0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42" name="Rounded Rectangle 21">
                <a:extLst>
                  <a:ext uri="{FF2B5EF4-FFF2-40B4-BE49-F238E27FC236}">
                    <a16:creationId xmlns:a16="http://schemas.microsoft.com/office/drawing/2014/main" id="{7EC0D64C-B3C1-4C6F-866C-4FCB23BC4907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F6A2ED7-D045-4FF2-B15E-AA392DEB63F4}"/>
                </a:ext>
              </a:extLst>
            </p:cNvPr>
            <p:cNvSpPr txBox="1"/>
            <p:nvPr/>
          </p:nvSpPr>
          <p:spPr>
            <a:xfrm>
              <a:off x="5759121" y="1776639"/>
              <a:ext cx="365137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F5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50BEAEC-01BD-4AA9-923A-530F3194CAA4}"/>
              </a:ext>
            </a:extLst>
          </p:cNvPr>
          <p:cNvGrpSpPr/>
          <p:nvPr/>
        </p:nvGrpSpPr>
        <p:grpSpPr>
          <a:xfrm>
            <a:off x="6923993" y="2544702"/>
            <a:ext cx="4282681" cy="2290706"/>
            <a:chOff x="6409140" y="3168011"/>
            <a:chExt cx="4282681" cy="2290706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68667BF0-233B-4873-8ACF-2879B0D2CE79}"/>
                </a:ext>
              </a:extLst>
            </p:cNvPr>
            <p:cNvGrpSpPr/>
            <p:nvPr/>
          </p:nvGrpSpPr>
          <p:grpSpPr>
            <a:xfrm>
              <a:off x="6409140" y="3168011"/>
              <a:ext cx="1754408" cy="1044088"/>
              <a:chOff x="7584849" y="4348064"/>
              <a:chExt cx="1200763" cy="714601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702A52DE-5B2F-4C4A-9AED-D1860AD1DC29}"/>
                  </a:ext>
                </a:extLst>
              </p:cNvPr>
              <p:cNvGrpSpPr/>
              <p:nvPr/>
            </p:nvGrpSpPr>
            <p:grpSpPr>
              <a:xfrm>
                <a:off x="7584849" y="4348064"/>
                <a:ext cx="1200763" cy="714601"/>
                <a:chOff x="7584849" y="4348064"/>
                <a:chExt cx="1200763" cy="714601"/>
              </a:xfrm>
            </p:grpSpPr>
            <p:sp>
              <p:nvSpPr>
                <p:cNvPr id="51" name="Rounded Rectangle 47">
                  <a:extLst>
                    <a:ext uri="{FF2B5EF4-FFF2-40B4-BE49-F238E27FC236}">
                      <a16:creationId xmlns:a16="http://schemas.microsoft.com/office/drawing/2014/main" id="{96B79A50-2FE0-40D5-A876-30A4E6CB2F51}"/>
                    </a:ext>
                  </a:extLst>
                </p:cNvPr>
                <p:cNvSpPr/>
                <p:nvPr/>
              </p:nvSpPr>
              <p:spPr>
                <a:xfrm>
                  <a:off x="7587748" y="4349433"/>
                  <a:ext cx="1197864" cy="713232"/>
                </a:xfrm>
                <a:prstGeom prst="roundRect">
                  <a:avLst/>
                </a:prstGeom>
                <a:solidFill>
                  <a:schemeClr val="bg1">
                    <a:lumMod val="75000"/>
                  </a:schemeClr>
                </a:solidFill>
                <a:ln w="0"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Rounded Rectangle 46">
                  <a:extLst>
                    <a:ext uri="{FF2B5EF4-FFF2-40B4-BE49-F238E27FC236}">
                      <a16:creationId xmlns:a16="http://schemas.microsoft.com/office/drawing/2014/main" id="{8A0268D4-35EE-41A6-8E43-5CBC4875E95F}"/>
                    </a:ext>
                  </a:extLst>
                </p:cNvPr>
                <p:cNvSpPr/>
                <p:nvPr/>
              </p:nvSpPr>
              <p:spPr>
                <a:xfrm>
                  <a:off x="7584849" y="4348064"/>
                  <a:ext cx="1171589" cy="680615"/>
                </a:xfrm>
                <a:prstGeom prst="roundRect">
                  <a:avLst/>
                </a:prstGeom>
                <a:solidFill>
                  <a:schemeClr val="bg1"/>
                </a:solidFill>
                <a:ln w="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1A32CAB6-EFC8-4C48-8DC7-F2E228B4DA75}"/>
                  </a:ext>
                </a:extLst>
              </p:cNvPr>
              <p:cNvSpPr txBox="1"/>
              <p:nvPr/>
            </p:nvSpPr>
            <p:spPr>
              <a:xfrm>
                <a:off x="7659065" y="4777677"/>
                <a:ext cx="863334" cy="18117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command</a:t>
                </a:r>
              </a:p>
            </p:txBody>
          </p:sp>
          <p:sp>
            <p:nvSpPr>
              <p:cNvPr id="50" name="Freeform 5">
                <a:extLst>
                  <a:ext uri="{FF2B5EF4-FFF2-40B4-BE49-F238E27FC236}">
                    <a16:creationId xmlns:a16="http://schemas.microsoft.com/office/drawing/2014/main" id="{2A1935CE-1032-4BB7-B8C9-9EBEDC83450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445500" y="4432300"/>
                <a:ext cx="187325" cy="192088"/>
              </a:xfrm>
              <a:custGeom>
                <a:avLst/>
                <a:gdLst>
                  <a:gd name="T0" fmla="*/ 4207 w 15694"/>
                  <a:gd name="T1" fmla="*/ 14726 h 16093"/>
                  <a:gd name="T2" fmla="*/ 4875 w 15694"/>
                  <a:gd name="T3" fmla="*/ 13893 h 16093"/>
                  <a:gd name="T4" fmla="*/ 2454 w 15694"/>
                  <a:gd name="T5" fmla="*/ 11140 h 16093"/>
                  <a:gd name="T6" fmla="*/ 1527 w 15694"/>
                  <a:gd name="T7" fmla="*/ 11685 h 16093"/>
                  <a:gd name="T8" fmla="*/ 1070 w 15694"/>
                  <a:gd name="T9" fmla="*/ 12707 h 16093"/>
                  <a:gd name="T10" fmla="*/ 1299 w 15694"/>
                  <a:gd name="T11" fmla="*/ 14130 h 16093"/>
                  <a:gd name="T12" fmla="*/ 2080 w 15694"/>
                  <a:gd name="T13" fmla="*/ 14856 h 16093"/>
                  <a:gd name="T14" fmla="*/ 3637 w 15694"/>
                  <a:gd name="T15" fmla="*/ 33 h 16093"/>
                  <a:gd name="T16" fmla="*/ 5222 w 15694"/>
                  <a:gd name="T17" fmla="*/ 839 h 16093"/>
                  <a:gd name="T18" fmla="*/ 6028 w 15694"/>
                  <a:gd name="T19" fmla="*/ 2423 h 16093"/>
                  <a:gd name="T20" fmla="*/ 9886 w 15694"/>
                  <a:gd name="T21" fmla="*/ 1686 h 16093"/>
                  <a:gd name="T22" fmla="*/ 11011 w 15694"/>
                  <a:gd name="T23" fmla="*/ 415 h 16093"/>
                  <a:gd name="T24" fmla="*/ 13055 w 15694"/>
                  <a:gd name="T25" fmla="*/ 8 h 16093"/>
                  <a:gd name="T26" fmla="*/ 14704 w 15694"/>
                  <a:gd name="T27" fmla="*/ 699 h 16093"/>
                  <a:gd name="T28" fmla="*/ 15621 w 15694"/>
                  <a:gd name="T29" fmla="*/ 2214 h 16093"/>
                  <a:gd name="T30" fmla="*/ 15469 w 15694"/>
                  <a:gd name="T31" fmla="*/ 4312 h 16093"/>
                  <a:gd name="T32" fmla="*/ 14372 w 15694"/>
                  <a:gd name="T33" fmla="*/ 5606 h 16093"/>
                  <a:gd name="T34" fmla="*/ 12835 w 15694"/>
                  <a:gd name="T35" fmla="*/ 10034 h 16093"/>
                  <a:gd name="T36" fmla="*/ 14544 w 15694"/>
                  <a:gd name="T37" fmla="*/ 10603 h 16093"/>
                  <a:gd name="T38" fmla="*/ 15565 w 15694"/>
                  <a:gd name="T39" fmla="*/ 12044 h 16093"/>
                  <a:gd name="T40" fmla="*/ 15543 w 15694"/>
                  <a:gd name="T41" fmla="*/ 14151 h 16093"/>
                  <a:gd name="T42" fmla="*/ 14542 w 15694"/>
                  <a:gd name="T43" fmla="*/ 15523 h 16093"/>
                  <a:gd name="T44" fmla="*/ 12835 w 15694"/>
                  <a:gd name="T45" fmla="*/ 16093 h 16093"/>
                  <a:gd name="T46" fmla="*/ 10841 w 15694"/>
                  <a:gd name="T47" fmla="*/ 15564 h 16093"/>
                  <a:gd name="T48" fmla="*/ 9807 w 15694"/>
                  <a:gd name="T49" fmla="*/ 14214 h 16093"/>
                  <a:gd name="T50" fmla="*/ 5988 w 15694"/>
                  <a:gd name="T51" fmla="*/ 13879 h 16093"/>
                  <a:gd name="T52" fmla="*/ 5122 w 15694"/>
                  <a:gd name="T53" fmla="*/ 15348 h 16093"/>
                  <a:gd name="T54" fmla="*/ 3494 w 15694"/>
                  <a:gd name="T55" fmla="*/ 16078 h 16093"/>
                  <a:gd name="T56" fmla="*/ 1440 w 15694"/>
                  <a:gd name="T57" fmla="*/ 15714 h 16093"/>
                  <a:gd name="T58" fmla="*/ 283 w 15694"/>
                  <a:gd name="T59" fmla="*/ 14470 h 16093"/>
                  <a:gd name="T60" fmla="*/ 44 w 15694"/>
                  <a:gd name="T61" fmla="*/ 12388 h 16093"/>
                  <a:gd name="T62" fmla="*/ 839 w 15694"/>
                  <a:gd name="T63" fmla="*/ 10873 h 16093"/>
                  <a:gd name="T64" fmla="*/ 2424 w 15694"/>
                  <a:gd name="T65" fmla="*/ 10067 h 16093"/>
                  <a:gd name="T66" fmla="*/ 1686 w 15694"/>
                  <a:gd name="T67" fmla="*/ 5806 h 16093"/>
                  <a:gd name="T68" fmla="*/ 415 w 15694"/>
                  <a:gd name="T69" fmla="*/ 4679 h 16093"/>
                  <a:gd name="T70" fmla="*/ 8 w 15694"/>
                  <a:gd name="T71" fmla="*/ 2638 h 16093"/>
                  <a:gd name="T72" fmla="*/ 699 w 15694"/>
                  <a:gd name="T73" fmla="*/ 991 h 16093"/>
                  <a:gd name="T74" fmla="*/ 2145 w 15694"/>
                  <a:gd name="T75" fmla="*/ 91 h 16093"/>
                  <a:gd name="T76" fmla="*/ 2242 w 15694"/>
                  <a:gd name="T77" fmla="*/ 1170 h 16093"/>
                  <a:gd name="T78" fmla="*/ 1393 w 15694"/>
                  <a:gd name="T79" fmla="*/ 1819 h 16093"/>
                  <a:gd name="T80" fmla="*/ 1061 w 15694"/>
                  <a:gd name="T81" fmla="*/ 3202 h 16093"/>
                  <a:gd name="T82" fmla="*/ 1418 w 15694"/>
                  <a:gd name="T83" fmla="*/ 4276 h 16093"/>
                  <a:gd name="T84" fmla="*/ 2282 w 15694"/>
                  <a:gd name="T85" fmla="*/ 4904 h 16093"/>
                  <a:gd name="T86" fmla="*/ 4932 w 15694"/>
                  <a:gd name="T87" fmla="*/ 2367 h 16093"/>
                  <a:gd name="T88" fmla="*/ 4312 w 15694"/>
                  <a:gd name="T89" fmla="*/ 1445 h 16093"/>
                  <a:gd name="T90" fmla="*/ 3249 w 15694"/>
                  <a:gd name="T91" fmla="*/ 1060 h 16093"/>
                  <a:gd name="T92" fmla="*/ 11524 w 15694"/>
                  <a:gd name="T93" fmla="*/ 1344 h 16093"/>
                  <a:gd name="T94" fmla="*/ 10834 w 15694"/>
                  <a:gd name="T95" fmla="*/ 2158 h 16093"/>
                  <a:gd name="T96" fmla="*/ 13153 w 15694"/>
                  <a:gd name="T97" fmla="*/ 4971 h 16093"/>
                  <a:gd name="T98" fmla="*/ 14105 w 15694"/>
                  <a:gd name="T99" fmla="*/ 4471 h 16093"/>
                  <a:gd name="T100" fmla="*/ 14613 w 15694"/>
                  <a:gd name="T101" fmla="*/ 3474 h 16093"/>
                  <a:gd name="T102" fmla="*/ 14436 w 15694"/>
                  <a:gd name="T103" fmla="*/ 2041 h 16093"/>
                  <a:gd name="T104" fmla="*/ 13652 w 15694"/>
                  <a:gd name="T105" fmla="*/ 1257 h 16093"/>
                  <a:gd name="T106" fmla="*/ 13064 w 15694"/>
                  <a:gd name="T107" fmla="*/ 15019 h 16093"/>
                  <a:gd name="T108" fmla="*/ 14075 w 15694"/>
                  <a:gd name="T109" fmla="*/ 14537 h 16093"/>
                  <a:gd name="T110" fmla="*/ 14597 w 15694"/>
                  <a:gd name="T111" fmla="*/ 13597 h 16093"/>
                  <a:gd name="T112" fmla="*/ 14473 w 15694"/>
                  <a:gd name="T113" fmla="*/ 12153 h 16093"/>
                  <a:gd name="T114" fmla="*/ 13729 w 15694"/>
                  <a:gd name="T115" fmla="*/ 11333 h 16093"/>
                  <a:gd name="T116" fmla="*/ 10698 w 15694"/>
                  <a:gd name="T117" fmla="*/ 13374 h 16093"/>
                  <a:gd name="T118" fmla="*/ 11132 w 15694"/>
                  <a:gd name="T119" fmla="*/ 14410 h 16093"/>
                  <a:gd name="T120" fmla="*/ 12042 w 15694"/>
                  <a:gd name="T121" fmla="*/ 14977 h 160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5694" h="16093">
                    <a:moveTo>
                      <a:pt x="2859" y="15033"/>
                    </a:moveTo>
                    <a:lnTo>
                      <a:pt x="3203" y="15033"/>
                    </a:lnTo>
                    <a:lnTo>
                      <a:pt x="3249" y="15033"/>
                    </a:lnTo>
                    <a:lnTo>
                      <a:pt x="3295" y="15031"/>
                    </a:lnTo>
                    <a:lnTo>
                      <a:pt x="3341" y="15028"/>
                    </a:lnTo>
                    <a:lnTo>
                      <a:pt x="3387" y="15024"/>
                    </a:lnTo>
                    <a:lnTo>
                      <a:pt x="3431" y="15019"/>
                    </a:lnTo>
                    <a:lnTo>
                      <a:pt x="3476" y="15013"/>
                    </a:lnTo>
                    <a:lnTo>
                      <a:pt x="3521" y="15005"/>
                    </a:lnTo>
                    <a:lnTo>
                      <a:pt x="3565" y="14997"/>
                    </a:lnTo>
                    <a:lnTo>
                      <a:pt x="3608" y="14987"/>
                    </a:lnTo>
                    <a:lnTo>
                      <a:pt x="3652" y="14977"/>
                    </a:lnTo>
                    <a:lnTo>
                      <a:pt x="3695" y="14965"/>
                    </a:lnTo>
                    <a:lnTo>
                      <a:pt x="3737" y="14952"/>
                    </a:lnTo>
                    <a:lnTo>
                      <a:pt x="3779" y="14938"/>
                    </a:lnTo>
                    <a:lnTo>
                      <a:pt x="3821" y="14924"/>
                    </a:lnTo>
                    <a:lnTo>
                      <a:pt x="3861" y="14908"/>
                    </a:lnTo>
                    <a:lnTo>
                      <a:pt x="3902" y="14892"/>
                    </a:lnTo>
                    <a:lnTo>
                      <a:pt x="3941" y="14874"/>
                    </a:lnTo>
                    <a:lnTo>
                      <a:pt x="3982" y="14856"/>
                    </a:lnTo>
                    <a:lnTo>
                      <a:pt x="4020" y="14837"/>
                    </a:lnTo>
                    <a:lnTo>
                      <a:pt x="4059" y="14816"/>
                    </a:lnTo>
                    <a:lnTo>
                      <a:pt x="4097" y="14794"/>
                    </a:lnTo>
                    <a:lnTo>
                      <a:pt x="4135" y="14772"/>
                    </a:lnTo>
                    <a:lnTo>
                      <a:pt x="4171" y="14750"/>
                    </a:lnTo>
                    <a:lnTo>
                      <a:pt x="4207" y="14726"/>
                    </a:lnTo>
                    <a:lnTo>
                      <a:pt x="4242" y="14701"/>
                    </a:lnTo>
                    <a:lnTo>
                      <a:pt x="4277" y="14676"/>
                    </a:lnTo>
                    <a:lnTo>
                      <a:pt x="4312" y="14650"/>
                    </a:lnTo>
                    <a:lnTo>
                      <a:pt x="4345" y="14623"/>
                    </a:lnTo>
                    <a:lnTo>
                      <a:pt x="4378" y="14595"/>
                    </a:lnTo>
                    <a:lnTo>
                      <a:pt x="4410" y="14566"/>
                    </a:lnTo>
                    <a:lnTo>
                      <a:pt x="4441" y="14537"/>
                    </a:lnTo>
                    <a:lnTo>
                      <a:pt x="4473" y="14507"/>
                    </a:lnTo>
                    <a:lnTo>
                      <a:pt x="4473" y="14505"/>
                    </a:lnTo>
                    <a:lnTo>
                      <a:pt x="4503" y="14474"/>
                    </a:lnTo>
                    <a:lnTo>
                      <a:pt x="4532" y="14442"/>
                    </a:lnTo>
                    <a:lnTo>
                      <a:pt x="4561" y="14410"/>
                    </a:lnTo>
                    <a:lnTo>
                      <a:pt x="4588" y="14377"/>
                    </a:lnTo>
                    <a:lnTo>
                      <a:pt x="4616" y="14344"/>
                    </a:lnTo>
                    <a:lnTo>
                      <a:pt x="4643" y="14310"/>
                    </a:lnTo>
                    <a:lnTo>
                      <a:pt x="4668" y="14274"/>
                    </a:lnTo>
                    <a:lnTo>
                      <a:pt x="4693" y="14238"/>
                    </a:lnTo>
                    <a:lnTo>
                      <a:pt x="4716" y="14202"/>
                    </a:lnTo>
                    <a:lnTo>
                      <a:pt x="4739" y="14166"/>
                    </a:lnTo>
                    <a:lnTo>
                      <a:pt x="4761" y="14129"/>
                    </a:lnTo>
                    <a:lnTo>
                      <a:pt x="4783" y="14090"/>
                    </a:lnTo>
                    <a:lnTo>
                      <a:pt x="4804" y="14052"/>
                    </a:lnTo>
                    <a:lnTo>
                      <a:pt x="4823" y="14013"/>
                    </a:lnTo>
                    <a:lnTo>
                      <a:pt x="4841" y="13974"/>
                    </a:lnTo>
                    <a:lnTo>
                      <a:pt x="4859" y="13934"/>
                    </a:lnTo>
                    <a:lnTo>
                      <a:pt x="4875" y="13893"/>
                    </a:lnTo>
                    <a:lnTo>
                      <a:pt x="4891" y="13852"/>
                    </a:lnTo>
                    <a:lnTo>
                      <a:pt x="4906" y="13811"/>
                    </a:lnTo>
                    <a:lnTo>
                      <a:pt x="4919" y="13769"/>
                    </a:lnTo>
                    <a:lnTo>
                      <a:pt x="4932" y="13726"/>
                    </a:lnTo>
                    <a:lnTo>
                      <a:pt x="4944" y="13684"/>
                    </a:lnTo>
                    <a:lnTo>
                      <a:pt x="4955" y="13641"/>
                    </a:lnTo>
                    <a:lnTo>
                      <a:pt x="4965" y="13597"/>
                    </a:lnTo>
                    <a:lnTo>
                      <a:pt x="4973" y="13553"/>
                    </a:lnTo>
                    <a:lnTo>
                      <a:pt x="4981" y="13508"/>
                    </a:lnTo>
                    <a:lnTo>
                      <a:pt x="4987" y="13464"/>
                    </a:lnTo>
                    <a:lnTo>
                      <a:pt x="4992" y="13419"/>
                    </a:lnTo>
                    <a:lnTo>
                      <a:pt x="4996" y="13373"/>
                    </a:lnTo>
                    <a:lnTo>
                      <a:pt x="4999" y="13328"/>
                    </a:lnTo>
                    <a:lnTo>
                      <a:pt x="5001" y="13283"/>
                    </a:lnTo>
                    <a:lnTo>
                      <a:pt x="5001" y="13236"/>
                    </a:lnTo>
                    <a:lnTo>
                      <a:pt x="5001" y="11094"/>
                    </a:lnTo>
                    <a:lnTo>
                      <a:pt x="2859" y="11094"/>
                    </a:lnTo>
                    <a:lnTo>
                      <a:pt x="2812" y="11094"/>
                    </a:lnTo>
                    <a:lnTo>
                      <a:pt x="2766" y="11096"/>
                    </a:lnTo>
                    <a:lnTo>
                      <a:pt x="2721" y="11099"/>
                    </a:lnTo>
                    <a:lnTo>
                      <a:pt x="2676" y="11103"/>
                    </a:lnTo>
                    <a:lnTo>
                      <a:pt x="2630" y="11108"/>
                    </a:lnTo>
                    <a:lnTo>
                      <a:pt x="2586" y="11114"/>
                    </a:lnTo>
                    <a:lnTo>
                      <a:pt x="2541" y="11122"/>
                    </a:lnTo>
                    <a:lnTo>
                      <a:pt x="2497" y="11130"/>
                    </a:lnTo>
                    <a:lnTo>
                      <a:pt x="2454" y="11140"/>
                    </a:lnTo>
                    <a:lnTo>
                      <a:pt x="2411" y="11151"/>
                    </a:lnTo>
                    <a:lnTo>
                      <a:pt x="2368" y="11163"/>
                    </a:lnTo>
                    <a:lnTo>
                      <a:pt x="2325" y="11176"/>
                    </a:lnTo>
                    <a:lnTo>
                      <a:pt x="2283" y="11189"/>
                    </a:lnTo>
                    <a:lnTo>
                      <a:pt x="2242" y="11204"/>
                    </a:lnTo>
                    <a:lnTo>
                      <a:pt x="2201" y="11220"/>
                    </a:lnTo>
                    <a:lnTo>
                      <a:pt x="2160" y="11236"/>
                    </a:lnTo>
                    <a:lnTo>
                      <a:pt x="2120" y="11254"/>
                    </a:lnTo>
                    <a:lnTo>
                      <a:pt x="2081" y="11272"/>
                    </a:lnTo>
                    <a:lnTo>
                      <a:pt x="2042" y="11291"/>
                    </a:lnTo>
                    <a:lnTo>
                      <a:pt x="2003" y="11312"/>
                    </a:lnTo>
                    <a:lnTo>
                      <a:pt x="1965" y="11333"/>
                    </a:lnTo>
                    <a:lnTo>
                      <a:pt x="1928" y="11356"/>
                    </a:lnTo>
                    <a:lnTo>
                      <a:pt x="1892" y="11379"/>
                    </a:lnTo>
                    <a:lnTo>
                      <a:pt x="1855" y="11403"/>
                    </a:lnTo>
                    <a:lnTo>
                      <a:pt x="1819" y="11427"/>
                    </a:lnTo>
                    <a:lnTo>
                      <a:pt x="1784" y="11452"/>
                    </a:lnTo>
                    <a:lnTo>
                      <a:pt x="1750" y="11479"/>
                    </a:lnTo>
                    <a:lnTo>
                      <a:pt x="1717" y="11506"/>
                    </a:lnTo>
                    <a:lnTo>
                      <a:pt x="1683" y="11534"/>
                    </a:lnTo>
                    <a:lnTo>
                      <a:pt x="1651" y="11563"/>
                    </a:lnTo>
                    <a:lnTo>
                      <a:pt x="1620" y="11592"/>
                    </a:lnTo>
                    <a:lnTo>
                      <a:pt x="1589" y="11622"/>
                    </a:lnTo>
                    <a:lnTo>
                      <a:pt x="1587" y="11622"/>
                    </a:lnTo>
                    <a:lnTo>
                      <a:pt x="1557" y="11653"/>
                    </a:lnTo>
                    <a:lnTo>
                      <a:pt x="1527" y="11685"/>
                    </a:lnTo>
                    <a:lnTo>
                      <a:pt x="1498" y="11717"/>
                    </a:lnTo>
                    <a:lnTo>
                      <a:pt x="1471" y="11750"/>
                    </a:lnTo>
                    <a:lnTo>
                      <a:pt x="1444" y="11783"/>
                    </a:lnTo>
                    <a:lnTo>
                      <a:pt x="1418" y="11817"/>
                    </a:lnTo>
                    <a:lnTo>
                      <a:pt x="1393" y="11852"/>
                    </a:lnTo>
                    <a:lnTo>
                      <a:pt x="1367" y="11888"/>
                    </a:lnTo>
                    <a:lnTo>
                      <a:pt x="1343" y="11924"/>
                    </a:lnTo>
                    <a:lnTo>
                      <a:pt x="1321" y="11960"/>
                    </a:lnTo>
                    <a:lnTo>
                      <a:pt x="1299" y="11997"/>
                    </a:lnTo>
                    <a:lnTo>
                      <a:pt x="1278" y="12036"/>
                    </a:lnTo>
                    <a:lnTo>
                      <a:pt x="1257" y="12075"/>
                    </a:lnTo>
                    <a:lnTo>
                      <a:pt x="1238" y="12113"/>
                    </a:lnTo>
                    <a:lnTo>
                      <a:pt x="1220" y="12153"/>
                    </a:lnTo>
                    <a:lnTo>
                      <a:pt x="1201" y="12192"/>
                    </a:lnTo>
                    <a:lnTo>
                      <a:pt x="1185" y="12234"/>
                    </a:lnTo>
                    <a:lnTo>
                      <a:pt x="1169" y="12274"/>
                    </a:lnTo>
                    <a:lnTo>
                      <a:pt x="1155" y="12315"/>
                    </a:lnTo>
                    <a:lnTo>
                      <a:pt x="1141" y="12357"/>
                    </a:lnTo>
                    <a:lnTo>
                      <a:pt x="1128" y="12400"/>
                    </a:lnTo>
                    <a:lnTo>
                      <a:pt x="1117" y="12443"/>
                    </a:lnTo>
                    <a:lnTo>
                      <a:pt x="1107" y="12486"/>
                    </a:lnTo>
                    <a:lnTo>
                      <a:pt x="1097" y="12529"/>
                    </a:lnTo>
                    <a:lnTo>
                      <a:pt x="1089" y="12574"/>
                    </a:lnTo>
                    <a:lnTo>
                      <a:pt x="1081" y="12618"/>
                    </a:lnTo>
                    <a:lnTo>
                      <a:pt x="1075" y="12663"/>
                    </a:lnTo>
                    <a:lnTo>
                      <a:pt x="1070" y="12707"/>
                    </a:lnTo>
                    <a:lnTo>
                      <a:pt x="1066" y="12754"/>
                    </a:lnTo>
                    <a:lnTo>
                      <a:pt x="1063" y="12799"/>
                    </a:lnTo>
                    <a:lnTo>
                      <a:pt x="1061" y="12845"/>
                    </a:lnTo>
                    <a:lnTo>
                      <a:pt x="1061" y="12891"/>
                    </a:lnTo>
                    <a:lnTo>
                      <a:pt x="1061" y="13236"/>
                    </a:lnTo>
                    <a:lnTo>
                      <a:pt x="1061" y="13283"/>
                    </a:lnTo>
                    <a:lnTo>
                      <a:pt x="1063" y="13328"/>
                    </a:lnTo>
                    <a:lnTo>
                      <a:pt x="1066" y="13374"/>
                    </a:lnTo>
                    <a:lnTo>
                      <a:pt x="1070" y="13420"/>
                    </a:lnTo>
                    <a:lnTo>
                      <a:pt x="1075" y="13464"/>
                    </a:lnTo>
                    <a:lnTo>
                      <a:pt x="1081" y="13509"/>
                    </a:lnTo>
                    <a:lnTo>
                      <a:pt x="1089" y="13553"/>
                    </a:lnTo>
                    <a:lnTo>
                      <a:pt x="1097" y="13598"/>
                    </a:lnTo>
                    <a:lnTo>
                      <a:pt x="1107" y="13641"/>
                    </a:lnTo>
                    <a:lnTo>
                      <a:pt x="1117" y="13684"/>
                    </a:lnTo>
                    <a:lnTo>
                      <a:pt x="1128" y="13727"/>
                    </a:lnTo>
                    <a:lnTo>
                      <a:pt x="1141" y="13770"/>
                    </a:lnTo>
                    <a:lnTo>
                      <a:pt x="1155" y="13812"/>
                    </a:lnTo>
                    <a:lnTo>
                      <a:pt x="1169" y="13853"/>
                    </a:lnTo>
                    <a:lnTo>
                      <a:pt x="1185" y="13894"/>
                    </a:lnTo>
                    <a:lnTo>
                      <a:pt x="1201" y="13935"/>
                    </a:lnTo>
                    <a:lnTo>
                      <a:pt x="1220" y="13975"/>
                    </a:lnTo>
                    <a:lnTo>
                      <a:pt x="1238" y="14014"/>
                    </a:lnTo>
                    <a:lnTo>
                      <a:pt x="1257" y="14053"/>
                    </a:lnTo>
                    <a:lnTo>
                      <a:pt x="1278" y="14091"/>
                    </a:lnTo>
                    <a:lnTo>
                      <a:pt x="1299" y="14130"/>
                    </a:lnTo>
                    <a:lnTo>
                      <a:pt x="1321" y="14167"/>
                    </a:lnTo>
                    <a:lnTo>
                      <a:pt x="1343" y="14203"/>
                    </a:lnTo>
                    <a:lnTo>
                      <a:pt x="1367" y="14239"/>
                    </a:lnTo>
                    <a:lnTo>
                      <a:pt x="1393" y="14274"/>
                    </a:lnTo>
                    <a:lnTo>
                      <a:pt x="1418" y="14310"/>
                    </a:lnTo>
                    <a:lnTo>
                      <a:pt x="1444" y="14344"/>
                    </a:lnTo>
                    <a:lnTo>
                      <a:pt x="1471" y="14377"/>
                    </a:lnTo>
                    <a:lnTo>
                      <a:pt x="1498" y="14410"/>
                    </a:lnTo>
                    <a:lnTo>
                      <a:pt x="1527" y="14442"/>
                    </a:lnTo>
                    <a:lnTo>
                      <a:pt x="1557" y="14475"/>
                    </a:lnTo>
                    <a:lnTo>
                      <a:pt x="1587" y="14505"/>
                    </a:lnTo>
                    <a:lnTo>
                      <a:pt x="1589" y="14507"/>
                    </a:lnTo>
                    <a:lnTo>
                      <a:pt x="1619" y="14537"/>
                    </a:lnTo>
                    <a:lnTo>
                      <a:pt x="1651" y="14566"/>
                    </a:lnTo>
                    <a:lnTo>
                      <a:pt x="1683" y="14595"/>
                    </a:lnTo>
                    <a:lnTo>
                      <a:pt x="1717" y="14623"/>
                    </a:lnTo>
                    <a:lnTo>
                      <a:pt x="1750" y="14650"/>
                    </a:lnTo>
                    <a:lnTo>
                      <a:pt x="1784" y="14676"/>
                    </a:lnTo>
                    <a:lnTo>
                      <a:pt x="1819" y="14701"/>
                    </a:lnTo>
                    <a:lnTo>
                      <a:pt x="1854" y="14726"/>
                    </a:lnTo>
                    <a:lnTo>
                      <a:pt x="1891" y="14750"/>
                    </a:lnTo>
                    <a:lnTo>
                      <a:pt x="1927" y="14772"/>
                    </a:lnTo>
                    <a:lnTo>
                      <a:pt x="1964" y="14794"/>
                    </a:lnTo>
                    <a:lnTo>
                      <a:pt x="2002" y="14816"/>
                    </a:lnTo>
                    <a:lnTo>
                      <a:pt x="2041" y="14837"/>
                    </a:lnTo>
                    <a:lnTo>
                      <a:pt x="2080" y="14856"/>
                    </a:lnTo>
                    <a:lnTo>
                      <a:pt x="2119" y="14874"/>
                    </a:lnTo>
                    <a:lnTo>
                      <a:pt x="2159" y="14892"/>
                    </a:lnTo>
                    <a:lnTo>
                      <a:pt x="2200" y="14908"/>
                    </a:lnTo>
                    <a:lnTo>
                      <a:pt x="2241" y="14924"/>
                    </a:lnTo>
                    <a:lnTo>
                      <a:pt x="2282" y="14938"/>
                    </a:lnTo>
                    <a:lnTo>
                      <a:pt x="2324" y="14952"/>
                    </a:lnTo>
                    <a:lnTo>
                      <a:pt x="2367" y="14965"/>
                    </a:lnTo>
                    <a:lnTo>
                      <a:pt x="2410" y="14977"/>
                    </a:lnTo>
                    <a:lnTo>
                      <a:pt x="2453" y="14987"/>
                    </a:lnTo>
                    <a:lnTo>
                      <a:pt x="2496" y="14997"/>
                    </a:lnTo>
                    <a:lnTo>
                      <a:pt x="2541" y="15005"/>
                    </a:lnTo>
                    <a:lnTo>
                      <a:pt x="2585" y="15013"/>
                    </a:lnTo>
                    <a:lnTo>
                      <a:pt x="2630" y="15019"/>
                    </a:lnTo>
                    <a:lnTo>
                      <a:pt x="2675" y="15024"/>
                    </a:lnTo>
                    <a:lnTo>
                      <a:pt x="2720" y="15028"/>
                    </a:lnTo>
                    <a:lnTo>
                      <a:pt x="2766" y="15031"/>
                    </a:lnTo>
                    <a:lnTo>
                      <a:pt x="2812" y="15033"/>
                    </a:lnTo>
                    <a:lnTo>
                      <a:pt x="2859" y="15033"/>
                    </a:lnTo>
                    <a:close/>
                    <a:moveTo>
                      <a:pt x="2859" y="0"/>
                    </a:moveTo>
                    <a:lnTo>
                      <a:pt x="3203" y="0"/>
                    </a:lnTo>
                    <a:lnTo>
                      <a:pt x="3277" y="1"/>
                    </a:lnTo>
                    <a:lnTo>
                      <a:pt x="3350" y="4"/>
                    </a:lnTo>
                    <a:lnTo>
                      <a:pt x="3422" y="8"/>
                    </a:lnTo>
                    <a:lnTo>
                      <a:pt x="3495" y="15"/>
                    </a:lnTo>
                    <a:lnTo>
                      <a:pt x="3566" y="23"/>
                    </a:lnTo>
                    <a:lnTo>
                      <a:pt x="3637" y="33"/>
                    </a:lnTo>
                    <a:lnTo>
                      <a:pt x="3708" y="44"/>
                    </a:lnTo>
                    <a:lnTo>
                      <a:pt x="3777" y="58"/>
                    </a:lnTo>
                    <a:lnTo>
                      <a:pt x="3847" y="73"/>
                    </a:lnTo>
                    <a:lnTo>
                      <a:pt x="3915" y="91"/>
                    </a:lnTo>
                    <a:lnTo>
                      <a:pt x="3984" y="109"/>
                    </a:lnTo>
                    <a:lnTo>
                      <a:pt x="4051" y="129"/>
                    </a:lnTo>
                    <a:lnTo>
                      <a:pt x="4117" y="151"/>
                    </a:lnTo>
                    <a:lnTo>
                      <a:pt x="4184" y="174"/>
                    </a:lnTo>
                    <a:lnTo>
                      <a:pt x="4249" y="199"/>
                    </a:lnTo>
                    <a:lnTo>
                      <a:pt x="4314" y="225"/>
                    </a:lnTo>
                    <a:lnTo>
                      <a:pt x="4377" y="253"/>
                    </a:lnTo>
                    <a:lnTo>
                      <a:pt x="4439" y="283"/>
                    </a:lnTo>
                    <a:lnTo>
                      <a:pt x="4502" y="314"/>
                    </a:lnTo>
                    <a:lnTo>
                      <a:pt x="4563" y="346"/>
                    </a:lnTo>
                    <a:lnTo>
                      <a:pt x="4624" y="380"/>
                    </a:lnTo>
                    <a:lnTo>
                      <a:pt x="4683" y="415"/>
                    </a:lnTo>
                    <a:lnTo>
                      <a:pt x="4741" y="452"/>
                    </a:lnTo>
                    <a:lnTo>
                      <a:pt x="4799" y="490"/>
                    </a:lnTo>
                    <a:lnTo>
                      <a:pt x="4855" y="529"/>
                    </a:lnTo>
                    <a:lnTo>
                      <a:pt x="4911" y="569"/>
                    </a:lnTo>
                    <a:lnTo>
                      <a:pt x="4966" y="612"/>
                    </a:lnTo>
                    <a:lnTo>
                      <a:pt x="5019" y="655"/>
                    </a:lnTo>
                    <a:lnTo>
                      <a:pt x="5071" y="699"/>
                    </a:lnTo>
                    <a:lnTo>
                      <a:pt x="5123" y="744"/>
                    </a:lnTo>
                    <a:lnTo>
                      <a:pt x="5173" y="791"/>
                    </a:lnTo>
                    <a:lnTo>
                      <a:pt x="5222" y="839"/>
                    </a:lnTo>
                    <a:lnTo>
                      <a:pt x="5271" y="888"/>
                    </a:lnTo>
                    <a:lnTo>
                      <a:pt x="5317" y="938"/>
                    </a:lnTo>
                    <a:lnTo>
                      <a:pt x="5362" y="990"/>
                    </a:lnTo>
                    <a:lnTo>
                      <a:pt x="5406" y="1042"/>
                    </a:lnTo>
                    <a:lnTo>
                      <a:pt x="5450" y="1095"/>
                    </a:lnTo>
                    <a:lnTo>
                      <a:pt x="5492" y="1150"/>
                    </a:lnTo>
                    <a:lnTo>
                      <a:pt x="5532" y="1205"/>
                    </a:lnTo>
                    <a:lnTo>
                      <a:pt x="5571" y="1262"/>
                    </a:lnTo>
                    <a:lnTo>
                      <a:pt x="5610" y="1320"/>
                    </a:lnTo>
                    <a:lnTo>
                      <a:pt x="5646" y="1378"/>
                    </a:lnTo>
                    <a:lnTo>
                      <a:pt x="5681" y="1437"/>
                    </a:lnTo>
                    <a:lnTo>
                      <a:pt x="5715" y="1498"/>
                    </a:lnTo>
                    <a:lnTo>
                      <a:pt x="5748" y="1559"/>
                    </a:lnTo>
                    <a:lnTo>
                      <a:pt x="5779" y="1621"/>
                    </a:lnTo>
                    <a:lnTo>
                      <a:pt x="5808" y="1684"/>
                    </a:lnTo>
                    <a:lnTo>
                      <a:pt x="5836" y="1747"/>
                    </a:lnTo>
                    <a:lnTo>
                      <a:pt x="5862" y="1811"/>
                    </a:lnTo>
                    <a:lnTo>
                      <a:pt x="5887" y="1877"/>
                    </a:lnTo>
                    <a:lnTo>
                      <a:pt x="5911" y="1943"/>
                    </a:lnTo>
                    <a:lnTo>
                      <a:pt x="5932" y="2010"/>
                    </a:lnTo>
                    <a:lnTo>
                      <a:pt x="5952" y="2077"/>
                    </a:lnTo>
                    <a:lnTo>
                      <a:pt x="5971" y="2145"/>
                    </a:lnTo>
                    <a:lnTo>
                      <a:pt x="5988" y="2214"/>
                    </a:lnTo>
                    <a:lnTo>
                      <a:pt x="6003" y="2283"/>
                    </a:lnTo>
                    <a:lnTo>
                      <a:pt x="6016" y="2353"/>
                    </a:lnTo>
                    <a:lnTo>
                      <a:pt x="6028" y="2423"/>
                    </a:lnTo>
                    <a:lnTo>
                      <a:pt x="6038" y="2494"/>
                    </a:lnTo>
                    <a:lnTo>
                      <a:pt x="6046" y="2566"/>
                    </a:lnTo>
                    <a:lnTo>
                      <a:pt x="6053" y="2638"/>
                    </a:lnTo>
                    <a:lnTo>
                      <a:pt x="6057" y="2711"/>
                    </a:lnTo>
                    <a:lnTo>
                      <a:pt x="6060" y="2783"/>
                    </a:lnTo>
                    <a:lnTo>
                      <a:pt x="6061" y="2857"/>
                    </a:lnTo>
                    <a:lnTo>
                      <a:pt x="6061" y="4999"/>
                    </a:lnTo>
                    <a:lnTo>
                      <a:pt x="9633" y="4999"/>
                    </a:lnTo>
                    <a:lnTo>
                      <a:pt x="9633" y="2857"/>
                    </a:lnTo>
                    <a:lnTo>
                      <a:pt x="9634" y="2784"/>
                    </a:lnTo>
                    <a:lnTo>
                      <a:pt x="9637" y="2711"/>
                    </a:lnTo>
                    <a:lnTo>
                      <a:pt x="9641" y="2638"/>
                    </a:lnTo>
                    <a:lnTo>
                      <a:pt x="9648" y="2567"/>
                    </a:lnTo>
                    <a:lnTo>
                      <a:pt x="9656" y="2495"/>
                    </a:lnTo>
                    <a:lnTo>
                      <a:pt x="9666" y="2424"/>
                    </a:lnTo>
                    <a:lnTo>
                      <a:pt x="9678" y="2354"/>
                    </a:lnTo>
                    <a:lnTo>
                      <a:pt x="9691" y="2284"/>
                    </a:lnTo>
                    <a:lnTo>
                      <a:pt x="9706" y="2215"/>
                    </a:lnTo>
                    <a:lnTo>
                      <a:pt x="9723" y="2146"/>
                    </a:lnTo>
                    <a:lnTo>
                      <a:pt x="9741" y="2078"/>
                    </a:lnTo>
                    <a:lnTo>
                      <a:pt x="9762" y="2011"/>
                    </a:lnTo>
                    <a:lnTo>
                      <a:pt x="9783" y="1944"/>
                    </a:lnTo>
                    <a:lnTo>
                      <a:pt x="9807" y="1879"/>
                    </a:lnTo>
                    <a:lnTo>
                      <a:pt x="9832" y="1813"/>
                    </a:lnTo>
                    <a:lnTo>
                      <a:pt x="9858" y="1749"/>
                    </a:lnTo>
                    <a:lnTo>
                      <a:pt x="9886" y="1686"/>
                    </a:lnTo>
                    <a:lnTo>
                      <a:pt x="9915" y="1622"/>
                    </a:lnTo>
                    <a:lnTo>
                      <a:pt x="9946" y="1561"/>
                    </a:lnTo>
                    <a:lnTo>
                      <a:pt x="9979" y="1500"/>
                    </a:lnTo>
                    <a:lnTo>
                      <a:pt x="10013" y="1439"/>
                    </a:lnTo>
                    <a:lnTo>
                      <a:pt x="10048" y="1380"/>
                    </a:lnTo>
                    <a:lnTo>
                      <a:pt x="10085" y="1322"/>
                    </a:lnTo>
                    <a:lnTo>
                      <a:pt x="10123" y="1263"/>
                    </a:lnTo>
                    <a:lnTo>
                      <a:pt x="10162" y="1207"/>
                    </a:lnTo>
                    <a:lnTo>
                      <a:pt x="10203" y="1152"/>
                    </a:lnTo>
                    <a:lnTo>
                      <a:pt x="10244" y="1097"/>
                    </a:lnTo>
                    <a:lnTo>
                      <a:pt x="10288" y="1044"/>
                    </a:lnTo>
                    <a:lnTo>
                      <a:pt x="10332" y="991"/>
                    </a:lnTo>
                    <a:lnTo>
                      <a:pt x="10378" y="939"/>
                    </a:lnTo>
                    <a:lnTo>
                      <a:pt x="10424" y="889"/>
                    </a:lnTo>
                    <a:lnTo>
                      <a:pt x="10473" y="840"/>
                    </a:lnTo>
                    <a:lnTo>
                      <a:pt x="10472" y="839"/>
                    </a:lnTo>
                    <a:lnTo>
                      <a:pt x="10521" y="791"/>
                    </a:lnTo>
                    <a:lnTo>
                      <a:pt x="10571" y="744"/>
                    </a:lnTo>
                    <a:lnTo>
                      <a:pt x="10623" y="699"/>
                    </a:lnTo>
                    <a:lnTo>
                      <a:pt x="10675" y="655"/>
                    </a:lnTo>
                    <a:lnTo>
                      <a:pt x="10728" y="612"/>
                    </a:lnTo>
                    <a:lnTo>
                      <a:pt x="10783" y="569"/>
                    </a:lnTo>
                    <a:lnTo>
                      <a:pt x="10839" y="529"/>
                    </a:lnTo>
                    <a:lnTo>
                      <a:pt x="10895" y="490"/>
                    </a:lnTo>
                    <a:lnTo>
                      <a:pt x="10953" y="452"/>
                    </a:lnTo>
                    <a:lnTo>
                      <a:pt x="11011" y="415"/>
                    </a:lnTo>
                    <a:lnTo>
                      <a:pt x="11070" y="380"/>
                    </a:lnTo>
                    <a:lnTo>
                      <a:pt x="11131" y="346"/>
                    </a:lnTo>
                    <a:lnTo>
                      <a:pt x="11192" y="314"/>
                    </a:lnTo>
                    <a:lnTo>
                      <a:pt x="11254" y="283"/>
                    </a:lnTo>
                    <a:lnTo>
                      <a:pt x="11317" y="253"/>
                    </a:lnTo>
                    <a:lnTo>
                      <a:pt x="11380" y="225"/>
                    </a:lnTo>
                    <a:lnTo>
                      <a:pt x="11445" y="199"/>
                    </a:lnTo>
                    <a:lnTo>
                      <a:pt x="11510" y="174"/>
                    </a:lnTo>
                    <a:lnTo>
                      <a:pt x="11577" y="151"/>
                    </a:lnTo>
                    <a:lnTo>
                      <a:pt x="11643" y="129"/>
                    </a:lnTo>
                    <a:lnTo>
                      <a:pt x="11710" y="109"/>
                    </a:lnTo>
                    <a:lnTo>
                      <a:pt x="11779" y="91"/>
                    </a:lnTo>
                    <a:lnTo>
                      <a:pt x="11847" y="73"/>
                    </a:lnTo>
                    <a:lnTo>
                      <a:pt x="11917" y="58"/>
                    </a:lnTo>
                    <a:lnTo>
                      <a:pt x="11986" y="44"/>
                    </a:lnTo>
                    <a:lnTo>
                      <a:pt x="12057" y="33"/>
                    </a:lnTo>
                    <a:lnTo>
                      <a:pt x="12128" y="23"/>
                    </a:lnTo>
                    <a:lnTo>
                      <a:pt x="12199" y="15"/>
                    </a:lnTo>
                    <a:lnTo>
                      <a:pt x="12272" y="8"/>
                    </a:lnTo>
                    <a:lnTo>
                      <a:pt x="12344" y="4"/>
                    </a:lnTo>
                    <a:lnTo>
                      <a:pt x="12417" y="1"/>
                    </a:lnTo>
                    <a:lnTo>
                      <a:pt x="12491" y="0"/>
                    </a:lnTo>
                    <a:lnTo>
                      <a:pt x="12835" y="0"/>
                    </a:lnTo>
                    <a:lnTo>
                      <a:pt x="12910" y="1"/>
                    </a:lnTo>
                    <a:lnTo>
                      <a:pt x="12982" y="4"/>
                    </a:lnTo>
                    <a:lnTo>
                      <a:pt x="13055" y="8"/>
                    </a:lnTo>
                    <a:lnTo>
                      <a:pt x="13127" y="15"/>
                    </a:lnTo>
                    <a:lnTo>
                      <a:pt x="13199" y="23"/>
                    </a:lnTo>
                    <a:lnTo>
                      <a:pt x="13270" y="33"/>
                    </a:lnTo>
                    <a:lnTo>
                      <a:pt x="13340" y="44"/>
                    </a:lnTo>
                    <a:lnTo>
                      <a:pt x="13410" y="58"/>
                    </a:lnTo>
                    <a:lnTo>
                      <a:pt x="13479" y="73"/>
                    </a:lnTo>
                    <a:lnTo>
                      <a:pt x="13548" y="91"/>
                    </a:lnTo>
                    <a:lnTo>
                      <a:pt x="13616" y="109"/>
                    </a:lnTo>
                    <a:lnTo>
                      <a:pt x="13684" y="129"/>
                    </a:lnTo>
                    <a:lnTo>
                      <a:pt x="13750" y="151"/>
                    </a:lnTo>
                    <a:lnTo>
                      <a:pt x="13816" y="174"/>
                    </a:lnTo>
                    <a:lnTo>
                      <a:pt x="13882" y="199"/>
                    </a:lnTo>
                    <a:lnTo>
                      <a:pt x="13946" y="225"/>
                    </a:lnTo>
                    <a:lnTo>
                      <a:pt x="14010" y="253"/>
                    </a:lnTo>
                    <a:lnTo>
                      <a:pt x="14072" y="283"/>
                    </a:lnTo>
                    <a:lnTo>
                      <a:pt x="14134" y="314"/>
                    </a:lnTo>
                    <a:lnTo>
                      <a:pt x="14196" y="346"/>
                    </a:lnTo>
                    <a:lnTo>
                      <a:pt x="14256" y="380"/>
                    </a:lnTo>
                    <a:lnTo>
                      <a:pt x="14315" y="415"/>
                    </a:lnTo>
                    <a:lnTo>
                      <a:pt x="14374" y="452"/>
                    </a:lnTo>
                    <a:lnTo>
                      <a:pt x="14431" y="490"/>
                    </a:lnTo>
                    <a:lnTo>
                      <a:pt x="14488" y="529"/>
                    </a:lnTo>
                    <a:lnTo>
                      <a:pt x="14544" y="569"/>
                    </a:lnTo>
                    <a:lnTo>
                      <a:pt x="14598" y="612"/>
                    </a:lnTo>
                    <a:lnTo>
                      <a:pt x="14652" y="655"/>
                    </a:lnTo>
                    <a:lnTo>
                      <a:pt x="14704" y="699"/>
                    </a:lnTo>
                    <a:lnTo>
                      <a:pt x="14755" y="744"/>
                    </a:lnTo>
                    <a:lnTo>
                      <a:pt x="14806" y="791"/>
                    </a:lnTo>
                    <a:lnTo>
                      <a:pt x="14855" y="839"/>
                    </a:lnTo>
                    <a:lnTo>
                      <a:pt x="14903" y="888"/>
                    </a:lnTo>
                    <a:lnTo>
                      <a:pt x="14949" y="938"/>
                    </a:lnTo>
                    <a:lnTo>
                      <a:pt x="14995" y="990"/>
                    </a:lnTo>
                    <a:lnTo>
                      <a:pt x="15039" y="1042"/>
                    </a:lnTo>
                    <a:lnTo>
                      <a:pt x="15082" y="1095"/>
                    </a:lnTo>
                    <a:lnTo>
                      <a:pt x="15124" y="1150"/>
                    </a:lnTo>
                    <a:lnTo>
                      <a:pt x="15165" y="1205"/>
                    </a:lnTo>
                    <a:lnTo>
                      <a:pt x="15204" y="1262"/>
                    </a:lnTo>
                    <a:lnTo>
                      <a:pt x="15242" y="1320"/>
                    </a:lnTo>
                    <a:lnTo>
                      <a:pt x="15278" y="1378"/>
                    </a:lnTo>
                    <a:lnTo>
                      <a:pt x="15314" y="1437"/>
                    </a:lnTo>
                    <a:lnTo>
                      <a:pt x="15348" y="1498"/>
                    </a:lnTo>
                    <a:lnTo>
                      <a:pt x="15380" y="1559"/>
                    </a:lnTo>
                    <a:lnTo>
                      <a:pt x="15411" y="1621"/>
                    </a:lnTo>
                    <a:lnTo>
                      <a:pt x="15440" y="1684"/>
                    </a:lnTo>
                    <a:lnTo>
                      <a:pt x="15469" y="1747"/>
                    </a:lnTo>
                    <a:lnTo>
                      <a:pt x="15495" y="1811"/>
                    </a:lnTo>
                    <a:lnTo>
                      <a:pt x="15520" y="1877"/>
                    </a:lnTo>
                    <a:lnTo>
                      <a:pt x="15543" y="1943"/>
                    </a:lnTo>
                    <a:lnTo>
                      <a:pt x="15565" y="2010"/>
                    </a:lnTo>
                    <a:lnTo>
                      <a:pt x="15585" y="2077"/>
                    </a:lnTo>
                    <a:lnTo>
                      <a:pt x="15603" y="2145"/>
                    </a:lnTo>
                    <a:lnTo>
                      <a:pt x="15621" y="2214"/>
                    </a:lnTo>
                    <a:lnTo>
                      <a:pt x="15636" y="2283"/>
                    </a:lnTo>
                    <a:lnTo>
                      <a:pt x="15650" y="2353"/>
                    </a:lnTo>
                    <a:lnTo>
                      <a:pt x="15661" y="2423"/>
                    </a:lnTo>
                    <a:lnTo>
                      <a:pt x="15671" y="2494"/>
                    </a:lnTo>
                    <a:lnTo>
                      <a:pt x="15679" y="2566"/>
                    </a:lnTo>
                    <a:lnTo>
                      <a:pt x="15686" y="2638"/>
                    </a:lnTo>
                    <a:lnTo>
                      <a:pt x="15690" y="2711"/>
                    </a:lnTo>
                    <a:lnTo>
                      <a:pt x="15693" y="2783"/>
                    </a:lnTo>
                    <a:lnTo>
                      <a:pt x="15694" y="2857"/>
                    </a:lnTo>
                    <a:lnTo>
                      <a:pt x="15694" y="3202"/>
                    </a:lnTo>
                    <a:lnTo>
                      <a:pt x="15693" y="3276"/>
                    </a:lnTo>
                    <a:lnTo>
                      <a:pt x="15690" y="3348"/>
                    </a:lnTo>
                    <a:lnTo>
                      <a:pt x="15686" y="3421"/>
                    </a:lnTo>
                    <a:lnTo>
                      <a:pt x="15679" y="3493"/>
                    </a:lnTo>
                    <a:lnTo>
                      <a:pt x="15671" y="3565"/>
                    </a:lnTo>
                    <a:lnTo>
                      <a:pt x="15661" y="3636"/>
                    </a:lnTo>
                    <a:lnTo>
                      <a:pt x="15650" y="3706"/>
                    </a:lnTo>
                    <a:lnTo>
                      <a:pt x="15636" y="3776"/>
                    </a:lnTo>
                    <a:lnTo>
                      <a:pt x="15621" y="3845"/>
                    </a:lnTo>
                    <a:lnTo>
                      <a:pt x="15603" y="3914"/>
                    </a:lnTo>
                    <a:lnTo>
                      <a:pt x="15585" y="3982"/>
                    </a:lnTo>
                    <a:lnTo>
                      <a:pt x="15565" y="4049"/>
                    </a:lnTo>
                    <a:lnTo>
                      <a:pt x="15543" y="4116"/>
                    </a:lnTo>
                    <a:lnTo>
                      <a:pt x="15520" y="4182"/>
                    </a:lnTo>
                    <a:lnTo>
                      <a:pt x="15495" y="4248"/>
                    </a:lnTo>
                    <a:lnTo>
                      <a:pt x="15469" y="4312"/>
                    </a:lnTo>
                    <a:lnTo>
                      <a:pt x="15440" y="4375"/>
                    </a:lnTo>
                    <a:lnTo>
                      <a:pt x="15411" y="4439"/>
                    </a:lnTo>
                    <a:lnTo>
                      <a:pt x="15380" y="4500"/>
                    </a:lnTo>
                    <a:lnTo>
                      <a:pt x="15348" y="4561"/>
                    </a:lnTo>
                    <a:lnTo>
                      <a:pt x="15314" y="4622"/>
                    </a:lnTo>
                    <a:lnTo>
                      <a:pt x="15278" y="4681"/>
                    </a:lnTo>
                    <a:lnTo>
                      <a:pt x="15242" y="4739"/>
                    </a:lnTo>
                    <a:lnTo>
                      <a:pt x="15204" y="4797"/>
                    </a:lnTo>
                    <a:lnTo>
                      <a:pt x="15165" y="4853"/>
                    </a:lnTo>
                    <a:lnTo>
                      <a:pt x="15124" y="4909"/>
                    </a:lnTo>
                    <a:lnTo>
                      <a:pt x="15082" y="4964"/>
                    </a:lnTo>
                    <a:lnTo>
                      <a:pt x="15039" y="5017"/>
                    </a:lnTo>
                    <a:lnTo>
                      <a:pt x="14995" y="5069"/>
                    </a:lnTo>
                    <a:lnTo>
                      <a:pt x="14949" y="5121"/>
                    </a:lnTo>
                    <a:lnTo>
                      <a:pt x="14903" y="5171"/>
                    </a:lnTo>
                    <a:lnTo>
                      <a:pt x="14855" y="5220"/>
                    </a:lnTo>
                    <a:lnTo>
                      <a:pt x="14854" y="5219"/>
                    </a:lnTo>
                    <a:lnTo>
                      <a:pt x="14805" y="5267"/>
                    </a:lnTo>
                    <a:lnTo>
                      <a:pt x="14754" y="5314"/>
                    </a:lnTo>
                    <a:lnTo>
                      <a:pt x="14703" y="5360"/>
                    </a:lnTo>
                    <a:lnTo>
                      <a:pt x="14650" y="5404"/>
                    </a:lnTo>
                    <a:lnTo>
                      <a:pt x="14596" y="5446"/>
                    </a:lnTo>
                    <a:lnTo>
                      <a:pt x="14542" y="5489"/>
                    </a:lnTo>
                    <a:lnTo>
                      <a:pt x="14487" y="5530"/>
                    </a:lnTo>
                    <a:lnTo>
                      <a:pt x="14430" y="5569"/>
                    </a:lnTo>
                    <a:lnTo>
                      <a:pt x="14372" y="5606"/>
                    </a:lnTo>
                    <a:lnTo>
                      <a:pt x="14313" y="5644"/>
                    </a:lnTo>
                    <a:lnTo>
                      <a:pt x="14254" y="5679"/>
                    </a:lnTo>
                    <a:lnTo>
                      <a:pt x="14194" y="5712"/>
                    </a:lnTo>
                    <a:lnTo>
                      <a:pt x="14132" y="5745"/>
                    </a:lnTo>
                    <a:lnTo>
                      <a:pt x="14071" y="5775"/>
                    </a:lnTo>
                    <a:lnTo>
                      <a:pt x="14008" y="5806"/>
                    </a:lnTo>
                    <a:lnTo>
                      <a:pt x="13944" y="5834"/>
                    </a:lnTo>
                    <a:lnTo>
                      <a:pt x="13880" y="5860"/>
                    </a:lnTo>
                    <a:lnTo>
                      <a:pt x="13814" y="5885"/>
                    </a:lnTo>
                    <a:lnTo>
                      <a:pt x="13749" y="5908"/>
                    </a:lnTo>
                    <a:lnTo>
                      <a:pt x="13682" y="5929"/>
                    </a:lnTo>
                    <a:lnTo>
                      <a:pt x="13615" y="5950"/>
                    </a:lnTo>
                    <a:lnTo>
                      <a:pt x="13547" y="5968"/>
                    </a:lnTo>
                    <a:lnTo>
                      <a:pt x="13478" y="5986"/>
                    </a:lnTo>
                    <a:lnTo>
                      <a:pt x="13409" y="6001"/>
                    </a:lnTo>
                    <a:lnTo>
                      <a:pt x="13339" y="6014"/>
                    </a:lnTo>
                    <a:lnTo>
                      <a:pt x="13269" y="6026"/>
                    </a:lnTo>
                    <a:lnTo>
                      <a:pt x="13198" y="6036"/>
                    </a:lnTo>
                    <a:lnTo>
                      <a:pt x="13126" y="6044"/>
                    </a:lnTo>
                    <a:lnTo>
                      <a:pt x="13055" y="6050"/>
                    </a:lnTo>
                    <a:lnTo>
                      <a:pt x="12982" y="6055"/>
                    </a:lnTo>
                    <a:lnTo>
                      <a:pt x="12909" y="6058"/>
                    </a:lnTo>
                    <a:lnTo>
                      <a:pt x="12835" y="6059"/>
                    </a:lnTo>
                    <a:lnTo>
                      <a:pt x="10750" y="6059"/>
                    </a:lnTo>
                    <a:lnTo>
                      <a:pt x="10750" y="10034"/>
                    </a:lnTo>
                    <a:lnTo>
                      <a:pt x="12835" y="10034"/>
                    </a:lnTo>
                    <a:lnTo>
                      <a:pt x="12910" y="10035"/>
                    </a:lnTo>
                    <a:lnTo>
                      <a:pt x="12982" y="10038"/>
                    </a:lnTo>
                    <a:lnTo>
                      <a:pt x="13055" y="10043"/>
                    </a:lnTo>
                    <a:lnTo>
                      <a:pt x="13127" y="10049"/>
                    </a:lnTo>
                    <a:lnTo>
                      <a:pt x="13199" y="10057"/>
                    </a:lnTo>
                    <a:lnTo>
                      <a:pt x="13270" y="10067"/>
                    </a:lnTo>
                    <a:lnTo>
                      <a:pt x="13340" y="10079"/>
                    </a:lnTo>
                    <a:lnTo>
                      <a:pt x="13410" y="10092"/>
                    </a:lnTo>
                    <a:lnTo>
                      <a:pt x="13479" y="10107"/>
                    </a:lnTo>
                    <a:lnTo>
                      <a:pt x="13548" y="10125"/>
                    </a:lnTo>
                    <a:lnTo>
                      <a:pt x="13616" y="10144"/>
                    </a:lnTo>
                    <a:lnTo>
                      <a:pt x="13684" y="10164"/>
                    </a:lnTo>
                    <a:lnTo>
                      <a:pt x="13750" y="10185"/>
                    </a:lnTo>
                    <a:lnTo>
                      <a:pt x="13816" y="10208"/>
                    </a:lnTo>
                    <a:lnTo>
                      <a:pt x="13882" y="10233"/>
                    </a:lnTo>
                    <a:lnTo>
                      <a:pt x="13946" y="10259"/>
                    </a:lnTo>
                    <a:lnTo>
                      <a:pt x="14010" y="10287"/>
                    </a:lnTo>
                    <a:lnTo>
                      <a:pt x="14072" y="10318"/>
                    </a:lnTo>
                    <a:lnTo>
                      <a:pt x="14134" y="10348"/>
                    </a:lnTo>
                    <a:lnTo>
                      <a:pt x="14196" y="10381"/>
                    </a:lnTo>
                    <a:lnTo>
                      <a:pt x="14256" y="10414"/>
                    </a:lnTo>
                    <a:lnTo>
                      <a:pt x="14315" y="10449"/>
                    </a:lnTo>
                    <a:lnTo>
                      <a:pt x="14374" y="10486"/>
                    </a:lnTo>
                    <a:lnTo>
                      <a:pt x="14431" y="10524"/>
                    </a:lnTo>
                    <a:lnTo>
                      <a:pt x="14488" y="10563"/>
                    </a:lnTo>
                    <a:lnTo>
                      <a:pt x="14544" y="10603"/>
                    </a:lnTo>
                    <a:lnTo>
                      <a:pt x="14598" y="10646"/>
                    </a:lnTo>
                    <a:lnTo>
                      <a:pt x="14652" y="10689"/>
                    </a:lnTo>
                    <a:lnTo>
                      <a:pt x="14704" y="10733"/>
                    </a:lnTo>
                    <a:lnTo>
                      <a:pt x="14755" y="10778"/>
                    </a:lnTo>
                    <a:lnTo>
                      <a:pt x="14806" y="10826"/>
                    </a:lnTo>
                    <a:lnTo>
                      <a:pt x="14855" y="10873"/>
                    </a:lnTo>
                    <a:lnTo>
                      <a:pt x="14903" y="10922"/>
                    </a:lnTo>
                    <a:lnTo>
                      <a:pt x="14949" y="10972"/>
                    </a:lnTo>
                    <a:lnTo>
                      <a:pt x="14995" y="11024"/>
                    </a:lnTo>
                    <a:lnTo>
                      <a:pt x="15039" y="11076"/>
                    </a:lnTo>
                    <a:lnTo>
                      <a:pt x="15082" y="11129"/>
                    </a:lnTo>
                    <a:lnTo>
                      <a:pt x="15124" y="11184"/>
                    </a:lnTo>
                    <a:lnTo>
                      <a:pt x="15165" y="11240"/>
                    </a:lnTo>
                    <a:lnTo>
                      <a:pt x="15204" y="11296"/>
                    </a:lnTo>
                    <a:lnTo>
                      <a:pt x="15242" y="11354"/>
                    </a:lnTo>
                    <a:lnTo>
                      <a:pt x="15278" y="11412"/>
                    </a:lnTo>
                    <a:lnTo>
                      <a:pt x="15314" y="11471"/>
                    </a:lnTo>
                    <a:lnTo>
                      <a:pt x="15348" y="11532"/>
                    </a:lnTo>
                    <a:lnTo>
                      <a:pt x="15380" y="11593"/>
                    </a:lnTo>
                    <a:lnTo>
                      <a:pt x="15411" y="11655"/>
                    </a:lnTo>
                    <a:lnTo>
                      <a:pt x="15440" y="11718"/>
                    </a:lnTo>
                    <a:lnTo>
                      <a:pt x="15469" y="11781"/>
                    </a:lnTo>
                    <a:lnTo>
                      <a:pt x="15495" y="11845"/>
                    </a:lnTo>
                    <a:lnTo>
                      <a:pt x="15520" y="11911"/>
                    </a:lnTo>
                    <a:lnTo>
                      <a:pt x="15543" y="11977"/>
                    </a:lnTo>
                    <a:lnTo>
                      <a:pt x="15565" y="12044"/>
                    </a:lnTo>
                    <a:lnTo>
                      <a:pt x="15585" y="12111"/>
                    </a:lnTo>
                    <a:lnTo>
                      <a:pt x="15603" y="12179"/>
                    </a:lnTo>
                    <a:lnTo>
                      <a:pt x="15621" y="12248"/>
                    </a:lnTo>
                    <a:lnTo>
                      <a:pt x="15636" y="12317"/>
                    </a:lnTo>
                    <a:lnTo>
                      <a:pt x="15650" y="12388"/>
                    </a:lnTo>
                    <a:lnTo>
                      <a:pt x="15661" y="12457"/>
                    </a:lnTo>
                    <a:lnTo>
                      <a:pt x="15671" y="12528"/>
                    </a:lnTo>
                    <a:lnTo>
                      <a:pt x="15679" y="12600"/>
                    </a:lnTo>
                    <a:lnTo>
                      <a:pt x="15686" y="12672"/>
                    </a:lnTo>
                    <a:lnTo>
                      <a:pt x="15690" y="12745"/>
                    </a:lnTo>
                    <a:lnTo>
                      <a:pt x="15693" y="12817"/>
                    </a:lnTo>
                    <a:lnTo>
                      <a:pt x="15694" y="12891"/>
                    </a:lnTo>
                    <a:lnTo>
                      <a:pt x="15694" y="13236"/>
                    </a:lnTo>
                    <a:lnTo>
                      <a:pt x="15693" y="13310"/>
                    </a:lnTo>
                    <a:lnTo>
                      <a:pt x="15690" y="13382"/>
                    </a:lnTo>
                    <a:lnTo>
                      <a:pt x="15686" y="13455"/>
                    </a:lnTo>
                    <a:lnTo>
                      <a:pt x="15679" y="13527"/>
                    </a:lnTo>
                    <a:lnTo>
                      <a:pt x="15671" y="13599"/>
                    </a:lnTo>
                    <a:lnTo>
                      <a:pt x="15661" y="13670"/>
                    </a:lnTo>
                    <a:lnTo>
                      <a:pt x="15650" y="13740"/>
                    </a:lnTo>
                    <a:lnTo>
                      <a:pt x="15636" y="13811"/>
                    </a:lnTo>
                    <a:lnTo>
                      <a:pt x="15621" y="13879"/>
                    </a:lnTo>
                    <a:lnTo>
                      <a:pt x="15603" y="13949"/>
                    </a:lnTo>
                    <a:lnTo>
                      <a:pt x="15585" y="14016"/>
                    </a:lnTo>
                    <a:lnTo>
                      <a:pt x="15565" y="14083"/>
                    </a:lnTo>
                    <a:lnTo>
                      <a:pt x="15543" y="14151"/>
                    </a:lnTo>
                    <a:lnTo>
                      <a:pt x="15520" y="14216"/>
                    </a:lnTo>
                    <a:lnTo>
                      <a:pt x="15495" y="14282"/>
                    </a:lnTo>
                    <a:lnTo>
                      <a:pt x="15469" y="14346"/>
                    </a:lnTo>
                    <a:lnTo>
                      <a:pt x="15440" y="14409"/>
                    </a:lnTo>
                    <a:lnTo>
                      <a:pt x="15411" y="14473"/>
                    </a:lnTo>
                    <a:lnTo>
                      <a:pt x="15380" y="14534"/>
                    </a:lnTo>
                    <a:lnTo>
                      <a:pt x="15348" y="14595"/>
                    </a:lnTo>
                    <a:lnTo>
                      <a:pt x="15314" y="14656"/>
                    </a:lnTo>
                    <a:lnTo>
                      <a:pt x="15278" y="14715"/>
                    </a:lnTo>
                    <a:lnTo>
                      <a:pt x="15242" y="14773"/>
                    </a:lnTo>
                    <a:lnTo>
                      <a:pt x="15204" y="14831"/>
                    </a:lnTo>
                    <a:lnTo>
                      <a:pt x="15165" y="14888"/>
                    </a:lnTo>
                    <a:lnTo>
                      <a:pt x="15124" y="14943"/>
                    </a:lnTo>
                    <a:lnTo>
                      <a:pt x="15082" y="14998"/>
                    </a:lnTo>
                    <a:lnTo>
                      <a:pt x="15039" y="15051"/>
                    </a:lnTo>
                    <a:lnTo>
                      <a:pt x="14995" y="15103"/>
                    </a:lnTo>
                    <a:lnTo>
                      <a:pt x="14949" y="15155"/>
                    </a:lnTo>
                    <a:lnTo>
                      <a:pt x="14903" y="15205"/>
                    </a:lnTo>
                    <a:lnTo>
                      <a:pt x="14855" y="15254"/>
                    </a:lnTo>
                    <a:lnTo>
                      <a:pt x="14854" y="15253"/>
                    </a:lnTo>
                    <a:lnTo>
                      <a:pt x="14805" y="15301"/>
                    </a:lnTo>
                    <a:lnTo>
                      <a:pt x="14754" y="15348"/>
                    </a:lnTo>
                    <a:lnTo>
                      <a:pt x="14703" y="15394"/>
                    </a:lnTo>
                    <a:lnTo>
                      <a:pt x="14650" y="15438"/>
                    </a:lnTo>
                    <a:lnTo>
                      <a:pt x="14596" y="15481"/>
                    </a:lnTo>
                    <a:lnTo>
                      <a:pt x="14542" y="15523"/>
                    </a:lnTo>
                    <a:lnTo>
                      <a:pt x="14487" y="15564"/>
                    </a:lnTo>
                    <a:lnTo>
                      <a:pt x="14430" y="15603"/>
                    </a:lnTo>
                    <a:lnTo>
                      <a:pt x="14372" y="15641"/>
                    </a:lnTo>
                    <a:lnTo>
                      <a:pt x="14313" y="15678"/>
                    </a:lnTo>
                    <a:lnTo>
                      <a:pt x="14254" y="15713"/>
                    </a:lnTo>
                    <a:lnTo>
                      <a:pt x="14194" y="15747"/>
                    </a:lnTo>
                    <a:lnTo>
                      <a:pt x="14132" y="15779"/>
                    </a:lnTo>
                    <a:lnTo>
                      <a:pt x="14071" y="15810"/>
                    </a:lnTo>
                    <a:lnTo>
                      <a:pt x="14008" y="15840"/>
                    </a:lnTo>
                    <a:lnTo>
                      <a:pt x="13944" y="15868"/>
                    </a:lnTo>
                    <a:lnTo>
                      <a:pt x="13880" y="15894"/>
                    </a:lnTo>
                    <a:lnTo>
                      <a:pt x="13814" y="15919"/>
                    </a:lnTo>
                    <a:lnTo>
                      <a:pt x="13749" y="15942"/>
                    </a:lnTo>
                    <a:lnTo>
                      <a:pt x="13682" y="15964"/>
                    </a:lnTo>
                    <a:lnTo>
                      <a:pt x="13615" y="15984"/>
                    </a:lnTo>
                    <a:lnTo>
                      <a:pt x="13547" y="16002"/>
                    </a:lnTo>
                    <a:lnTo>
                      <a:pt x="13478" y="16020"/>
                    </a:lnTo>
                    <a:lnTo>
                      <a:pt x="13409" y="16035"/>
                    </a:lnTo>
                    <a:lnTo>
                      <a:pt x="13339" y="16049"/>
                    </a:lnTo>
                    <a:lnTo>
                      <a:pt x="13269" y="16060"/>
                    </a:lnTo>
                    <a:lnTo>
                      <a:pt x="13198" y="16070"/>
                    </a:lnTo>
                    <a:lnTo>
                      <a:pt x="13126" y="16078"/>
                    </a:lnTo>
                    <a:lnTo>
                      <a:pt x="13055" y="16085"/>
                    </a:lnTo>
                    <a:lnTo>
                      <a:pt x="12982" y="16089"/>
                    </a:lnTo>
                    <a:lnTo>
                      <a:pt x="12909" y="16092"/>
                    </a:lnTo>
                    <a:lnTo>
                      <a:pt x="12835" y="16093"/>
                    </a:lnTo>
                    <a:lnTo>
                      <a:pt x="12491" y="16093"/>
                    </a:lnTo>
                    <a:lnTo>
                      <a:pt x="12418" y="16092"/>
                    </a:lnTo>
                    <a:lnTo>
                      <a:pt x="12344" y="16089"/>
                    </a:lnTo>
                    <a:lnTo>
                      <a:pt x="12273" y="16085"/>
                    </a:lnTo>
                    <a:lnTo>
                      <a:pt x="12200" y="16078"/>
                    </a:lnTo>
                    <a:lnTo>
                      <a:pt x="12129" y="16070"/>
                    </a:lnTo>
                    <a:lnTo>
                      <a:pt x="12059" y="16060"/>
                    </a:lnTo>
                    <a:lnTo>
                      <a:pt x="11988" y="16049"/>
                    </a:lnTo>
                    <a:lnTo>
                      <a:pt x="11918" y="16035"/>
                    </a:lnTo>
                    <a:lnTo>
                      <a:pt x="11848" y="16020"/>
                    </a:lnTo>
                    <a:lnTo>
                      <a:pt x="11780" y="16002"/>
                    </a:lnTo>
                    <a:lnTo>
                      <a:pt x="11712" y="15984"/>
                    </a:lnTo>
                    <a:lnTo>
                      <a:pt x="11645" y="15964"/>
                    </a:lnTo>
                    <a:lnTo>
                      <a:pt x="11579" y="15942"/>
                    </a:lnTo>
                    <a:lnTo>
                      <a:pt x="11512" y="15919"/>
                    </a:lnTo>
                    <a:lnTo>
                      <a:pt x="11447" y="15894"/>
                    </a:lnTo>
                    <a:lnTo>
                      <a:pt x="11382" y="15868"/>
                    </a:lnTo>
                    <a:lnTo>
                      <a:pt x="11319" y="15840"/>
                    </a:lnTo>
                    <a:lnTo>
                      <a:pt x="11257" y="15810"/>
                    </a:lnTo>
                    <a:lnTo>
                      <a:pt x="11194" y="15779"/>
                    </a:lnTo>
                    <a:lnTo>
                      <a:pt x="11134" y="15747"/>
                    </a:lnTo>
                    <a:lnTo>
                      <a:pt x="11073" y="15714"/>
                    </a:lnTo>
                    <a:lnTo>
                      <a:pt x="11013" y="15679"/>
                    </a:lnTo>
                    <a:lnTo>
                      <a:pt x="10955" y="15641"/>
                    </a:lnTo>
                    <a:lnTo>
                      <a:pt x="10897" y="15603"/>
                    </a:lnTo>
                    <a:lnTo>
                      <a:pt x="10841" y="15564"/>
                    </a:lnTo>
                    <a:lnTo>
                      <a:pt x="10786" y="15524"/>
                    </a:lnTo>
                    <a:lnTo>
                      <a:pt x="10731" y="15482"/>
                    </a:lnTo>
                    <a:lnTo>
                      <a:pt x="10678" y="15439"/>
                    </a:lnTo>
                    <a:lnTo>
                      <a:pt x="10625" y="15394"/>
                    </a:lnTo>
                    <a:lnTo>
                      <a:pt x="10573" y="15349"/>
                    </a:lnTo>
                    <a:lnTo>
                      <a:pt x="10523" y="15302"/>
                    </a:lnTo>
                    <a:lnTo>
                      <a:pt x="10474" y="15254"/>
                    </a:lnTo>
                    <a:lnTo>
                      <a:pt x="10472" y="15252"/>
                    </a:lnTo>
                    <a:lnTo>
                      <a:pt x="10423" y="15203"/>
                    </a:lnTo>
                    <a:lnTo>
                      <a:pt x="10377" y="15153"/>
                    </a:lnTo>
                    <a:lnTo>
                      <a:pt x="10332" y="15101"/>
                    </a:lnTo>
                    <a:lnTo>
                      <a:pt x="10288" y="15049"/>
                    </a:lnTo>
                    <a:lnTo>
                      <a:pt x="10244" y="14995"/>
                    </a:lnTo>
                    <a:lnTo>
                      <a:pt x="10202" y="14940"/>
                    </a:lnTo>
                    <a:lnTo>
                      <a:pt x="10162" y="14885"/>
                    </a:lnTo>
                    <a:lnTo>
                      <a:pt x="10123" y="14829"/>
                    </a:lnTo>
                    <a:lnTo>
                      <a:pt x="10084" y="14771"/>
                    </a:lnTo>
                    <a:lnTo>
                      <a:pt x="10048" y="14713"/>
                    </a:lnTo>
                    <a:lnTo>
                      <a:pt x="10013" y="14654"/>
                    </a:lnTo>
                    <a:lnTo>
                      <a:pt x="9979" y="14593"/>
                    </a:lnTo>
                    <a:lnTo>
                      <a:pt x="9946" y="14532"/>
                    </a:lnTo>
                    <a:lnTo>
                      <a:pt x="9915" y="14470"/>
                    </a:lnTo>
                    <a:lnTo>
                      <a:pt x="9886" y="14407"/>
                    </a:lnTo>
                    <a:lnTo>
                      <a:pt x="9858" y="14344"/>
                    </a:lnTo>
                    <a:lnTo>
                      <a:pt x="9832" y="14280"/>
                    </a:lnTo>
                    <a:lnTo>
                      <a:pt x="9807" y="14214"/>
                    </a:lnTo>
                    <a:lnTo>
                      <a:pt x="9783" y="14149"/>
                    </a:lnTo>
                    <a:lnTo>
                      <a:pt x="9761" y="14081"/>
                    </a:lnTo>
                    <a:lnTo>
                      <a:pt x="9741" y="14014"/>
                    </a:lnTo>
                    <a:lnTo>
                      <a:pt x="9723" y="13947"/>
                    </a:lnTo>
                    <a:lnTo>
                      <a:pt x="9706" y="13878"/>
                    </a:lnTo>
                    <a:lnTo>
                      <a:pt x="9691" y="13809"/>
                    </a:lnTo>
                    <a:lnTo>
                      <a:pt x="9678" y="13738"/>
                    </a:lnTo>
                    <a:lnTo>
                      <a:pt x="9666" y="13669"/>
                    </a:lnTo>
                    <a:lnTo>
                      <a:pt x="9656" y="13598"/>
                    </a:lnTo>
                    <a:lnTo>
                      <a:pt x="9648" y="13526"/>
                    </a:lnTo>
                    <a:lnTo>
                      <a:pt x="9641" y="13455"/>
                    </a:lnTo>
                    <a:lnTo>
                      <a:pt x="9637" y="13382"/>
                    </a:lnTo>
                    <a:lnTo>
                      <a:pt x="9634" y="13309"/>
                    </a:lnTo>
                    <a:lnTo>
                      <a:pt x="9633" y="13236"/>
                    </a:lnTo>
                    <a:lnTo>
                      <a:pt x="9633" y="10920"/>
                    </a:lnTo>
                    <a:lnTo>
                      <a:pt x="6061" y="10920"/>
                    </a:lnTo>
                    <a:lnTo>
                      <a:pt x="6061" y="13236"/>
                    </a:lnTo>
                    <a:lnTo>
                      <a:pt x="6060" y="13310"/>
                    </a:lnTo>
                    <a:lnTo>
                      <a:pt x="6057" y="13382"/>
                    </a:lnTo>
                    <a:lnTo>
                      <a:pt x="6053" y="13455"/>
                    </a:lnTo>
                    <a:lnTo>
                      <a:pt x="6046" y="13527"/>
                    </a:lnTo>
                    <a:lnTo>
                      <a:pt x="6038" y="13599"/>
                    </a:lnTo>
                    <a:lnTo>
                      <a:pt x="6028" y="13670"/>
                    </a:lnTo>
                    <a:lnTo>
                      <a:pt x="6016" y="13740"/>
                    </a:lnTo>
                    <a:lnTo>
                      <a:pt x="6003" y="13811"/>
                    </a:lnTo>
                    <a:lnTo>
                      <a:pt x="5988" y="13879"/>
                    </a:lnTo>
                    <a:lnTo>
                      <a:pt x="5971" y="13949"/>
                    </a:lnTo>
                    <a:lnTo>
                      <a:pt x="5952" y="14016"/>
                    </a:lnTo>
                    <a:lnTo>
                      <a:pt x="5932" y="14083"/>
                    </a:lnTo>
                    <a:lnTo>
                      <a:pt x="5911" y="14151"/>
                    </a:lnTo>
                    <a:lnTo>
                      <a:pt x="5887" y="14216"/>
                    </a:lnTo>
                    <a:lnTo>
                      <a:pt x="5862" y="14282"/>
                    </a:lnTo>
                    <a:lnTo>
                      <a:pt x="5836" y="14346"/>
                    </a:lnTo>
                    <a:lnTo>
                      <a:pt x="5808" y="14409"/>
                    </a:lnTo>
                    <a:lnTo>
                      <a:pt x="5779" y="14473"/>
                    </a:lnTo>
                    <a:lnTo>
                      <a:pt x="5748" y="14534"/>
                    </a:lnTo>
                    <a:lnTo>
                      <a:pt x="5715" y="14595"/>
                    </a:lnTo>
                    <a:lnTo>
                      <a:pt x="5681" y="14656"/>
                    </a:lnTo>
                    <a:lnTo>
                      <a:pt x="5646" y="14715"/>
                    </a:lnTo>
                    <a:lnTo>
                      <a:pt x="5610" y="14773"/>
                    </a:lnTo>
                    <a:lnTo>
                      <a:pt x="5571" y="14831"/>
                    </a:lnTo>
                    <a:lnTo>
                      <a:pt x="5532" y="14888"/>
                    </a:lnTo>
                    <a:lnTo>
                      <a:pt x="5492" y="14943"/>
                    </a:lnTo>
                    <a:lnTo>
                      <a:pt x="5450" y="14998"/>
                    </a:lnTo>
                    <a:lnTo>
                      <a:pt x="5406" y="15051"/>
                    </a:lnTo>
                    <a:lnTo>
                      <a:pt x="5362" y="15103"/>
                    </a:lnTo>
                    <a:lnTo>
                      <a:pt x="5317" y="15155"/>
                    </a:lnTo>
                    <a:lnTo>
                      <a:pt x="5271" y="15205"/>
                    </a:lnTo>
                    <a:lnTo>
                      <a:pt x="5222" y="15254"/>
                    </a:lnTo>
                    <a:lnTo>
                      <a:pt x="5221" y="15253"/>
                    </a:lnTo>
                    <a:lnTo>
                      <a:pt x="5172" y="15301"/>
                    </a:lnTo>
                    <a:lnTo>
                      <a:pt x="5122" y="15348"/>
                    </a:lnTo>
                    <a:lnTo>
                      <a:pt x="5070" y="15394"/>
                    </a:lnTo>
                    <a:lnTo>
                      <a:pt x="5017" y="15438"/>
                    </a:lnTo>
                    <a:lnTo>
                      <a:pt x="4964" y="15481"/>
                    </a:lnTo>
                    <a:lnTo>
                      <a:pt x="4909" y="15523"/>
                    </a:lnTo>
                    <a:lnTo>
                      <a:pt x="4854" y="15564"/>
                    </a:lnTo>
                    <a:lnTo>
                      <a:pt x="4797" y="15603"/>
                    </a:lnTo>
                    <a:lnTo>
                      <a:pt x="4739" y="15641"/>
                    </a:lnTo>
                    <a:lnTo>
                      <a:pt x="4681" y="15678"/>
                    </a:lnTo>
                    <a:lnTo>
                      <a:pt x="4622" y="15713"/>
                    </a:lnTo>
                    <a:lnTo>
                      <a:pt x="4561" y="15747"/>
                    </a:lnTo>
                    <a:lnTo>
                      <a:pt x="4500" y="15779"/>
                    </a:lnTo>
                    <a:lnTo>
                      <a:pt x="4438" y="15810"/>
                    </a:lnTo>
                    <a:lnTo>
                      <a:pt x="4375" y="15840"/>
                    </a:lnTo>
                    <a:lnTo>
                      <a:pt x="4312" y="15868"/>
                    </a:lnTo>
                    <a:lnTo>
                      <a:pt x="4247" y="15894"/>
                    </a:lnTo>
                    <a:lnTo>
                      <a:pt x="4182" y="15919"/>
                    </a:lnTo>
                    <a:lnTo>
                      <a:pt x="4115" y="15942"/>
                    </a:lnTo>
                    <a:lnTo>
                      <a:pt x="4049" y="15964"/>
                    </a:lnTo>
                    <a:lnTo>
                      <a:pt x="3982" y="15984"/>
                    </a:lnTo>
                    <a:lnTo>
                      <a:pt x="3914" y="16002"/>
                    </a:lnTo>
                    <a:lnTo>
                      <a:pt x="3846" y="16020"/>
                    </a:lnTo>
                    <a:lnTo>
                      <a:pt x="3776" y="16035"/>
                    </a:lnTo>
                    <a:lnTo>
                      <a:pt x="3707" y="16049"/>
                    </a:lnTo>
                    <a:lnTo>
                      <a:pt x="3636" y="16060"/>
                    </a:lnTo>
                    <a:lnTo>
                      <a:pt x="3565" y="16070"/>
                    </a:lnTo>
                    <a:lnTo>
                      <a:pt x="3494" y="16078"/>
                    </a:lnTo>
                    <a:lnTo>
                      <a:pt x="3421" y="16085"/>
                    </a:lnTo>
                    <a:lnTo>
                      <a:pt x="3350" y="16089"/>
                    </a:lnTo>
                    <a:lnTo>
                      <a:pt x="3276" y="16092"/>
                    </a:lnTo>
                    <a:lnTo>
                      <a:pt x="3203" y="16093"/>
                    </a:lnTo>
                    <a:lnTo>
                      <a:pt x="2859" y="16093"/>
                    </a:lnTo>
                    <a:lnTo>
                      <a:pt x="2785" y="16092"/>
                    </a:lnTo>
                    <a:lnTo>
                      <a:pt x="2712" y="16089"/>
                    </a:lnTo>
                    <a:lnTo>
                      <a:pt x="2639" y="16085"/>
                    </a:lnTo>
                    <a:lnTo>
                      <a:pt x="2568" y="16078"/>
                    </a:lnTo>
                    <a:lnTo>
                      <a:pt x="2496" y="16070"/>
                    </a:lnTo>
                    <a:lnTo>
                      <a:pt x="2425" y="16060"/>
                    </a:lnTo>
                    <a:lnTo>
                      <a:pt x="2356" y="16049"/>
                    </a:lnTo>
                    <a:lnTo>
                      <a:pt x="2285" y="16035"/>
                    </a:lnTo>
                    <a:lnTo>
                      <a:pt x="2216" y="16020"/>
                    </a:lnTo>
                    <a:lnTo>
                      <a:pt x="2147" y="16002"/>
                    </a:lnTo>
                    <a:lnTo>
                      <a:pt x="2080" y="15984"/>
                    </a:lnTo>
                    <a:lnTo>
                      <a:pt x="2012" y="15964"/>
                    </a:lnTo>
                    <a:lnTo>
                      <a:pt x="1945" y="15942"/>
                    </a:lnTo>
                    <a:lnTo>
                      <a:pt x="1880" y="15919"/>
                    </a:lnTo>
                    <a:lnTo>
                      <a:pt x="1814" y="15894"/>
                    </a:lnTo>
                    <a:lnTo>
                      <a:pt x="1750" y="15868"/>
                    </a:lnTo>
                    <a:lnTo>
                      <a:pt x="1686" y="15840"/>
                    </a:lnTo>
                    <a:lnTo>
                      <a:pt x="1624" y="15810"/>
                    </a:lnTo>
                    <a:lnTo>
                      <a:pt x="1562" y="15779"/>
                    </a:lnTo>
                    <a:lnTo>
                      <a:pt x="1500" y="15747"/>
                    </a:lnTo>
                    <a:lnTo>
                      <a:pt x="1440" y="15714"/>
                    </a:lnTo>
                    <a:lnTo>
                      <a:pt x="1381" y="15679"/>
                    </a:lnTo>
                    <a:lnTo>
                      <a:pt x="1322" y="15641"/>
                    </a:lnTo>
                    <a:lnTo>
                      <a:pt x="1265" y="15603"/>
                    </a:lnTo>
                    <a:lnTo>
                      <a:pt x="1208" y="15564"/>
                    </a:lnTo>
                    <a:lnTo>
                      <a:pt x="1153" y="15524"/>
                    </a:lnTo>
                    <a:lnTo>
                      <a:pt x="1099" y="15482"/>
                    </a:lnTo>
                    <a:lnTo>
                      <a:pt x="1044" y="15439"/>
                    </a:lnTo>
                    <a:lnTo>
                      <a:pt x="992" y="15394"/>
                    </a:lnTo>
                    <a:lnTo>
                      <a:pt x="941" y="15349"/>
                    </a:lnTo>
                    <a:lnTo>
                      <a:pt x="891" y="15302"/>
                    </a:lnTo>
                    <a:lnTo>
                      <a:pt x="841" y="15254"/>
                    </a:lnTo>
                    <a:lnTo>
                      <a:pt x="839" y="15252"/>
                    </a:lnTo>
                    <a:lnTo>
                      <a:pt x="791" y="15203"/>
                    </a:lnTo>
                    <a:lnTo>
                      <a:pt x="745" y="15153"/>
                    </a:lnTo>
                    <a:lnTo>
                      <a:pt x="699" y="15101"/>
                    </a:lnTo>
                    <a:lnTo>
                      <a:pt x="654" y="15049"/>
                    </a:lnTo>
                    <a:lnTo>
                      <a:pt x="611" y="14995"/>
                    </a:lnTo>
                    <a:lnTo>
                      <a:pt x="570" y="14940"/>
                    </a:lnTo>
                    <a:lnTo>
                      <a:pt x="529" y="14885"/>
                    </a:lnTo>
                    <a:lnTo>
                      <a:pt x="490" y="14829"/>
                    </a:lnTo>
                    <a:lnTo>
                      <a:pt x="452" y="14771"/>
                    </a:lnTo>
                    <a:lnTo>
                      <a:pt x="415" y="14713"/>
                    </a:lnTo>
                    <a:lnTo>
                      <a:pt x="380" y="14654"/>
                    </a:lnTo>
                    <a:lnTo>
                      <a:pt x="346" y="14593"/>
                    </a:lnTo>
                    <a:lnTo>
                      <a:pt x="314" y="14532"/>
                    </a:lnTo>
                    <a:lnTo>
                      <a:pt x="283" y="14470"/>
                    </a:lnTo>
                    <a:lnTo>
                      <a:pt x="254" y="14407"/>
                    </a:lnTo>
                    <a:lnTo>
                      <a:pt x="225" y="14344"/>
                    </a:lnTo>
                    <a:lnTo>
                      <a:pt x="199" y="14280"/>
                    </a:lnTo>
                    <a:lnTo>
                      <a:pt x="174" y="14214"/>
                    </a:lnTo>
                    <a:lnTo>
                      <a:pt x="151" y="14149"/>
                    </a:lnTo>
                    <a:lnTo>
                      <a:pt x="129" y="14081"/>
                    </a:lnTo>
                    <a:lnTo>
                      <a:pt x="109" y="14014"/>
                    </a:lnTo>
                    <a:lnTo>
                      <a:pt x="91" y="13947"/>
                    </a:lnTo>
                    <a:lnTo>
                      <a:pt x="73" y="13878"/>
                    </a:lnTo>
                    <a:lnTo>
                      <a:pt x="58" y="13809"/>
                    </a:lnTo>
                    <a:lnTo>
                      <a:pt x="44" y="13738"/>
                    </a:lnTo>
                    <a:lnTo>
                      <a:pt x="33" y="13669"/>
                    </a:lnTo>
                    <a:lnTo>
                      <a:pt x="23" y="13598"/>
                    </a:lnTo>
                    <a:lnTo>
                      <a:pt x="15" y="13526"/>
                    </a:lnTo>
                    <a:lnTo>
                      <a:pt x="8" y="13455"/>
                    </a:lnTo>
                    <a:lnTo>
                      <a:pt x="4" y="13382"/>
                    </a:lnTo>
                    <a:lnTo>
                      <a:pt x="1" y="13309"/>
                    </a:lnTo>
                    <a:lnTo>
                      <a:pt x="0" y="13236"/>
                    </a:lnTo>
                    <a:lnTo>
                      <a:pt x="0" y="12891"/>
                    </a:lnTo>
                    <a:lnTo>
                      <a:pt x="1" y="12818"/>
                    </a:lnTo>
                    <a:lnTo>
                      <a:pt x="4" y="12746"/>
                    </a:lnTo>
                    <a:lnTo>
                      <a:pt x="8" y="12673"/>
                    </a:lnTo>
                    <a:lnTo>
                      <a:pt x="15" y="12601"/>
                    </a:lnTo>
                    <a:lnTo>
                      <a:pt x="23" y="12529"/>
                    </a:lnTo>
                    <a:lnTo>
                      <a:pt x="33" y="12458"/>
                    </a:lnTo>
                    <a:lnTo>
                      <a:pt x="44" y="12388"/>
                    </a:lnTo>
                    <a:lnTo>
                      <a:pt x="58" y="12318"/>
                    </a:lnTo>
                    <a:lnTo>
                      <a:pt x="73" y="12249"/>
                    </a:lnTo>
                    <a:lnTo>
                      <a:pt x="91" y="12180"/>
                    </a:lnTo>
                    <a:lnTo>
                      <a:pt x="109" y="12113"/>
                    </a:lnTo>
                    <a:lnTo>
                      <a:pt x="129" y="12046"/>
                    </a:lnTo>
                    <a:lnTo>
                      <a:pt x="151" y="11979"/>
                    </a:lnTo>
                    <a:lnTo>
                      <a:pt x="174" y="11913"/>
                    </a:lnTo>
                    <a:lnTo>
                      <a:pt x="199" y="11847"/>
                    </a:lnTo>
                    <a:lnTo>
                      <a:pt x="225" y="11783"/>
                    </a:lnTo>
                    <a:lnTo>
                      <a:pt x="254" y="11720"/>
                    </a:lnTo>
                    <a:lnTo>
                      <a:pt x="283" y="11657"/>
                    </a:lnTo>
                    <a:lnTo>
                      <a:pt x="314" y="11595"/>
                    </a:lnTo>
                    <a:lnTo>
                      <a:pt x="346" y="11534"/>
                    </a:lnTo>
                    <a:lnTo>
                      <a:pt x="380" y="11473"/>
                    </a:lnTo>
                    <a:lnTo>
                      <a:pt x="416" y="11414"/>
                    </a:lnTo>
                    <a:lnTo>
                      <a:pt x="452" y="11356"/>
                    </a:lnTo>
                    <a:lnTo>
                      <a:pt x="490" y="11298"/>
                    </a:lnTo>
                    <a:lnTo>
                      <a:pt x="529" y="11241"/>
                    </a:lnTo>
                    <a:lnTo>
                      <a:pt x="571" y="11186"/>
                    </a:lnTo>
                    <a:lnTo>
                      <a:pt x="612" y="11131"/>
                    </a:lnTo>
                    <a:lnTo>
                      <a:pt x="655" y="11078"/>
                    </a:lnTo>
                    <a:lnTo>
                      <a:pt x="699" y="11025"/>
                    </a:lnTo>
                    <a:lnTo>
                      <a:pt x="746" y="10973"/>
                    </a:lnTo>
                    <a:lnTo>
                      <a:pt x="792" y="10923"/>
                    </a:lnTo>
                    <a:lnTo>
                      <a:pt x="840" y="10875"/>
                    </a:lnTo>
                    <a:lnTo>
                      <a:pt x="839" y="10873"/>
                    </a:lnTo>
                    <a:lnTo>
                      <a:pt x="888" y="10826"/>
                    </a:lnTo>
                    <a:lnTo>
                      <a:pt x="939" y="10778"/>
                    </a:lnTo>
                    <a:lnTo>
                      <a:pt x="990" y="10733"/>
                    </a:lnTo>
                    <a:lnTo>
                      <a:pt x="1042" y="10689"/>
                    </a:lnTo>
                    <a:lnTo>
                      <a:pt x="1096" y="10646"/>
                    </a:lnTo>
                    <a:lnTo>
                      <a:pt x="1150" y="10603"/>
                    </a:lnTo>
                    <a:lnTo>
                      <a:pt x="1206" y="10563"/>
                    </a:lnTo>
                    <a:lnTo>
                      <a:pt x="1263" y="10524"/>
                    </a:lnTo>
                    <a:lnTo>
                      <a:pt x="1320" y="10486"/>
                    </a:lnTo>
                    <a:lnTo>
                      <a:pt x="1379" y="10449"/>
                    </a:lnTo>
                    <a:lnTo>
                      <a:pt x="1438" y="10414"/>
                    </a:lnTo>
                    <a:lnTo>
                      <a:pt x="1498" y="10381"/>
                    </a:lnTo>
                    <a:lnTo>
                      <a:pt x="1560" y="10348"/>
                    </a:lnTo>
                    <a:lnTo>
                      <a:pt x="1621" y="10318"/>
                    </a:lnTo>
                    <a:lnTo>
                      <a:pt x="1684" y="10287"/>
                    </a:lnTo>
                    <a:lnTo>
                      <a:pt x="1748" y="10259"/>
                    </a:lnTo>
                    <a:lnTo>
                      <a:pt x="1812" y="10233"/>
                    </a:lnTo>
                    <a:lnTo>
                      <a:pt x="1878" y="10208"/>
                    </a:lnTo>
                    <a:lnTo>
                      <a:pt x="1943" y="10185"/>
                    </a:lnTo>
                    <a:lnTo>
                      <a:pt x="2010" y="10164"/>
                    </a:lnTo>
                    <a:lnTo>
                      <a:pt x="2078" y="10144"/>
                    </a:lnTo>
                    <a:lnTo>
                      <a:pt x="2145" y="10125"/>
                    </a:lnTo>
                    <a:lnTo>
                      <a:pt x="2215" y="10107"/>
                    </a:lnTo>
                    <a:lnTo>
                      <a:pt x="2283" y="10092"/>
                    </a:lnTo>
                    <a:lnTo>
                      <a:pt x="2354" y="10079"/>
                    </a:lnTo>
                    <a:lnTo>
                      <a:pt x="2424" y="10067"/>
                    </a:lnTo>
                    <a:lnTo>
                      <a:pt x="2495" y="10057"/>
                    </a:lnTo>
                    <a:lnTo>
                      <a:pt x="2567" y="10049"/>
                    </a:lnTo>
                    <a:lnTo>
                      <a:pt x="2639" y="10043"/>
                    </a:lnTo>
                    <a:lnTo>
                      <a:pt x="2712" y="10038"/>
                    </a:lnTo>
                    <a:lnTo>
                      <a:pt x="2784" y="10035"/>
                    </a:lnTo>
                    <a:lnTo>
                      <a:pt x="2859" y="10034"/>
                    </a:lnTo>
                    <a:lnTo>
                      <a:pt x="5032" y="10034"/>
                    </a:lnTo>
                    <a:lnTo>
                      <a:pt x="5032" y="6059"/>
                    </a:lnTo>
                    <a:lnTo>
                      <a:pt x="2859" y="6059"/>
                    </a:lnTo>
                    <a:lnTo>
                      <a:pt x="2785" y="6058"/>
                    </a:lnTo>
                    <a:lnTo>
                      <a:pt x="2712" y="6055"/>
                    </a:lnTo>
                    <a:lnTo>
                      <a:pt x="2639" y="6050"/>
                    </a:lnTo>
                    <a:lnTo>
                      <a:pt x="2568" y="6044"/>
                    </a:lnTo>
                    <a:lnTo>
                      <a:pt x="2496" y="6036"/>
                    </a:lnTo>
                    <a:lnTo>
                      <a:pt x="2425" y="6026"/>
                    </a:lnTo>
                    <a:lnTo>
                      <a:pt x="2356" y="6014"/>
                    </a:lnTo>
                    <a:lnTo>
                      <a:pt x="2285" y="6001"/>
                    </a:lnTo>
                    <a:lnTo>
                      <a:pt x="2216" y="5986"/>
                    </a:lnTo>
                    <a:lnTo>
                      <a:pt x="2147" y="5968"/>
                    </a:lnTo>
                    <a:lnTo>
                      <a:pt x="2080" y="5950"/>
                    </a:lnTo>
                    <a:lnTo>
                      <a:pt x="2012" y="5930"/>
                    </a:lnTo>
                    <a:lnTo>
                      <a:pt x="1945" y="5908"/>
                    </a:lnTo>
                    <a:lnTo>
                      <a:pt x="1880" y="5885"/>
                    </a:lnTo>
                    <a:lnTo>
                      <a:pt x="1814" y="5860"/>
                    </a:lnTo>
                    <a:lnTo>
                      <a:pt x="1750" y="5834"/>
                    </a:lnTo>
                    <a:lnTo>
                      <a:pt x="1686" y="5806"/>
                    </a:lnTo>
                    <a:lnTo>
                      <a:pt x="1624" y="5776"/>
                    </a:lnTo>
                    <a:lnTo>
                      <a:pt x="1562" y="5745"/>
                    </a:lnTo>
                    <a:lnTo>
                      <a:pt x="1500" y="5713"/>
                    </a:lnTo>
                    <a:lnTo>
                      <a:pt x="1440" y="5679"/>
                    </a:lnTo>
                    <a:lnTo>
                      <a:pt x="1381" y="5644"/>
                    </a:lnTo>
                    <a:lnTo>
                      <a:pt x="1322" y="5607"/>
                    </a:lnTo>
                    <a:lnTo>
                      <a:pt x="1265" y="5569"/>
                    </a:lnTo>
                    <a:lnTo>
                      <a:pt x="1208" y="5530"/>
                    </a:lnTo>
                    <a:lnTo>
                      <a:pt x="1153" y="5490"/>
                    </a:lnTo>
                    <a:lnTo>
                      <a:pt x="1099" y="5447"/>
                    </a:lnTo>
                    <a:lnTo>
                      <a:pt x="1044" y="5404"/>
                    </a:lnTo>
                    <a:lnTo>
                      <a:pt x="992" y="5360"/>
                    </a:lnTo>
                    <a:lnTo>
                      <a:pt x="941" y="5315"/>
                    </a:lnTo>
                    <a:lnTo>
                      <a:pt x="891" y="5267"/>
                    </a:lnTo>
                    <a:lnTo>
                      <a:pt x="841" y="5220"/>
                    </a:lnTo>
                    <a:lnTo>
                      <a:pt x="839" y="5218"/>
                    </a:lnTo>
                    <a:lnTo>
                      <a:pt x="791" y="5169"/>
                    </a:lnTo>
                    <a:lnTo>
                      <a:pt x="745" y="5119"/>
                    </a:lnTo>
                    <a:lnTo>
                      <a:pt x="699" y="5067"/>
                    </a:lnTo>
                    <a:lnTo>
                      <a:pt x="654" y="5014"/>
                    </a:lnTo>
                    <a:lnTo>
                      <a:pt x="611" y="4961"/>
                    </a:lnTo>
                    <a:lnTo>
                      <a:pt x="570" y="4906"/>
                    </a:lnTo>
                    <a:lnTo>
                      <a:pt x="529" y="4851"/>
                    </a:lnTo>
                    <a:lnTo>
                      <a:pt x="490" y="4795"/>
                    </a:lnTo>
                    <a:lnTo>
                      <a:pt x="452" y="4736"/>
                    </a:lnTo>
                    <a:lnTo>
                      <a:pt x="415" y="4679"/>
                    </a:lnTo>
                    <a:lnTo>
                      <a:pt x="380" y="4619"/>
                    </a:lnTo>
                    <a:lnTo>
                      <a:pt x="346" y="4558"/>
                    </a:lnTo>
                    <a:lnTo>
                      <a:pt x="314" y="4498"/>
                    </a:lnTo>
                    <a:lnTo>
                      <a:pt x="283" y="4436"/>
                    </a:lnTo>
                    <a:lnTo>
                      <a:pt x="254" y="4373"/>
                    </a:lnTo>
                    <a:lnTo>
                      <a:pt x="225" y="4309"/>
                    </a:lnTo>
                    <a:lnTo>
                      <a:pt x="199" y="4246"/>
                    </a:lnTo>
                    <a:lnTo>
                      <a:pt x="174" y="4180"/>
                    </a:lnTo>
                    <a:lnTo>
                      <a:pt x="151" y="4114"/>
                    </a:lnTo>
                    <a:lnTo>
                      <a:pt x="129" y="4047"/>
                    </a:lnTo>
                    <a:lnTo>
                      <a:pt x="109" y="3980"/>
                    </a:lnTo>
                    <a:lnTo>
                      <a:pt x="91" y="3913"/>
                    </a:lnTo>
                    <a:lnTo>
                      <a:pt x="73" y="3844"/>
                    </a:lnTo>
                    <a:lnTo>
                      <a:pt x="58" y="3775"/>
                    </a:lnTo>
                    <a:lnTo>
                      <a:pt x="44" y="3704"/>
                    </a:lnTo>
                    <a:lnTo>
                      <a:pt x="33" y="3634"/>
                    </a:lnTo>
                    <a:lnTo>
                      <a:pt x="23" y="3564"/>
                    </a:lnTo>
                    <a:lnTo>
                      <a:pt x="15" y="3492"/>
                    </a:lnTo>
                    <a:lnTo>
                      <a:pt x="8" y="3420"/>
                    </a:lnTo>
                    <a:lnTo>
                      <a:pt x="4" y="3347"/>
                    </a:lnTo>
                    <a:lnTo>
                      <a:pt x="1" y="3275"/>
                    </a:lnTo>
                    <a:lnTo>
                      <a:pt x="0" y="3202"/>
                    </a:lnTo>
                    <a:lnTo>
                      <a:pt x="0" y="2857"/>
                    </a:lnTo>
                    <a:lnTo>
                      <a:pt x="1" y="2784"/>
                    </a:lnTo>
                    <a:lnTo>
                      <a:pt x="4" y="2711"/>
                    </a:lnTo>
                    <a:lnTo>
                      <a:pt x="8" y="2638"/>
                    </a:lnTo>
                    <a:lnTo>
                      <a:pt x="15" y="2567"/>
                    </a:lnTo>
                    <a:lnTo>
                      <a:pt x="23" y="2495"/>
                    </a:lnTo>
                    <a:lnTo>
                      <a:pt x="33" y="2424"/>
                    </a:lnTo>
                    <a:lnTo>
                      <a:pt x="44" y="2354"/>
                    </a:lnTo>
                    <a:lnTo>
                      <a:pt x="58" y="2284"/>
                    </a:lnTo>
                    <a:lnTo>
                      <a:pt x="73" y="2215"/>
                    </a:lnTo>
                    <a:lnTo>
                      <a:pt x="91" y="2146"/>
                    </a:lnTo>
                    <a:lnTo>
                      <a:pt x="109" y="2078"/>
                    </a:lnTo>
                    <a:lnTo>
                      <a:pt x="129" y="2011"/>
                    </a:lnTo>
                    <a:lnTo>
                      <a:pt x="151" y="1944"/>
                    </a:lnTo>
                    <a:lnTo>
                      <a:pt x="174" y="1879"/>
                    </a:lnTo>
                    <a:lnTo>
                      <a:pt x="199" y="1813"/>
                    </a:lnTo>
                    <a:lnTo>
                      <a:pt x="225" y="1749"/>
                    </a:lnTo>
                    <a:lnTo>
                      <a:pt x="254" y="1686"/>
                    </a:lnTo>
                    <a:lnTo>
                      <a:pt x="283" y="1622"/>
                    </a:lnTo>
                    <a:lnTo>
                      <a:pt x="314" y="1561"/>
                    </a:lnTo>
                    <a:lnTo>
                      <a:pt x="346" y="1500"/>
                    </a:lnTo>
                    <a:lnTo>
                      <a:pt x="380" y="1439"/>
                    </a:lnTo>
                    <a:lnTo>
                      <a:pt x="416" y="1380"/>
                    </a:lnTo>
                    <a:lnTo>
                      <a:pt x="452" y="1322"/>
                    </a:lnTo>
                    <a:lnTo>
                      <a:pt x="490" y="1263"/>
                    </a:lnTo>
                    <a:lnTo>
                      <a:pt x="529" y="1207"/>
                    </a:lnTo>
                    <a:lnTo>
                      <a:pt x="571" y="1152"/>
                    </a:lnTo>
                    <a:lnTo>
                      <a:pt x="612" y="1097"/>
                    </a:lnTo>
                    <a:lnTo>
                      <a:pt x="655" y="1044"/>
                    </a:lnTo>
                    <a:lnTo>
                      <a:pt x="699" y="991"/>
                    </a:lnTo>
                    <a:lnTo>
                      <a:pt x="746" y="939"/>
                    </a:lnTo>
                    <a:lnTo>
                      <a:pt x="792" y="889"/>
                    </a:lnTo>
                    <a:lnTo>
                      <a:pt x="840" y="840"/>
                    </a:lnTo>
                    <a:lnTo>
                      <a:pt x="839" y="839"/>
                    </a:lnTo>
                    <a:lnTo>
                      <a:pt x="888" y="791"/>
                    </a:lnTo>
                    <a:lnTo>
                      <a:pt x="939" y="744"/>
                    </a:lnTo>
                    <a:lnTo>
                      <a:pt x="990" y="699"/>
                    </a:lnTo>
                    <a:lnTo>
                      <a:pt x="1042" y="655"/>
                    </a:lnTo>
                    <a:lnTo>
                      <a:pt x="1096" y="612"/>
                    </a:lnTo>
                    <a:lnTo>
                      <a:pt x="1150" y="569"/>
                    </a:lnTo>
                    <a:lnTo>
                      <a:pt x="1206" y="529"/>
                    </a:lnTo>
                    <a:lnTo>
                      <a:pt x="1263" y="490"/>
                    </a:lnTo>
                    <a:lnTo>
                      <a:pt x="1320" y="452"/>
                    </a:lnTo>
                    <a:lnTo>
                      <a:pt x="1379" y="415"/>
                    </a:lnTo>
                    <a:lnTo>
                      <a:pt x="1438" y="380"/>
                    </a:lnTo>
                    <a:lnTo>
                      <a:pt x="1498" y="346"/>
                    </a:lnTo>
                    <a:lnTo>
                      <a:pt x="1560" y="314"/>
                    </a:lnTo>
                    <a:lnTo>
                      <a:pt x="1621" y="283"/>
                    </a:lnTo>
                    <a:lnTo>
                      <a:pt x="1684" y="253"/>
                    </a:lnTo>
                    <a:lnTo>
                      <a:pt x="1748" y="225"/>
                    </a:lnTo>
                    <a:lnTo>
                      <a:pt x="1812" y="199"/>
                    </a:lnTo>
                    <a:lnTo>
                      <a:pt x="1878" y="174"/>
                    </a:lnTo>
                    <a:lnTo>
                      <a:pt x="1943" y="151"/>
                    </a:lnTo>
                    <a:lnTo>
                      <a:pt x="2010" y="129"/>
                    </a:lnTo>
                    <a:lnTo>
                      <a:pt x="2078" y="109"/>
                    </a:lnTo>
                    <a:lnTo>
                      <a:pt x="2145" y="91"/>
                    </a:lnTo>
                    <a:lnTo>
                      <a:pt x="2215" y="73"/>
                    </a:lnTo>
                    <a:lnTo>
                      <a:pt x="2283" y="58"/>
                    </a:lnTo>
                    <a:lnTo>
                      <a:pt x="2354" y="44"/>
                    </a:lnTo>
                    <a:lnTo>
                      <a:pt x="2424" y="33"/>
                    </a:lnTo>
                    <a:lnTo>
                      <a:pt x="2495" y="23"/>
                    </a:lnTo>
                    <a:lnTo>
                      <a:pt x="2567" y="15"/>
                    </a:lnTo>
                    <a:lnTo>
                      <a:pt x="2639" y="8"/>
                    </a:lnTo>
                    <a:lnTo>
                      <a:pt x="2712" y="4"/>
                    </a:lnTo>
                    <a:lnTo>
                      <a:pt x="2784" y="1"/>
                    </a:lnTo>
                    <a:lnTo>
                      <a:pt x="2859" y="0"/>
                    </a:lnTo>
                    <a:close/>
                    <a:moveTo>
                      <a:pt x="3203" y="1060"/>
                    </a:moveTo>
                    <a:lnTo>
                      <a:pt x="2859" y="1060"/>
                    </a:lnTo>
                    <a:lnTo>
                      <a:pt x="2812" y="1060"/>
                    </a:lnTo>
                    <a:lnTo>
                      <a:pt x="2766" y="1062"/>
                    </a:lnTo>
                    <a:lnTo>
                      <a:pt x="2721" y="1065"/>
                    </a:lnTo>
                    <a:lnTo>
                      <a:pt x="2676" y="1069"/>
                    </a:lnTo>
                    <a:lnTo>
                      <a:pt x="2630" y="1074"/>
                    </a:lnTo>
                    <a:lnTo>
                      <a:pt x="2586" y="1080"/>
                    </a:lnTo>
                    <a:lnTo>
                      <a:pt x="2541" y="1088"/>
                    </a:lnTo>
                    <a:lnTo>
                      <a:pt x="2497" y="1096"/>
                    </a:lnTo>
                    <a:lnTo>
                      <a:pt x="2454" y="1106"/>
                    </a:lnTo>
                    <a:lnTo>
                      <a:pt x="2411" y="1116"/>
                    </a:lnTo>
                    <a:lnTo>
                      <a:pt x="2368" y="1129"/>
                    </a:lnTo>
                    <a:lnTo>
                      <a:pt x="2325" y="1142"/>
                    </a:lnTo>
                    <a:lnTo>
                      <a:pt x="2283" y="1155"/>
                    </a:lnTo>
                    <a:lnTo>
                      <a:pt x="2242" y="1170"/>
                    </a:lnTo>
                    <a:lnTo>
                      <a:pt x="2201" y="1185"/>
                    </a:lnTo>
                    <a:lnTo>
                      <a:pt x="2160" y="1202"/>
                    </a:lnTo>
                    <a:lnTo>
                      <a:pt x="2120" y="1220"/>
                    </a:lnTo>
                    <a:lnTo>
                      <a:pt x="2081" y="1238"/>
                    </a:lnTo>
                    <a:lnTo>
                      <a:pt x="2042" y="1257"/>
                    </a:lnTo>
                    <a:lnTo>
                      <a:pt x="2003" y="1277"/>
                    </a:lnTo>
                    <a:lnTo>
                      <a:pt x="1965" y="1300"/>
                    </a:lnTo>
                    <a:lnTo>
                      <a:pt x="1928" y="1322"/>
                    </a:lnTo>
                    <a:lnTo>
                      <a:pt x="1892" y="1344"/>
                    </a:lnTo>
                    <a:lnTo>
                      <a:pt x="1855" y="1368"/>
                    </a:lnTo>
                    <a:lnTo>
                      <a:pt x="1819" y="1393"/>
                    </a:lnTo>
                    <a:lnTo>
                      <a:pt x="1784" y="1418"/>
                    </a:lnTo>
                    <a:lnTo>
                      <a:pt x="1750" y="1445"/>
                    </a:lnTo>
                    <a:lnTo>
                      <a:pt x="1717" y="1472"/>
                    </a:lnTo>
                    <a:lnTo>
                      <a:pt x="1683" y="1500"/>
                    </a:lnTo>
                    <a:lnTo>
                      <a:pt x="1651" y="1529"/>
                    </a:lnTo>
                    <a:lnTo>
                      <a:pt x="1620" y="1558"/>
                    </a:lnTo>
                    <a:lnTo>
                      <a:pt x="1589" y="1588"/>
                    </a:lnTo>
                    <a:lnTo>
                      <a:pt x="1587" y="1588"/>
                    </a:lnTo>
                    <a:lnTo>
                      <a:pt x="1557" y="1618"/>
                    </a:lnTo>
                    <a:lnTo>
                      <a:pt x="1527" y="1651"/>
                    </a:lnTo>
                    <a:lnTo>
                      <a:pt x="1498" y="1683"/>
                    </a:lnTo>
                    <a:lnTo>
                      <a:pt x="1471" y="1716"/>
                    </a:lnTo>
                    <a:lnTo>
                      <a:pt x="1444" y="1749"/>
                    </a:lnTo>
                    <a:lnTo>
                      <a:pt x="1418" y="1783"/>
                    </a:lnTo>
                    <a:lnTo>
                      <a:pt x="1393" y="1819"/>
                    </a:lnTo>
                    <a:lnTo>
                      <a:pt x="1367" y="1854"/>
                    </a:lnTo>
                    <a:lnTo>
                      <a:pt x="1343" y="1890"/>
                    </a:lnTo>
                    <a:lnTo>
                      <a:pt x="1321" y="1926"/>
                    </a:lnTo>
                    <a:lnTo>
                      <a:pt x="1299" y="1963"/>
                    </a:lnTo>
                    <a:lnTo>
                      <a:pt x="1278" y="2002"/>
                    </a:lnTo>
                    <a:lnTo>
                      <a:pt x="1257" y="2040"/>
                    </a:lnTo>
                    <a:lnTo>
                      <a:pt x="1238" y="2079"/>
                    </a:lnTo>
                    <a:lnTo>
                      <a:pt x="1220" y="2118"/>
                    </a:lnTo>
                    <a:lnTo>
                      <a:pt x="1201" y="2158"/>
                    </a:lnTo>
                    <a:lnTo>
                      <a:pt x="1185" y="2199"/>
                    </a:lnTo>
                    <a:lnTo>
                      <a:pt x="1169" y="2240"/>
                    </a:lnTo>
                    <a:lnTo>
                      <a:pt x="1155" y="2281"/>
                    </a:lnTo>
                    <a:lnTo>
                      <a:pt x="1141" y="2323"/>
                    </a:lnTo>
                    <a:lnTo>
                      <a:pt x="1128" y="2366"/>
                    </a:lnTo>
                    <a:lnTo>
                      <a:pt x="1117" y="2409"/>
                    </a:lnTo>
                    <a:lnTo>
                      <a:pt x="1107" y="2452"/>
                    </a:lnTo>
                    <a:lnTo>
                      <a:pt x="1097" y="2495"/>
                    </a:lnTo>
                    <a:lnTo>
                      <a:pt x="1089" y="2540"/>
                    </a:lnTo>
                    <a:lnTo>
                      <a:pt x="1081" y="2584"/>
                    </a:lnTo>
                    <a:lnTo>
                      <a:pt x="1075" y="2629"/>
                    </a:lnTo>
                    <a:lnTo>
                      <a:pt x="1070" y="2673"/>
                    </a:lnTo>
                    <a:lnTo>
                      <a:pt x="1066" y="2719"/>
                    </a:lnTo>
                    <a:lnTo>
                      <a:pt x="1063" y="2765"/>
                    </a:lnTo>
                    <a:lnTo>
                      <a:pt x="1061" y="2810"/>
                    </a:lnTo>
                    <a:lnTo>
                      <a:pt x="1061" y="2857"/>
                    </a:lnTo>
                    <a:lnTo>
                      <a:pt x="1061" y="3202"/>
                    </a:lnTo>
                    <a:lnTo>
                      <a:pt x="1061" y="3248"/>
                    </a:lnTo>
                    <a:lnTo>
                      <a:pt x="1063" y="3294"/>
                    </a:lnTo>
                    <a:lnTo>
                      <a:pt x="1066" y="3339"/>
                    </a:lnTo>
                    <a:lnTo>
                      <a:pt x="1070" y="3386"/>
                    </a:lnTo>
                    <a:lnTo>
                      <a:pt x="1075" y="3430"/>
                    </a:lnTo>
                    <a:lnTo>
                      <a:pt x="1081" y="3475"/>
                    </a:lnTo>
                    <a:lnTo>
                      <a:pt x="1089" y="3519"/>
                    </a:lnTo>
                    <a:lnTo>
                      <a:pt x="1097" y="3564"/>
                    </a:lnTo>
                    <a:lnTo>
                      <a:pt x="1107" y="3607"/>
                    </a:lnTo>
                    <a:lnTo>
                      <a:pt x="1117" y="3650"/>
                    </a:lnTo>
                    <a:lnTo>
                      <a:pt x="1128" y="3693"/>
                    </a:lnTo>
                    <a:lnTo>
                      <a:pt x="1141" y="3736"/>
                    </a:lnTo>
                    <a:lnTo>
                      <a:pt x="1155" y="3778"/>
                    </a:lnTo>
                    <a:lnTo>
                      <a:pt x="1169" y="3819"/>
                    </a:lnTo>
                    <a:lnTo>
                      <a:pt x="1185" y="3859"/>
                    </a:lnTo>
                    <a:lnTo>
                      <a:pt x="1201" y="3901"/>
                    </a:lnTo>
                    <a:lnTo>
                      <a:pt x="1220" y="3940"/>
                    </a:lnTo>
                    <a:lnTo>
                      <a:pt x="1238" y="3980"/>
                    </a:lnTo>
                    <a:lnTo>
                      <a:pt x="1257" y="4018"/>
                    </a:lnTo>
                    <a:lnTo>
                      <a:pt x="1278" y="4057"/>
                    </a:lnTo>
                    <a:lnTo>
                      <a:pt x="1299" y="4096"/>
                    </a:lnTo>
                    <a:lnTo>
                      <a:pt x="1321" y="4133"/>
                    </a:lnTo>
                    <a:lnTo>
                      <a:pt x="1343" y="4169"/>
                    </a:lnTo>
                    <a:lnTo>
                      <a:pt x="1367" y="4205"/>
                    </a:lnTo>
                    <a:lnTo>
                      <a:pt x="1393" y="4241"/>
                    </a:lnTo>
                    <a:lnTo>
                      <a:pt x="1418" y="4276"/>
                    </a:lnTo>
                    <a:lnTo>
                      <a:pt x="1444" y="4310"/>
                    </a:lnTo>
                    <a:lnTo>
                      <a:pt x="1471" y="4343"/>
                    </a:lnTo>
                    <a:lnTo>
                      <a:pt x="1498" y="4376"/>
                    </a:lnTo>
                    <a:lnTo>
                      <a:pt x="1527" y="4408"/>
                    </a:lnTo>
                    <a:lnTo>
                      <a:pt x="1557" y="4440"/>
                    </a:lnTo>
                    <a:lnTo>
                      <a:pt x="1587" y="4471"/>
                    </a:lnTo>
                    <a:lnTo>
                      <a:pt x="1589" y="4473"/>
                    </a:lnTo>
                    <a:lnTo>
                      <a:pt x="1619" y="4503"/>
                    </a:lnTo>
                    <a:lnTo>
                      <a:pt x="1651" y="4532"/>
                    </a:lnTo>
                    <a:lnTo>
                      <a:pt x="1683" y="4560"/>
                    </a:lnTo>
                    <a:lnTo>
                      <a:pt x="1717" y="4589"/>
                    </a:lnTo>
                    <a:lnTo>
                      <a:pt x="1750" y="4616"/>
                    </a:lnTo>
                    <a:lnTo>
                      <a:pt x="1784" y="4642"/>
                    </a:lnTo>
                    <a:lnTo>
                      <a:pt x="1819" y="4667"/>
                    </a:lnTo>
                    <a:lnTo>
                      <a:pt x="1854" y="4692"/>
                    </a:lnTo>
                    <a:lnTo>
                      <a:pt x="1891" y="4716"/>
                    </a:lnTo>
                    <a:lnTo>
                      <a:pt x="1927" y="4738"/>
                    </a:lnTo>
                    <a:lnTo>
                      <a:pt x="1964" y="4761"/>
                    </a:lnTo>
                    <a:lnTo>
                      <a:pt x="2002" y="4782"/>
                    </a:lnTo>
                    <a:lnTo>
                      <a:pt x="2041" y="4803"/>
                    </a:lnTo>
                    <a:lnTo>
                      <a:pt x="2080" y="4822"/>
                    </a:lnTo>
                    <a:lnTo>
                      <a:pt x="2119" y="4840"/>
                    </a:lnTo>
                    <a:lnTo>
                      <a:pt x="2159" y="4858"/>
                    </a:lnTo>
                    <a:lnTo>
                      <a:pt x="2200" y="4874"/>
                    </a:lnTo>
                    <a:lnTo>
                      <a:pt x="2241" y="4889"/>
                    </a:lnTo>
                    <a:lnTo>
                      <a:pt x="2282" y="4904"/>
                    </a:lnTo>
                    <a:lnTo>
                      <a:pt x="2324" y="4918"/>
                    </a:lnTo>
                    <a:lnTo>
                      <a:pt x="2367" y="4930"/>
                    </a:lnTo>
                    <a:lnTo>
                      <a:pt x="2410" y="4943"/>
                    </a:lnTo>
                    <a:lnTo>
                      <a:pt x="2453" y="4953"/>
                    </a:lnTo>
                    <a:lnTo>
                      <a:pt x="2496" y="4963"/>
                    </a:lnTo>
                    <a:lnTo>
                      <a:pt x="2541" y="4971"/>
                    </a:lnTo>
                    <a:lnTo>
                      <a:pt x="2585" y="4979"/>
                    </a:lnTo>
                    <a:lnTo>
                      <a:pt x="2630" y="4985"/>
                    </a:lnTo>
                    <a:lnTo>
                      <a:pt x="2675" y="4990"/>
                    </a:lnTo>
                    <a:lnTo>
                      <a:pt x="2720" y="4994"/>
                    </a:lnTo>
                    <a:lnTo>
                      <a:pt x="2766" y="4997"/>
                    </a:lnTo>
                    <a:lnTo>
                      <a:pt x="2812" y="4999"/>
                    </a:lnTo>
                    <a:lnTo>
                      <a:pt x="2859" y="4999"/>
                    </a:lnTo>
                    <a:lnTo>
                      <a:pt x="5001" y="4999"/>
                    </a:lnTo>
                    <a:lnTo>
                      <a:pt x="5001" y="2857"/>
                    </a:lnTo>
                    <a:lnTo>
                      <a:pt x="5001" y="2810"/>
                    </a:lnTo>
                    <a:lnTo>
                      <a:pt x="4999" y="2765"/>
                    </a:lnTo>
                    <a:lnTo>
                      <a:pt x="4996" y="2720"/>
                    </a:lnTo>
                    <a:lnTo>
                      <a:pt x="4992" y="2674"/>
                    </a:lnTo>
                    <a:lnTo>
                      <a:pt x="4987" y="2629"/>
                    </a:lnTo>
                    <a:lnTo>
                      <a:pt x="4981" y="2585"/>
                    </a:lnTo>
                    <a:lnTo>
                      <a:pt x="4973" y="2541"/>
                    </a:lnTo>
                    <a:lnTo>
                      <a:pt x="4965" y="2496"/>
                    </a:lnTo>
                    <a:lnTo>
                      <a:pt x="4955" y="2452"/>
                    </a:lnTo>
                    <a:lnTo>
                      <a:pt x="4944" y="2410"/>
                    </a:lnTo>
                    <a:lnTo>
                      <a:pt x="4932" y="2367"/>
                    </a:lnTo>
                    <a:lnTo>
                      <a:pt x="4919" y="2324"/>
                    </a:lnTo>
                    <a:lnTo>
                      <a:pt x="4906" y="2282"/>
                    </a:lnTo>
                    <a:lnTo>
                      <a:pt x="4891" y="2241"/>
                    </a:lnTo>
                    <a:lnTo>
                      <a:pt x="4875" y="2200"/>
                    </a:lnTo>
                    <a:lnTo>
                      <a:pt x="4859" y="2159"/>
                    </a:lnTo>
                    <a:lnTo>
                      <a:pt x="4841" y="2119"/>
                    </a:lnTo>
                    <a:lnTo>
                      <a:pt x="4823" y="2080"/>
                    </a:lnTo>
                    <a:lnTo>
                      <a:pt x="4804" y="2041"/>
                    </a:lnTo>
                    <a:lnTo>
                      <a:pt x="4783" y="2003"/>
                    </a:lnTo>
                    <a:lnTo>
                      <a:pt x="4761" y="1964"/>
                    </a:lnTo>
                    <a:lnTo>
                      <a:pt x="4739" y="1927"/>
                    </a:lnTo>
                    <a:lnTo>
                      <a:pt x="4716" y="1891"/>
                    </a:lnTo>
                    <a:lnTo>
                      <a:pt x="4693" y="1855"/>
                    </a:lnTo>
                    <a:lnTo>
                      <a:pt x="4668" y="1819"/>
                    </a:lnTo>
                    <a:lnTo>
                      <a:pt x="4643" y="1784"/>
                    </a:lnTo>
                    <a:lnTo>
                      <a:pt x="4616" y="1749"/>
                    </a:lnTo>
                    <a:lnTo>
                      <a:pt x="4588" y="1716"/>
                    </a:lnTo>
                    <a:lnTo>
                      <a:pt x="4561" y="1683"/>
                    </a:lnTo>
                    <a:lnTo>
                      <a:pt x="4532" y="1651"/>
                    </a:lnTo>
                    <a:lnTo>
                      <a:pt x="4503" y="1619"/>
                    </a:lnTo>
                    <a:lnTo>
                      <a:pt x="4473" y="1588"/>
                    </a:lnTo>
                    <a:lnTo>
                      <a:pt x="4441" y="1558"/>
                    </a:lnTo>
                    <a:lnTo>
                      <a:pt x="4410" y="1529"/>
                    </a:lnTo>
                    <a:lnTo>
                      <a:pt x="4378" y="1500"/>
                    </a:lnTo>
                    <a:lnTo>
                      <a:pt x="4345" y="1472"/>
                    </a:lnTo>
                    <a:lnTo>
                      <a:pt x="4312" y="1445"/>
                    </a:lnTo>
                    <a:lnTo>
                      <a:pt x="4276" y="1418"/>
                    </a:lnTo>
                    <a:lnTo>
                      <a:pt x="4242" y="1393"/>
                    </a:lnTo>
                    <a:lnTo>
                      <a:pt x="4206" y="1368"/>
                    </a:lnTo>
                    <a:lnTo>
                      <a:pt x="4170" y="1344"/>
                    </a:lnTo>
                    <a:lnTo>
                      <a:pt x="4134" y="1322"/>
                    </a:lnTo>
                    <a:lnTo>
                      <a:pt x="4096" y="1300"/>
                    </a:lnTo>
                    <a:lnTo>
                      <a:pt x="4058" y="1277"/>
                    </a:lnTo>
                    <a:lnTo>
                      <a:pt x="4020" y="1257"/>
                    </a:lnTo>
                    <a:lnTo>
                      <a:pt x="3981" y="1238"/>
                    </a:lnTo>
                    <a:lnTo>
                      <a:pt x="3941" y="1220"/>
                    </a:lnTo>
                    <a:lnTo>
                      <a:pt x="3901" y="1202"/>
                    </a:lnTo>
                    <a:lnTo>
                      <a:pt x="3861" y="1185"/>
                    </a:lnTo>
                    <a:lnTo>
                      <a:pt x="3820" y="1170"/>
                    </a:lnTo>
                    <a:lnTo>
                      <a:pt x="3777" y="1155"/>
                    </a:lnTo>
                    <a:lnTo>
                      <a:pt x="3736" y="1142"/>
                    </a:lnTo>
                    <a:lnTo>
                      <a:pt x="3694" y="1129"/>
                    </a:lnTo>
                    <a:lnTo>
                      <a:pt x="3651" y="1116"/>
                    </a:lnTo>
                    <a:lnTo>
                      <a:pt x="3607" y="1106"/>
                    </a:lnTo>
                    <a:lnTo>
                      <a:pt x="3564" y="1096"/>
                    </a:lnTo>
                    <a:lnTo>
                      <a:pt x="3520" y="1088"/>
                    </a:lnTo>
                    <a:lnTo>
                      <a:pt x="3475" y="1080"/>
                    </a:lnTo>
                    <a:lnTo>
                      <a:pt x="3431" y="1074"/>
                    </a:lnTo>
                    <a:lnTo>
                      <a:pt x="3386" y="1069"/>
                    </a:lnTo>
                    <a:lnTo>
                      <a:pt x="3341" y="1065"/>
                    </a:lnTo>
                    <a:lnTo>
                      <a:pt x="3295" y="1062"/>
                    </a:lnTo>
                    <a:lnTo>
                      <a:pt x="3249" y="1060"/>
                    </a:lnTo>
                    <a:lnTo>
                      <a:pt x="3203" y="1060"/>
                    </a:lnTo>
                    <a:close/>
                    <a:moveTo>
                      <a:pt x="12835" y="1060"/>
                    </a:moveTo>
                    <a:lnTo>
                      <a:pt x="12491" y="1060"/>
                    </a:lnTo>
                    <a:lnTo>
                      <a:pt x="12445" y="1060"/>
                    </a:lnTo>
                    <a:lnTo>
                      <a:pt x="12399" y="1062"/>
                    </a:lnTo>
                    <a:lnTo>
                      <a:pt x="12353" y="1065"/>
                    </a:lnTo>
                    <a:lnTo>
                      <a:pt x="12308" y="1069"/>
                    </a:lnTo>
                    <a:lnTo>
                      <a:pt x="12263" y="1074"/>
                    </a:lnTo>
                    <a:lnTo>
                      <a:pt x="12219" y="1080"/>
                    </a:lnTo>
                    <a:lnTo>
                      <a:pt x="12174" y="1088"/>
                    </a:lnTo>
                    <a:lnTo>
                      <a:pt x="12130" y="1096"/>
                    </a:lnTo>
                    <a:lnTo>
                      <a:pt x="12087" y="1106"/>
                    </a:lnTo>
                    <a:lnTo>
                      <a:pt x="12043" y="1116"/>
                    </a:lnTo>
                    <a:lnTo>
                      <a:pt x="12000" y="1129"/>
                    </a:lnTo>
                    <a:lnTo>
                      <a:pt x="11958" y="1142"/>
                    </a:lnTo>
                    <a:lnTo>
                      <a:pt x="11916" y="1155"/>
                    </a:lnTo>
                    <a:lnTo>
                      <a:pt x="11874" y="1170"/>
                    </a:lnTo>
                    <a:lnTo>
                      <a:pt x="11833" y="1185"/>
                    </a:lnTo>
                    <a:lnTo>
                      <a:pt x="11793" y="1202"/>
                    </a:lnTo>
                    <a:lnTo>
                      <a:pt x="11753" y="1220"/>
                    </a:lnTo>
                    <a:lnTo>
                      <a:pt x="11713" y="1238"/>
                    </a:lnTo>
                    <a:lnTo>
                      <a:pt x="11674" y="1257"/>
                    </a:lnTo>
                    <a:lnTo>
                      <a:pt x="11636" y="1277"/>
                    </a:lnTo>
                    <a:lnTo>
                      <a:pt x="11598" y="1300"/>
                    </a:lnTo>
                    <a:lnTo>
                      <a:pt x="11560" y="1322"/>
                    </a:lnTo>
                    <a:lnTo>
                      <a:pt x="11524" y="1344"/>
                    </a:lnTo>
                    <a:lnTo>
                      <a:pt x="11488" y="1368"/>
                    </a:lnTo>
                    <a:lnTo>
                      <a:pt x="11452" y="1393"/>
                    </a:lnTo>
                    <a:lnTo>
                      <a:pt x="11418" y="1418"/>
                    </a:lnTo>
                    <a:lnTo>
                      <a:pt x="11382" y="1445"/>
                    </a:lnTo>
                    <a:lnTo>
                      <a:pt x="11349" y="1472"/>
                    </a:lnTo>
                    <a:lnTo>
                      <a:pt x="11316" y="1500"/>
                    </a:lnTo>
                    <a:lnTo>
                      <a:pt x="11284" y="1529"/>
                    </a:lnTo>
                    <a:lnTo>
                      <a:pt x="11253" y="1558"/>
                    </a:lnTo>
                    <a:lnTo>
                      <a:pt x="11221" y="1588"/>
                    </a:lnTo>
                    <a:lnTo>
                      <a:pt x="11219" y="1588"/>
                    </a:lnTo>
                    <a:lnTo>
                      <a:pt x="11189" y="1618"/>
                    </a:lnTo>
                    <a:lnTo>
                      <a:pt x="11160" y="1651"/>
                    </a:lnTo>
                    <a:lnTo>
                      <a:pt x="11132" y="1683"/>
                    </a:lnTo>
                    <a:lnTo>
                      <a:pt x="11104" y="1716"/>
                    </a:lnTo>
                    <a:lnTo>
                      <a:pt x="11076" y="1749"/>
                    </a:lnTo>
                    <a:lnTo>
                      <a:pt x="11050" y="1783"/>
                    </a:lnTo>
                    <a:lnTo>
                      <a:pt x="11025" y="1819"/>
                    </a:lnTo>
                    <a:lnTo>
                      <a:pt x="11000" y="1854"/>
                    </a:lnTo>
                    <a:lnTo>
                      <a:pt x="10976" y="1890"/>
                    </a:lnTo>
                    <a:lnTo>
                      <a:pt x="10954" y="1926"/>
                    </a:lnTo>
                    <a:lnTo>
                      <a:pt x="10932" y="1963"/>
                    </a:lnTo>
                    <a:lnTo>
                      <a:pt x="10910" y="2002"/>
                    </a:lnTo>
                    <a:lnTo>
                      <a:pt x="10889" y="2040"/>
                    </a:lnTo>
                    <a:lnTo>
                      <a:pt x="10870" y="2079"/>
                    </a:lnTo>
                    <a:lnTo>
                      <a:pt x="10852" y="2118"/>
                    </a:lnTo>
                    <a:lnTo>
                      <a:pt x="10834" y="2158"/>
                    </a:lnTo>
                    <a:lnTo>
                      <a:pt x="10818" y="2199"/>
                    </a:lnTo>
                    <a:lnTo>
                      <a:pt x="10802" y="2240"/>
                    </a:lnTo>
                    <a:lnTo>
                      <a:pt x="10788" y="2281"/>
                    </a:lnTo>
                    <a:lnTo>
                      <a:pt x="10774" y="2323"/>
                    </a:lnTo>
                    <a:lnTo>
                      <a:pt x="10762" y="2366"/>
                    </a:lnTo>
                    <a:lnTo>
                      <a:pt x="10749" y="2409"/>
                    </a:lnTo>
                    <a:lnTo>
                      <a:pt x="10739" y="2452"/>
                    </a:lnTo>
                    <a:lnTo>
                      <a:pt x="10729" y="2495"/>
                    </a:lnTo>
                    <a:lnTo>
                      <a:pt x="10721" y="2540"/>
                    </a:lnTo>
                    <a:lnTo>
                      <a:pt x="10713" y="2584"/>
                    </a:lnTo>
                    <a:lnTo>
                      <a:pt x="10707" y="2629"/>
                    </a:lnTo>
                    <a:lnTo>
                      <a:pt x="10702" y="2673"/>
                    </a:lnTo>
                    <a:lnTo>
                      <a:pt x="10698" y="2719"/>
                    </a:lnTo>
                    <a:lnTo>
                      <a:pt x="10695" y="2765"/>
                    </a:lnTo>
                    <a:lnTo>
                      <a:pt x="10693" y="2810"/>
                    </a:lnTo>
                    <a:lnTo>
                      <a:pt x="10693" y="2857"/>
                    </a:lnTo>
                    <a:lnTo>
                      <a:pt x="10693" y="4999"/>
                    </a:lnTo>
                    <a:lnTo>
                      <a:pt x="10750" y="4999"/>
                    </a:lnTo>
                    <a:lnTo>
                      <a:pt x="12835" y="4999"/>
                    </a:lnTo>
                    <a:lnTo>
                      <a:pt x="12882" y="4999"/>
                    </a:lnTo>
                    <a:lnTo>
                      <a:pt x="12928" y="4997"/>
                    </a:lnTo>
                    <a:lnTo>
                      <a:pt x="12974" y="4994"/>
                    </a:lnTo>
                    <a:lnTo>
                      <a:pt x="13019" y="4990"/>
                    </a:lnTo>
                    <a:lnTo>
                      <a:pt x="13064" y="4985"/>
                    </a:lnTo>
                    <a:lnTo>
                      <a:pt x="13109" y="4979"/>
                    </a:lnTo>
                    <a:lnTo>
                      <a:pt x="13153" y="4971"/>
                    </a:lnTo>
                    <a:lnTo>
                      <a:pt x="13198" y="4963"/>
                    </a:lnTo>
                    <a:lnTo>
                      <a:pt x="13241" y="4953"/>
                    </a:lnTo>
                    <a:lnTo>
                      <a:pt x="13284" y="4943"/>
                    </a:lnTo>
                    <a:lnTo>
                      <a:pt x="13327" y="4930"/>
                    </a:lnTo>
                    <a:lnTo>
                      <a:pt x="13370" y="4918"/>
                    </a:lnTo>
                    <a:lnTo>
                      <a:pt x="13412" y="4904"/>
                    </a:lnTo>
                    <a:lnTo>
                      <a:pt x="13453" y="4889"/>
                    </a:lnTo>
                    <a:lnTo>
                      <a:pt x="13494" y="4874"/>
                    </a:lnTo>
                    <a:lnTo>
                      <a:pt x="13535" y="4858"/>
                    </a:lnTo>
                    <a:lnTo>
                      <a:pt x="13575" y="4840"/>
                    </a:lnTo>
                    <a:lnTo>
                      <a:pt x="13614" y="4822"/>
                    </a:lnTo>
                    <a:lnTo>
                      <a:pt x="13653" y="4803"/>
                    </a:lnTo>
                    <a:lnTo>
                      <a:pt x="13692" y="4782"/>
                    </a:lnTo>
                    <a:lnTo>
                      <a:pt x="13730" y="4761"/>
                    </a:lnTo>
                    <a:lnTo>
                      <a:pt x="13767" y="4738"/>
                    </a:lnTo>
                    <a:lnTo>
                      <a:pt x="13803" y="4716"/>
                    </a:lnTo>
                    <a:lnTo>
                      <a:pt x="13840" y="4692"/>
                    </a:lnTo>
                    <a:lnTo>
                      <a:pt x="13875" y="4667"/>
                    </a:lnTo>
                    <a:lnTo>
                      <a:pt x="13910" y="4642"/>
                    </a:lnTo>
                    <a:lnTo>
                      <a:pt x="13944" y="4616"/>
                    </a:lnTo>
                    <a:lnTo>
                      <a:pt x="13977" y="4589"/>
                    </a:lnTo>
                    <a:lnTo>
                      <a:pt x="14011" y="4560"/>
                    </a:lnTo>
                    <a:lnTo>
                      <a:pt x="14043" y="4532"/>
                    </a:lnTo>
                    <a:lnTo>
                      <a:pt x="14075" y="4503"/>
                    </a:lnTo>
                    <a:lnTo>
                      <a:pt x="14105" y="4473"/>
                    </a:lnTo>
                    <a:lnTo>
                      <a:pt x="14105" y="4471"/>
                    </a:lnTo>
                    <a:lnTo>
                      <a:pt x="14135" y="4440"/>
                    </a:lnTo>
                    <a:lnTo>
                      <a:pt x="14165" y="4408"/>
                    </a:lnTo>
                    <a:lnTo>
                      <a:pt x="14194" y="4375"/>
                    </a:lnTo>
                    <a:lnTo>
                      <a:pt x="14222" y="4343"/>
                    </a:lnTo>
                    <a:lnTo>
                      <a:pt x="14248" y="4309"/>
                    </a:lnTo>
                    <a:lnTo>
                      <a:pt x="14275" y="4275"/>
                    </a:lnTo>
                    <a:lnTo>
                      <a:pt x="14300" y="4239"/>
                    </a:lnTo>
                    <a:lnTo>
                      <a:pt x="14326" y="4204"/>
                    </a:lnTo>
                    <a:lnTo>
                      <a:pt x="14350" y="4168"/>
                    </a:lnTo>
                    <a:lnTo>
                      <a:pt x="14372" y="4132"/>
                    </a:lnTo>
                    <a:lnTo>
                      <a:pt x="14394" y="4095"/>
                    </a:lnTo>
                    <a:lnTo>
                      <a:pt x="14416" y="4056"/>
                    </a:lnTo>
                    <a:lnTo>
                      <a:pt x="14436" y="4018"/>
                    </a:lnTo>
                    <a:lnTo>
                      <a:pt x="14455" y="3979"/>
                    </a:lnTo>
                    <a:lnTo>
                      <a:pt x="14473" y="3940"/>
                    </a:lnTo>
                    <a:lnTo>
                      <a:pt x="14492" y="3900"/>
                    </a:lnTo>
                    <a:lnTo>
                      <a:pt x="14509" y="3858"/>
                    </a:lnTo>
                    <a:lnTo>
                      <a:pt x="14524" y="3818"/>
                    </a:lnTo>
                    <a:lnTo>
                      <a:pt x="14539" y="3777"/>
                    </a:lnTo>
                    <a:lnTo>
                      <a:pt x="14552" y="3735"/>
                    </a:lnTo>
                    <a:lnTo>
                      <a:pt x="14565" y="3692"/>
                    </a:lnTo>
                    <a:lnTo>
                      <a:pt x="14577" y="3649"/>
                    </a:lnTo>
                    <a:lnTo>
                      <a:pt x="14587" y="3606"/>
                    </a:lnTo>
                    <a:lnTo>
                      <a:pt x="14597" y="3563"/>
                    </a:lnTo>
                    <a:lnTo>
                      <a:pt x="14605" y="3518"/>
                    </a:lnTo>
                    <a:lnTo>
                      <a:pt x="14613" y="3474"/>
                    </a:lnTo>
                    <a:lnTo>
                      <a:pt x="14619" y="3430"/>
                    </a:lnTo>
                    <a:lnTo>
                      <a:pt x="14624" y="3385"/>
                    </a:lnTo>
                    <a:lnTo>
                      <a:pt x="14628" y="3339"/>
                    </a:lnTo>
                    <a:lnTo>
                      <a:pt x="14631" y="3294"/>
                    </a:lnTo>
                    <a:lnTo>
                      <a:pt x="14633" y="3248"/>
                    </a:lnTo>
                    <a:lnTo>
                      <a:pt x="14633" y="3202"/>
                    </a:lnTo>
                    <a:lnTo>
                      <a:pt x="14633" y="2857"/>
                    </a:lnTo>
                    <a:lnTo>
                      <a:pt x="14633" y="2810"/>
                    </a:lnTo>
                    <a:lnTo>
                      <a:pt x="14631" y="2765"/>
                    </a:lnTo>
                    <a:lnTo>
                      <a:pt x="14628" y="2720"/>
                    </a:lnTo>
                    <a:lnTo>
                      <a:pt x="14624" y="2674"/>
                    </a:lnTo>
                    <a:lnTo>
                      <a:pt x="14619" y="2629"/>
                    </a:lnTo>
                    <a:lnTo>
                      <a:pt x="14613" y="2585"/>
                    </a:lnTo>
                    <a:lnTo>
                      <a:pt x="14605" y="2541"/>
                    </a:lnTo>
                    <a:lnTo>
                      <a:pt x="14597" y="2496"/>
                    </a:lnTo>
                    <a:lnTo>
                      <a:pt x="14587" y="2452"/>
                    </a:lnTo>
                    <a:lnTo>
                      <a:pt x="14577" y="2410"/>
                    </a:lnTo>
                    <a:lnTo>
                      <a:pt x="14565" y="2367"/>
                    </a:lnTo>
                    <a:lnTo>
                      <a:pt x="14552" y="2324"/>
                    </a:lnTo>
                    <a:lnTo>
                      <a:pt x="14539" y="2282"/>
                    </a:lnTo>
                    <a:lnTo>
                      <a:pt x="14524" y="2241"/>
                    </a:lnTo>
                    <a:lnTo>
                      <a:pt x="14509" y="2200"/>
                    </a:lnTo>
                    <a:lnTo>
                      <a:pt x="14492" y="2159"/>
                    </a:lnTo>
                    <a:lnTo>
                      <a:pt x="14473" y="2119"/>
                    </a:lnTo>
                    <a:lnTo>
                      <a:pt x="14455" y="2080"/>
                    </a:lnTo>
                    <a:lnTo>
                      <a:pt x="14436" y="2041"/>
                    </a:lnTo>
                    <a:lnTo>
                      <a:pt x="14416" y="2003"/>
                    </a:lnTo>
                    <a:lnTo>
                      <a:pt x="14394" y="1964"/>
                    </a:lnTo>
                    <a:lnTo>
                      <a:pt x="14372" y="1927"/>
                    </a:lnTo>
                    <a:lnTo>
                      <a:pt x="14350" y="1891"/>
                    </a:lnTo>
                    <a:lnTo>
                      <a:pt x="14326" y="1855"/>
                    </a:lnTo>
                    <a:lnTo>
                      <a:pt x="14300" y="1819"/>
                    </a:lnTo>
                    <a:lnTo>
                      <a:pt x="14275" y="1784"/>
                    </a:lnTo>
                    <a:lnTo>
                      <a:pt x="14248" y="1749"/>
                    </a:lnTo>
                    <a:lnTo>
                      <a:pt x="14222" y="1716"/>
                    </a:lnTo>
                    <a:lnTo>
                      <a:pt x="14194" y="1683"/>
                    </a:lnTo>
                    <a:lnTo>
                      <a:pt x="14165" y="1651"/>
                    </a:lnTo>
                    <a:lnTo>
                      <a:pt x="14135" y="1619"/>
                    </a:lnTo>
                    <a:lnTo>
                      <a:pt x="14105" y="1588"/>
                    </a:lnTo>
                    <a:lnTo>
                      <a:pt x="14074" y="1558"/>
                    </a:lnTo>
                    <a:lnTo>
                      <a:pt x="14043" y="1529"/>
                    </a:lnTo>
                    <a:lnTo>
                      <a:pt x="14011" y="1500"/>
                    </a:lnTo>
                    <a:lnTo>
                      <a:pt x="13977" y="1472"/>
                    </a:lnTo>
                    <a:lnTo>
                      <a:pt x="13944" y="1445"/>
                    </a:lnTo>
                    <a:lnTo>
                      <a:pt x="13909" y="1418"/>
                    </a:lnTo>
                    <a:lnTo>
                      <a:pt x="13875" y="1393"/>
                    </a:lnTo>
                    <a:lnTo>
                      <a:pt x="13839" y="1368"/>
                    </a:lnTo>
                    <a:lnTo>
                      <a:pt x="13802" y="1344"/>
                    </a:lnTo>
                    <a:lnTo>
                      <a:pt x="13766" y="1322"/>
                    </a:lnTo>
                    <a:lnTo>
                      <a:pt x="13729" y="1300"/>
                    </a:lnTo>
                    <a:lnTo>
                      <a:pt x="13691" y="1277"/>
                    </a:lnTo>
                    <a:lnTo>
                      <a:pt x="13652" y="1257"/>
                    </a:lnTo>
                    <a:lnTo>
                      <a:pt x="13613" y="1238"/>
                    </a:lnTo>
                    <a:lnTo>
                      <a:pt x="13574" y="1220"/>
                    </a:lnTo>
                    <a:lnTo>
                      <a:pt x="13534" y="1202"/>
                    </a:lnTo>
                    <a:lnTo>
                      <a:pt x="13493" y="1185"/>
                    </a:lnTo>
                    <a:lnTo>
                      <a:pt x="13452" y="1170"/>
                    </a:lnTo>
                    <a:lnTo>
                      <a:pt x="13411" y="1155"/>
                    </a:lnTo>
                    <a:lnTo>
                      <a:pt x="13369" y="1142"/>
                    </a:lnTo>
                    <a:lnTo>
                      <a:pt x="13326" y="1129"/>
                    </a:lnTo>
                    <a:lnTo>
                      <a:pt x="13283" y="1116"/>
                    </a:lnTo>
                    <a:lnTo>
                      <a:pt x="13240" y="1106"/>
                    </a:lnTo>
                    <a:lnTo>
                      <a:pt x="13197" y="1096"/>
                    </a:lnTo>
                    <a:lnTo>
                      <a:pt x="13152" y="1088"/>
                    </a:lnTo>
                    <a:lnTo>
                      <a:pt x="13108" y="1080"/>
                    </a:lnTo>
                    <a:lnTo>
                      <a:pt x="13064" y="1074"/>
                    </a:lnTo>
                    <a:lnTo>
                      <a:pt x="13018" y="1069"/>
                    </a:lnTo>
                    <a:lnTo>
                      <a:pt x="12973" y="1065"/>
                    </a:lnTo>
                    <a:lnTo>
                      <a:pt x="12928" y="1062"/>
                    </a:lnTo>
                    <a:lnTo>
                      <a:pt x="12882" y="1060"/>
                    </a:lnTo>
                    <a:lnTo>
                      <a:pt x="12835" y="1060"/>
                    </a:lnTo>
                    <a:close/>
                    <a:moveTo>
                      <a:pt x="12491" y="15033"/>
                    </a:moveTo>
                    <a:lnTo>
                      <a:pt x="12835" y="15033"/>
                    </a:lnTo>
                    <a:lnTo>
                      <a:pt x="12882" y="15033"/>
                    </a:lnTo>
                    <a:lnTo>
                      <a:pt x="12928" y="15031"/>
                    </a:lnTo>
                    <a:lnTo>
                      <a:pt x="12974" y="15028"/>
                    </a:lnTo>
                    <a:lnTo>
                      <a:pt x="13019" y="15024"/>
                    </a:lnTo>
                    <a:lnTo>
                      <a:pt x="13064" y="15019"/>
                    </a:lnTo>
                    <a:lnTo>
                      <a:pt x="13109" y="15013"/>
                    </a:lnTo>
                    <a:lnTo>
                      <a:pt x="13153" y="15005"/>
                    </a:lnTo>
                    <a:lnTo>
                      <a:pt x="13198" y="14997"/>
                    </a:lnTo>
                    <a:lnTo>
                      <a:pt x="13241" y="14987"/>
                    </a:lnTo>
                    <a:lnTo>
                      <a:pt x="13284" y="14977"/>
                    </a:lnTo>
                    <a:lnTo>
                      <a:pt x="13327" y="14965"/>
                    </a:lnTo>
                    <a:lnTo>
                      <a:pt x="13370" y="14952"/>
                    </a:lnTo>
                    <a:lnTo>
                      <a:pt x="13412" y="14938"/>
                    </a:lnTo>
                    <a:lnTo>
                      <a:pt x="13453" y="14924"/>
                    </a:lnTo>
                    <a:lnTo>
                      <a:pt x="13494" y="14908"/>
                    </a:lnTo>
                    <a:lnTo>
                      <a:pt x="13535" y="14892"/>
                    </a:lnTo>
                    <a:lnTo>
                      <a:pt x="13575" y="14874"/>
                    </a:lnTo>
                    <a:lnTo>
                      <a:pt x="13614" y="14856"/>
                    </a:lnTo>
                    <a:lnTo>
                      <a:pt x="13653" y="14837"/>
                    </a:lnTo>
                    <a:lnTo>
                      <a:pt x="13692" y="14816"/>
                    </a:lnTo>
                    <a:lnTo>
                      <a:pt x="13730" y="14794"/>
                    </a:lnTo>
                    <a:lnTo>
                      <a:pt x="13767" y="14772"/>
                    </a:lnTo>
                    <a:lnTo>
                      <a:pt x="13803" y="14750"/>
                    </a:lnTo>
                    <a:lnTo>
                      <a:pt x="13840" y="14726"/>
                    </a:lnTo>
                    <a:lnTo>
                      <a:pt x="13875" y="14701"/>
                    </a:lnTo>
                    <a:lnTo>
                      <a:pt x="13910" y="14676"/>
                    </a:lnTo>
                    <a:lnTo>
                      <a:pt x="13944" y="14650"/>
                    </a:lnTo>
                    <a:lnTo>
                      <a:pt x="13977" y="14623"/>
                    </a:lnTo>
                    <a:lnTo>
                      <a:pt x="14011" y="14595"/>
                    </a:lnTo>
                    <a:lnTo>
                      <a:pt x="14043" y="14566"/>
                    </a:lnTo>
                    <a:lnTo>
                      <a:pt x="14075" y="14537"/>
                    </a:lnTo>
                    <a:lnTo>
                      <a:pt x="14105" y="14507"/>
                    </a:lnTo>
                    <a:lnTo>
                      <a:pt x="14105" y="14505"/>
                    </a:lnTo>
                    <a:lnTo>
                      <a:pt x="14135" y="14474"/>
                    </a:lnTo>
                    <a:lnTo>
                      <a:pt x="14165" y="14442"/>
                    </a:lnTo>
                    <a:lnTo>
                      <a:pt x="14194" y="14410"/>
                    </a:lnTo>
                    <a:lnTo>
                      <a:pt x="14222" y="14377"/>
                    </a:lnTo>
                    <a:lnTo>
                      <a:pt x="14248" y="14344"/>
                    </a:lnTo>
                    <a:lnTo>
                      <a:pt x="14275" y="14310"/>
                    </a:lnTo>
                    <a:lnTo>
                      <a:pt x="14300" y="14274"/>
                    </a:lnTo>
                    <a:lnTo>
                      <a:pt x="14326" y="14238"/>
                    </a:lnTo>
                    <a:lnTo>
                      <a:pt x="14350" y="14202"/>
                    </a:lnTo>
                    <a:lnTo>
                      <a:pt x="14372" y="14166"/>
                    </a:lnTo>
                    <a:lnTo>
                      <a:pt x="14394" y="14129"/>
                    </a:lnTo>
                    <a:lnTo>
                      <a:pt x="14416" y="14090"/>
                    </a:lnTo>
                    <a:lnTo>
                      <a:pt x="14436" y="14052"/>
                    </a:lnTo>
                    <a:lnTo>
                      <a:pt x="14455" y="14013"/>
                    </a:lnTo>
                    <a:lnTo>
                      <a:pt x="14473" y="13974"/>
                    </a:lnTo>
                    <a:lnTo>
                      <a:pt x="14492" y="13934"/>
                    </a:lnTo>
                    <a:lnTo>
                      <a:pt x="14509" y="13893"/>
                    </a:lnTo>
                    <a:lnTo>
                      <a:pt x="14524" y="13852"/>
                    </a:lnTo>
                    <a:lnTo>
                      <a:pt x="14539" y="13811"/>
                    </a:lnTo>
                    <a:lnTo>
                      <a:pt x="14552" y="13769"/>
                    </a:lnTo>
                    <a:lnTo>
                      <a:pt x="14565" y="13726"/>
                    </a:lnTo>
                    <a:lnTo>
                      <a:pt x="14577" y="13684"/>
                    </a:lnTo>
                    <a:lnTo>
                      <a:pt x="14587" y="13641"/>
                    </a:lnTo>
                    <a:lnTo>
                      <a:pt x="14597" y="13597"/>
                    </a:lnTo>
                    <a:lnTo>
                      <a:pt x="14605" y="13553"/>
                    </a:lnTo>
                    <a:lnTo>
                      <a:pt x="14613" y="13508"/>
                    </a:lnTo>
                    <a:lnTo>
                      <a:pt x="14619" y="13464"/>
                    </a:lnTo>
                    <a:lnTo>
                      <a:pt x="14624" y="13419"/>
                    </a:lnTo>
                    <a:lnTo>
                      <a:pt x="14628" y="13373"/>
                    </a:lnTo>
                    <a:lnTo>
                      <a:pt x="14631" y="13328"/>
                    </a:lnTo>
                    <a:lnTo>
                      <a:pt x="14633" y="13283"/>
                    </a:lnTo>
                    <a:lnTo>
                      <a:pt x="14633" y="13236"/>
                    </a:lnTo>
                    <a:lnTo>
                      <a:pt x="14633" y="12891"/>
                    </a:lnTo>
                    <a:lnTo>
                      <a:pt x="14633" y="12845"/>
                    </a:lnTo>
                    <a:lnTo>
                      <a:pt x="14631" y="12799"/>
                    </a:lnTo>
                    <a:lnTo>
                      <a:pt x="14628" y="12754"/>
                    </a:lnTo>
                    <a:lnTo>
                      <a:pt x="14624" y="12708"/>
                    </a:lnTo>
                    <a:lnTo>
                      <a:pt x="14619" y="12663"/>
                    </a:lnTo>
                    <a:lnTo>
                      <a:pt x="14613" y="12619"/>
                    </a:lnTo>
                    <a:lnTo>
                      <a:pt x="14605" y="12575"/>
                    </a:lnTo>
                    <a:lnTo>
                      <a:pt x="14597" y="12530"/>
                    </a:lnTo>
                    <a:lnTo>
                      <a:pt x="14587" y="12487"/>
                    </a:lnTo>
                    <a:lnTo>
                      <a:pt x="14577" y="12444"/>
                    </a:lnTo>
                    <a:lnTo>
                      <a:pt x="14565" y="12401"/>
                    </a:lnTo>
                    <a:lnTo>
                      <a:pt x="14552" y="12358"/>
                    </a:lnTo>
                    <a:lnTo>
                      <a:pt x="14539" y="12317"/>
                    </a:lnTo>
                    <a:lnTo>
                      <a:pt x="14524" y="12275"/>
                    </a:lnTo>
                    <a:lnTo>
                      <a:pt x="14509" y="12235"/>
                    </a:lnTo>
                    <a:lnTo>
                      <a:pt x="14492" y="12193"/>
                    </a:lnTo>
                    <a:lnTo>
                      <a:pt x="14473" y="12153"/>
                    </a:lnTo>
                    <a:lnTo>
                      <a:pt x="14455" y="12114"/>
                    </a:lnTo>
                    <a:lnTo>
                      <a:pt x="14436" y="12076"/>
                    </a:lnTo>
                    <a:lnTo>
                      <a:pt x="14416" y="12037"/>
                    </a:lnTo>
                    <a:lnTo>
                      <a:pt x="14394" y="11998"/>
                    </a:lnTo>
                    <a:lnTo>
                      <a:pt x="14372" y="11961"/>
                    </a:lnTo>
                    <a:lnTo>
                      <a:pt x="14350" y="11925"/>
                    </a:lnTo>
                    <a:lnTo>
                      <a:pt x="14326" y="11889"/>
                    </a:lnTo>
                    <a:lnTo>
                      <a:pt x="14300" y="11854"/>
                    </a:lnTo>
                    <a:lnTo>
                      <a:pt x="14275" y="11818"/>
                    </a:lnTo>
                    <a:lnTo>
                      <a:pt x="14248" y="11784"/>
                    </a:lnTo>
                    <a:lnTo>
                      <a:pt x="14222" y="11750"/>
                    </a:lnTo>
                    <a:lnTo>
                      <a:pt x="14194" y="11718"/>
                    </a:lnTo>
                    <a:lnTo>
                      <a:pt x="14165" y="11685"/>
                    </a:lnTo>
                    <a:lnTo>
                      <a:pt x="14135" y="11653"/>
                    </a:lnTo>
                    <a:lnTo>
                      <a:pt x="14105" y="11622"/>
                    </a:lnTo>
                    <a:lnTo>
                      <a:pt x="14074" y="11592"/>
                    </a:lnTo>
                    <a:lnTo>
                      <a:pt x="14043" y="11563"/>
                    </a:lnTo>
                    <a:lnTo>
                      <a:pt x="14011" y="11534"/>
                    </a:lnTo>
                    <a:lnTo>
                      <a:pt x="13977" y="11506"/>
                    </a:lnTo>
                    <a:lnTo>
                      <a:pt x="13944" y="11479"/>
                    </a:lnTo>
                    <a:lnTo>
                      <a:pt x="13909" y="11452"/>
                    </a:lnTo>
                    <a:lnTo>
                      <a:pt x="13875" y="11427"/>
                    </a:lnTo>
                    <a:lnTo>
                      <a:pt x="13839" y="11403"/>
                    </a:lnTo>
                    <a:lnTo>
                      <a:pt x="13802" y="11379"/>
                    </a:lnTo>
                    <a:lnTo>
                      <a:pt x="13766" y="11356"/>
                    </a:lnTo>
                    <a:lnTo>
                      <a:pt x="13729" y="11333"/>
                    </a:lnTo>
                    <a:lnTo>
                      <a:pt x="13691" y="11312"/>
                    </a:lnTo>
                    <a:lnTo>
                      <a:pt x="13652" y="11291"/>
                    </a:lnTo>
                    <a:lnTo>
                      <a:pt x="13613" y="11272"/>
                    </a:lnTo>
                    <a:lnTo>
                      <a:pt x="13574" y="11254"/>
                    </a:lnTo>
                    <a:lnTo>
                      <a:pt x="13534" y="11236"/>
                    </a:lnTo>
                    <a:lnTo>
                      <a:pt x="13493" y="11220"/>
                    </a:lnTo>
                    <a:lnTo>
                      <a:pt x="13452" y="11204"/>
                    </a:lnTo>
                    <a:lnTo>
                      <a:pt x="13411" y="11189"/>
                    </a:lnTo>
                    <a:lnTo>
                      <a:pt x="13369" y="11176"/>
                    </a:lnTo>
                    <a:lnTo>
                      <a:pt x="13326" y="11163"/>
                    </a:lnTo>
                    <a:lnTo>
                      <a:pt x="13283" y="11151"/>
                    </a:lnTo>
                    <a:lnTo>
                      <a:pt x="13240" y="11140"/>
                    </a:lnTo>
                    <a:lnTo>
                      <a:pt x="13197" y="11130"/>
                    </a:lnTo>
                    <a:lnTo>
                      <a:pt x="13152" y="11122"/>
                    </a:lnTo>
                    <a:lnTo>
                      <a:pt x="13108" y="11114"/>
                    </a:lnTo>
                    <a:lnTo>
                      <a:pt x="13064" y="11108"/>
                    </a:lnTo>
                    <a:lnTo>
                      <a:pt x="13018" y="11103"/>
                    </a:lnTo>
                    <a:lnTo>
                      <a:pt x="12973" y="11099"/>
                    </a:lnTo>
                    <a:lnTo>
                      <a:pt x="12928" y="11096"/>
                    </a:lnTo>
                    <a:lnTo>
                      <a:pt x="12882" y="11094"/>
                    </a:lnTo>
                    <a:lnTo>
                      <a:pt x="12835" y="11094"/>
                    </a:lnTo>
                    <a:lnTo>
                      <a:pt x="10693" y="11094"/>
                    </a:lnTo>
                    <a:lnTo>
                      <a:pt x="10693" y="13236"/>
                    </a:lnTo>
                    <a:lnTo>
                      <a:pt x="10693" y="13283"/>
                    </a:lnTo>
                    <a:lnTo>
                      <a:pt x="10695" y="13328"/>
                    </a:lnTo>
                    <a:lnTo>
                      <a:pt x="10698" y="13374"/>
                    </a:lnTo>
                    <a:lnTo>
                      <a:pt x="10702" y="13420"/>
                    </a:lnTo>
                    <a:lnTo>
                      <a:pt x="10707" y="13464"/>
                    </a:lnTo>
                    <a:lnTo>
                      <a:pt x="10713" y="13509"/>
                    </a:lnTo>
                    <a:lnTo>
                      <a:pt x="10721" y="13553"/>
                    </a:lnTo>
                    <a:lnTo>
                      <a:pt x="10729" y="13598"/>
                    </a:lnTo>
                    <a:lnTo>
                      <a:pt x="10739" y="13641"/>
                    </a:lnTo>
                    <a:lnTo>
                      <a:pt x="10749" y="13684"/>
                    </a:lnTo>
                    <a:lnTo>
                      <a:pt x="10762" y="13727"/>
                    </a:lnTo>
                    <a:lnTo>
                      <a:pt x="10774" y="13770"/>
                    </a:lnTo>
                    <a:lnTo>
                      <a:pt x="10788" y="13812"/>
                    </a:lnTo>
                    <a:lnTo>
                      <a:pt x="10802" y="13853"/>
                    </a:lnTo>
                    <a:lnTo>
                      <a:pt x="10818" y="13894"/>
                    </a:lnTo>
                    <a:lnTo>
                      <a:pt x="10834" y="13935"/>
                    </a:lnTo>
                    <a:lnTo>
                      <a:pt x="10852" y="13975"/>
                    </a:lnTo>
                    <a:lnTo>
                      <a:pt x="10870" y="14014"/>
                    </a:lnTo>
                    <a:lnTo>
                      <a:pt x="10889" y="14053"/>
                    </a:lnTo>
                    <a:lnTo>
                      <a:pt x="10910" y="14091"/>
                    </a:lnTo>
                    <a:lnTo>
                      <a:pt x="10932" y="14130"/>
                    </a:lnTo>
                    <a:lnTo>
                      <a:pt x="10954" y="14167"/>
                    </a:lnTo>
                    <a:lnTo>
                      <a:pt x="10976" y="14203"/>
                    </a:lnTo>
                    <a:lnTo>
                      <a:pt x="11000" y="14239"/>
                    </a:lnTo>
                    <a:lnTo>
                      <a:pt x="11025" y="14274"/>
                    </a:lnTo>
                    <a:lnTo>
                      <a:pt x="11050" y="14310"/>
                    </a:lnTo>
                    <a:lnTo>
                      <a:pt x="11076" y="14344"/>
                    </a:lnTo>
                    <a:lnTo>
                      <a:pt x="11104" y="14377"/>
                    </a:lnTo>
                    <a:lnTo>
                      <a:pt x="11132" y="14410"/>
                    </a:lnTo>
                    <a:lnTo>
                      <a:pt x="11160" y="14442"/>
                    </a:lnTo>
                    <a:lnTo>
                      <a:pt x="11189" y="14475"/>
                    </a:lnTo>
                    <a:lnTo>
                      <a:pt x="11219" y="14505"/>
                    </a:lnTo>
                    <a:lnTo>
                      <a:pt x="11221" y="14507"/>
                    </a:lnTo>
                    <a:lnTo>
                      <a:pt x="11253" y="14537"/>
                    </a:lnTo>
                    <a:lnTo>
                      <a:pt x="11284" y="14566"/>
                    </a:lnTo>
                    <a:lnTo>
                      <a:pt x="11316" y="14595"/>
                    </a:lnTo>
                    <a:lnTo>
                      <a:pt x="11349" y="14623"/>
                    </a:lnTo>
                    <a:lnTo>
                      <a:pt x="11382" y="14650"/>
                    </a:lnTo>
                    <a:lnTo>
                      <a:pt x="11417" y="14676"/>
                    </a:lnTo>
                    <a:lnTo>
                      <a:pt x="11452" y="14701"/>
                    </a:lnTo>
                    <a:lnTo>
                      <a:pt x="11487" y="14726"/>
                    </a:lnTo>
                    <a:lnTo>
                      <a:pt x="11523" y="14750"/>
                    </a:lnTo>
                    <a:lnTo>
                      <a:pt x="11559" y="14772"/>
                    </a:lnTo>
                    <a:lnTo>
                      <a:pt x="11597" y="14794"/>
                    </a:lnTo>
                    <a:lnTo>
                      <a:pt x="11635" y="14816"/>
                    </a:lnTo>
                    <a:lnTo>
                      <a:pt x="11674" y="14837"/>
                    </a:lnTo>
                    <a:lnTo>
                      <a:pt x="11712" y="14856"/>
                    </a:lnTo>
                    <a:lnTo>
                      <a:pt x="11753" y="14874"/>
                    </a:lnTo>
                    <a:lnTo>
                      <a:pt x="11792" y="14892"/>
                    </a:lnTo>
                    <a:lnTo>
                      <a:pt x="11833" y="14908"/>
                    </a:lnTo>
                    <a:lnTo>
                      <a:pt x="11873" y="14924"/>
                    </a:lnTo>
                    <a:lnTo>
                      <a:pt x="11915" y="14938"/>
                    </a:lnTo>
                    <a:lnTo>
                      <a:pt x="11957" y="14952"/>
                    </a:lnTo>
                    <a:lnTo>
                      <a:pt x="11999" y="14965"/>
                    </a:lnTo>
                    <a:lnTo>
                      <a:pt x="12042" y="14977"/>
                    </a:lnTo>
                    <a:lnTo>
                      <a:pt x="12086" y="14987"/>
                    </a:lnTo>
                    <a:lnTo>
                      <a:pt x="12129" y="14997"/>
                    </a:lnTo>
                    <a:lnTo>
                      <a:pt x="12173" y="15005"/>
                    </a:lnTo>
                    <a:lnTo>
                      <a:pt x="12218" y="15013"/>
                    </a:lnTo>
                    <a:lnTo>
                      <a:pt x="12263" y="15019"/>
                    </a:lnTo>
                    <a:lnTo>
                      <a:pt x="12307" y="15024"/>
                    </a:lnTo>
                    <a:lnTo>
                      <a:pt x="12353" y="15028"/>
                    </a:lnTo>
                    <a:lnTo>
                      <a:pt x="12399" y="15031"/>
                    </a:lnTo>
                    <a:lnTo>
                      <a:pt x="12445" y="15033"/>
                    </a:lnTo>
                    <a:lnTo>
                      <a:pt x="12491" y="15033"/>
                    </a:lnTo>
                    <a:close/>
                    <a:moveTo>
                      <a:pt x="9690" y="6059"/>
                    </a:moveTo>
                    <a:lnTo>
                      <a:pt x="9633" y="6059"/>
                    </a:lnTo>
                    <a:lnTo>
                      <a:pt x="6093" y="6059"/>
                    </a:lnTo>
                    <a:lnTo>
                      <a:pt x="6093" y="9860"/>
                    </a:lnTo>
                    <a:lnTo>
                      <a:pt x="9690" y="9860"/>
                    </a:lnTo>
                    <a:lnTo>
                      <a:pt x="9690" y="6059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7DAEBDB-2F7B-4095-B33C-F1AF8DBEE421}"/>
                </a:ext>
              </a:extLst>
            </p:cNvPr>
            <p:cNvSpPr txBox="1"/>
            <p:nvPr/>
          </p:nvSpPr>
          <p:spPr>
            <a:xfrm>
              <a:off x="8121639" y="3228390"/>
              <a:ext cx="580608" cy="92333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IN" sz="5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+</a:t>
              </a: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E0EFEFAE-A17E-4B97-8246-97D081735AF8}"/>
                </a:ext>
              </a:extLst>
            </p:cNvPr>
            <p:cNvGrpSpPr/>
            <p:nvPr/>
          </p:nvGrpSpPr>
          <p:grpSpPr>
            <a:xfrm>
              <a:off x="8719841" y="3177686"/>
              <a:ext cx="1438286" cy="1033129"/>
              <a:chOff x="5609404" y="3438524"/>
              <a:chExt cx="986205" cy="708397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D9532236-6E8D-465C-BE61-C32EE2BEDA87}"/>
                  </a:ext>
                </a:extLst>
              </p:cNvPr>
              <p:cNvGrpSpPr/>
              <p:nvPr/>
            </p:nvGrpSpPr>
            <p:grpSpPr>
              <a:xfrm>
                <a:off x="5609404" y="3438524"/>
                <a:ext cx="986205" cy="708397"/>
                <a:chOff x="5609404" y="3438524"/>
                <a:chExt cx="986205" cy="708397"/>
              </a:xfrm>
            </p:grpSpPr>
            <p:sp>
              <p:nvSpPr>
                <p:cNvPr id="46" name="Rounded Rectangle 25">
                  <a:extLst>
                    <a:ext uri="{FF2B5EF4-FFF2-40B4-BE49-F238E27FC236}">
                      <a16:creationId xmlns:a16="http://schemas.microsoft.com/office/drawing/2014/main" id="{C2E59778-C47F-4EEE-B229-27D670D9BA51}"/>
                    </a:ext>
                  </a:extLst>
                </p:cNvPr>
                <p:cNvSpPr/>
                <p:nvPr/>
              </p:nvSpPr>
              <p:spPr>
                <a:xfrm>
                  <a:off x="5617201" y="3438524"/>
                  <a:ext cx="978408" cy="708397"/>
                </a:xfrm>
                <a:prstGeom prst="roundRect">
                  <a:avLst/>
                </a:prstGeom>
                <a:solidFill>
                  <a:schemeClr val="bg1">
                    <a:lumMod val="75000"/>
                  </a:schemeClr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/>
                </a:p>
              </p:txBody>
            </p:sp>
            <p:sp>
              <p:nvSpPr>
                <p:cNvPr id="47" name="Rounded Rectangle 26">
                  <a:extLst>
                    <a:ext uri="{FF2B5EF4-FFF2-40B4-BE49-F238E27FC236}">
                      <a16:creationId xmlns:a16="http://schemas.microsoft.com/office/drawing/2014/main" id="{4D41F3C1-9C3C-4C53-B238-B75F4E1DEA4B}"/>
                    </a:ext>
                  </a:extLst>
                </p:cNvPr>
                <p:cNvSpPr/>
                <p:nvPr/>
              </p:nvSpPr>
              <p:spPr>
                <a:xfrm>
                  <a:off x="5609404" y="3438524"/>
                  <a:ext cx="952100" cy="673472"/>
                </a:xfrm>
                <a:prstGeom prst="roundRect">
                  <a:avLst/>
                </a:prstGeom>
                <a:solidFill>
                  <a:schemeClr val="bg1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/>
                </a:p>
              </p:txBody>
            </p:sp>
          </p:grp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6975D3EE-99F6-46A4-80D3-7A40CAF2730A}"/>
                  </a:ext>
                </a:extLst>
              </p:cNvPr>
              <p:cNvSpPr txBox="1"/>
              <p:nvPr/>
            </p:nvSpPr>
            <p:spPr>
              <a:xfrm>
                <a:off x="5652839" y="3850971"/>
                <a:ext cx="834756" cy="253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shift</a:t>
                </a:r>
              </a:p>
            </p:txBody>
          </p:sp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75A1B0A-C117-4D16-8318-B7D925ACDD8C}"/>
                </a:ext>
              </a:extLst>
            </p:cNvPr>
            <p:cNvSpPr txBox="1"/>
            <p:nvPr/>
          </p:nvSpPr>
          <p:spPr>
            <a:xfrm>
              <a:off x="10111213" y="3228390"/>
              <a:ext cx="580608" cy="92333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IN" sz="5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+</a:t>
              </a:r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407CC715-7FB0-4EA7-8A01-ABF5A6E33E9C}"/>
                </a:ext>
              </a:extLst>
            </p:cNvPr>
            <p:cNvGrpSpPr/>
            <p:nvPr/>
          </p:nvGrpSpPr>
          <p:grpSpPr>
            <a:xfrm>
              <a:off x="6411340" y="4414629"/>
              <a:ext cx="1754244" cy="1044088"/>
              <a:chOff x="7584849" y="4348064"/>
              <a:chExt cx="1200651" cy="714601"/>
            </a:xfrm>
          </p:grpSpPr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FE928DA9-5A76-4342-A4BB-79D162F5941D}"/>
                  </a:ext>
                </a:extLst>
              </p:cNvPr>
              <p:cNvGrpSpPr/>
              <p:nvPr/>
            </p:nvGrpSpPr>
            <p:grpSpPr>
              <a:xfrm>
                <a:off x="7584849" y="4348064"/>
                <a:ext cx="1200651" cy="714601"/>
                <a:chOff x="7584849" y="4348064"/>
                <a:chExt cx="1200651" cy="714601"/>
              </a:xfrm>
            </p:grpSpPr>
            <p:sp>
              <p:nvSpPr>
                <p:cNvPr id="72" name="Rounded Rectangle 47">
                  <a:extLst>
                    <a:ext uri="{FF2B5EF4-FFF2-40B4-BE49-F238E27FC236}">
                      <a16:creationId xmlns:a16="http://schemas.microsoft.com/office/drawing/2014/main" id="{C2A9AEB2-636F-4575-A7CB-9A5752CB4B6B}"/>
                    </a:ext>
                  </a:extLst>
                </p:cNvPr>
                <p:cNvSpPr/>
                <p:nvPr/>
              </p:nvSpPr>
              <p:spPr>
                <a:xfrm>
                  <a:off x="7587748" y="4349433"/>
                  <a:ext cx="1197752" cy="713232"/>
                </a:xfrm>
                <a:prstGeom prst="roundRect">
                  <a:avLst/>
                </a:prstGeom>
                <a:solidFill>
                  <a:schemeClr val="bg1">
                    <a:lumMod val="75000"/>
                  </a:schemeClr>
                </a:solidFill>
                <a:ln w="0"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Rounded Rectangle 46">
                  <a:extLst>
                    <a:ext uri="{FF2B5EF4-FFF2-40B4-BE49-F238E27FC236}">
                      <a16:creationId xmlns:a16="http://schemas.microsoft.com/office/drawing/2014/main" id="{CFD70595-1E96-4A90-BAAA-BB024B65F145}"/>
                    </a:ext>
                  </a:extLst>
                </p:cNvPr>
                <p:cNvSpPr/>
                <p:nvPr/>
              </p:nvSpPr>
              <p:spPr>
                <a:xfrm>
                  <a:off x="7584849" y="4348064"/>
                  <a:ext cx="1171589" cy="680615"/>
                </a:xfrm>
                <a:prstGeom prst="roundRect">
                  <a:avLst/>
                </a:prstGeom>
                <a:solidFill>
                  <a:schemeClr val="bg1"/>
                </a:solidFill>
                <a:ln w="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3E962EEF-BC6D-4F54-9B29-B61CADC39AEC}"/>
                  </a:ext>
                </a:extLst>
              </p:cNvPr>
              <p:cNvSpPr txBox="1"/>
              <p:nvPr/>
            </p:nvSpPr>
            <p:spPr>
              <a:xfrm>
                <a:off x="7837244" y="4777677"/>
                <a:ext cx="846323" cy="1895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sz="1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return</a:t>
                </a: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8627B79A-B17E-4DDD-AD2A-9C56920B5A00}"/>
                  </a:ext>
                </a:extLst>
              </p:cNvPr>
              <p:cNvSpPr txBox="1"/>
              <p:nvPr/>
            </p:nvSpPr>
            <p:spPr>
              <a:xfrm>
                <a:off x="7837244" y="4400015"/>
                <a:ext cx="846323" cy="1895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sz="1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enter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545794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Run the Slide Show from </a:t>
            </a:r>
            <a:r>
              <a:rPr lang="en-US" sz="3600"/>
              <a:t>the Current </a:t>
            </a:r>
            <a:r>
              <a:rPr lang="en-US" sz="3600" dirty="0"/>
              <a:t>Slide</a:t>
            </a:r>
            <a:endParaRPr lang="en-IN" sz="280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1C5A17D-3EF8-4CCB-87ED-EA9ECEC10549}"/>
              </a:ext>
            </a:extLst>
          </p:cNvPr>
          <p:cNvSpPr/>
          <p:nvPr/>
        </p:nvSpPr>
        <p:spPr>
          <a:xfrm>
            <a:off x="5944957" y="1718862"/>
            <a:ext cx="6240752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49C82E5-FED5-4C5C-AB7C-41A413E5B027}"/>
              </a:ext>
            </a:extLst>
          </p:cNvPr>
          <p:cNvSpPr/>
          <p:nvPr/>
        </p:nvSpPr>
        <p:spPr>
          <a:xfrm>
            <a:off x="-1" y="1714292"/>
            <a:ext cx="5842569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5A48C04-09B3-4E8E-B698-8B7EE83F6E6C}"/>
              </a:ext>
            </a:extLst>
          </p:cNvPr>
          <p:cNvSpPr/>
          <p:nvPr/>
        </p:nvSpPr>
        <p:spPr>
          <a:xfrm>
            <a:off x="311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C25C4EC-FB80-4696-B429-3CCC636E5592}"/>
              </a:ext>
            </a:extLst>
          </p:cNvPr>
          <p:cNvSpPr/>
          <p:nvPr/>
        </p:nvSpPr>
        <p:spPr>
          <a:xfrm>
            <a:off x="595039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BF28BF5-6EB1-4557-B192-7DB9067BB4E4}"/>
              </a:ext>
            </a:extLst>
          </p:cNvPr>
          <p:cNvGrpSpPr/>
          <p:nvPr/>
        </p:nvGrpSpPr>
        <p:grpSpPr>
          <a:xfrm>
            <a:off x="6143385" y="1843121"/>
            <a:ext cx="386690" cy="473803"/>
            <a:chOff x="10950107" y="696800"/>
            <a:chExt cx="566152" cy="693694"/>
          </a:xfrm>
          <a:solidFill>
            <a:schemeClr val="bg1">
              <a:lumMod val="95000"/>
            </a:schemeClr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8A3AB1E-C8D7-48DC-B7D6-2C0C8114A541}"/>
                </a:ext>
              </a:extLst>
            </p:cNvPr>
            <p:cNvSpPr/>
            <p:nvPr/>
          </p:nvSpPr>
          <p:spPr>
            <a:xfrm>
              <a:off x="10950107" y="860576"/>
              <a:ext cx="566152" cy="529918"/>
            </a:xfrm>
            <a:custGeom>
              <a:avLst/>
              <a:gdLst>
                <a:gd name="connsiteX0" fmla="*/ 129663 w 2381250"/>
                <a:gd name="connsiteY0" fmla="*/ 386229 h 2228850"/>
                <a:gd name="connsiteX1" fmla="*/ 311790 w 2381250"/>
                <a:gd name="connsiteY1" fmla="*/ 1851365 h 2228850"/>
                <a:gd name="connsiteX2" fmla="*/ 772610 w 2381250"/>
                <a:gd name="connsiteY2" fmla="*/ 2223421 h 2228850"/>
                <a:gd name="connsiteX3" fmla="*/ 783344 w 2381250"/>
                <a:gd name="connsiteY3" fmla="*/ 2223211 h 2228850"/>
                <a:gd name="connsiteX4" fmla="*/ 997209 w 2381250"/>
                <a:gd name="connsiteY4" fmla="*/ 2166214 h 2228850"/>
                <a:gd name="connsiteX5" fmla="*/ 1250546 w 2381250"/>
                <a:gd name="connsiteY5" fmla="*/ 2106159 h 2228850"/>
                <a:gd name="connsiteX6" fmla="*/ 1491700 w 2381250"/>
                <a:gd name="connsiteY6" fmla="*/ 2164252 h 2228850"/>
                <a:gd name="connsiteX7" fmla="*/ 1722710 w 2381250"/>
                <a:gd name="connsiteY7" fmla="*/ 2219639 h 2228850"/>
                <a:gd name="connsiteX8" fmla="*/ 2179195 w 2381250"/>
                <a:gd name="connsiteY8" fmla="*/ 1858251 h 2228850"/>
                <a:gd name="connsiteX9" fmla="*/ 2379201 w 2381250"/>
                <a:gd name="connsiteY9" fmla="*/ 1448581 h 2228850"/>
                <a:gd name="connsiteX10" fmla="*/ 2380020 w 2381250"/>
                <a:gd name="connsiteY10" fmla="*/ 1446000 h 2228850"/>
                <a:gd name="connsiteX11" fmla="*/ 2367371 w 2381250"/>
                <a:gd name="connsiteY11" fmla="*/ 1416796 h 2228850"/>
                <a:gd name="connsiteX12" fmla="*/ 2365628 w 2381250"/>
                <a:gd name="connsiteY12" fmla="*/ 1416053 h 2228850"/>
                <a:gd name="connsiteX13" fmla="*/ 1997792 w 2381250"/>
                <a:gd name="connsiteY13" fmla="*/ 860174 h 2228850"/>
                <a:gd name="connsiteX14" fmla="*/ 2293038 w 2381250"/>
                <a:gd name="connsiteY14" fmla="*/ 337833 h 2228850"/>
                <a:gd name="connsiteX15" fmla="*/ 2295362 w 2381250"/>
                <a:gd name="connsiteY15" fmla="*/ 336385 h 2228850"/>
                <a:gd name="connsiteX16" fmla="*/ 2305802 w 2381250"/>
                <a:gd name="connsiteY16" fmla="*/ 321088 h 2228850"/>
                <a:gd name="connsiteX17" fmla="*/ 2302125 w 2381250"/>
                <a:gd name="connsiteY17" fmla="*/ 302943 h 2228850"/>
                <a:gd name="connsiteX18" fmla="*/ 1761676 w 2381250"/>
                <a:gd name="connsiteY18" fmla="*/ 9449 h 2228850"/>
                <a:gd name="connsiteX19" fmla="*/ 1714528 w 2381250"/>
                <a:gd name="connsiteY19" fmla="*/ 7144 h 2228850"/>
                <a:gd name="connsiteX20" fmla="*/ 1375333 w 2381250"/>
                <a:gd name="connsiteY20" fmla="*/ 91850 h 2228850"/>
                <a:gd name="connsiteX21" fmla="*/ 1212846 w 2381250"/>
                <a:gd name="connsiteY21" fmla="*/ 140398 h 2228850"/>
                <a:gd name="connsiteX22" fmla="*/ 1044777 w 2381250"/>
                <a:gd name="connsiteY22" fmla="*/ 91259 h 2228850"/>
                <a:gd name="connsiteX23" fmla="*/ 748550 w 2381250"/>
                <a:gd name="connsiteY23" fmla="*/ 16021 h 2228850"/>
                <a:gd name="connsiteX24" fmla="*/ 741034 w 2381250"/>
                <a:gd name="connsiteY24" fmla="*/ 16097 h 2228850"/>
                <a:gd name="connsiteX25" fmla="*/ 129663 w 2381250"/>
                <a:gd name="connsiteY25" fmla="*/ 386229 h 222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381250" h="2228850">
                  <a:moveTo>
                    <a:pt x="129663" y="386229"/>
                  </a:moveTo>
                  <a:cubicBezTo>
                    <a:pt x="-115939" y="812425"/>
                    <a:pt x="40194" y="1459201"/>
                    <a:pt x="311790" y="1851365"/>
                  </a:cubicBezTo>
                  <a:cubicBezTo>
                    <a:pt x="447360" y="2047427"/>
                    <a:pt x="584615" y="2223421"/>
                    <a:pt x="772610" y="2223421"/>
                  </a:cubicBezTo>
                  <a:cubicBezTo>
                    <a:pt x="776153" y="2223421"/>
                    <a:pt x="779706" y="2223354"/>
                    <a:pt x="783344" y="2223211"/>
                  </a:cubicBezTo>
                  <a:cubicBezTo>
                    <a:pt x="871670" y="2219687"/>
                    <a:pt x="935497" y="2192493"/>
                    <a:pt x="997209" y="2166214"/>
                  </a:cubicBezTo>
                  <a:cubicBezTo>
                    <a:pt x="1066494" y="2136686"/>
                    <a:pt x="1138151" y="2106159"/>
                    <a:pt x="1250546" y="2106159"/>
                  </a:cubicBezTo>
                  <a:cubicBezTo>
                    <a:pt x="1357473" y="2106159"/>
                    <a:pt x="1425711" y="2135696"/>
                    <a:pt x="1491700" y="2164252"/>
                  </a:cubicBezTo>
                  <a:cubicBezTo>
                    <a:pt x="1556736" y="2192388"/>
                    <a:pt x="1623726" y="2221497"/>
                    <a:pt x="1722710" y="2219639"/>
                  </a:cubicBezTo>
                  <a:cubicBezTo>
                    <a:pt x="1934469" y="2215696"/>
                    <a:pt x="2064486" y="2025787"/>
                    <a:pt x="2179195" y="1858251"/>
                  </a:cubicBezTo>
                  <a:cubicBezTo>
                    <a:pt x="2298896" y="1683325"/>
                    <a:pt x="2358941" y="1513484"/>
                    <a:pt x="2379201" y="1448581"/>
                  </a:cubicBezTo>
                  <a:lnTo>
                    <a:pt x="2380020" y="1446000"/>
                  </a:lnTo>
                  <a:cubicBezTo>
                    <a:pt x="2383878" y="1434465"/>
                    <a:pt x="2378430" y="1421873"/>
                    <a:pt x="2367371" y="1416796"/>
                  </a:cubicBezTo>
                  <a:cubicBezTo>
                    <a:pt x="2367066" y="1416653"/>
                    <a:pt x="2365942" y="1416187"/>
                    <a:pt x="2365628" y="1416053"/>
                  </a:cubicBezTo>
                  <a:cubicBezTo>
                    <a:pt x="2328338" y="1400804"/>
                    <a:pt x="2001230" y="1255690"/>
                    <a:pt x="1997792" y="860174"/>
                  </a:cubicBezTo>
                  <a:cubicBezTo>
                    <a:pt x="1994601" y="538839"/>
                    <a:pt x="2243184" y="368675"/>
                    <a:pt x="2293038" y="337833"/>
                  </a:cubicBezTo>
                  <a:lnTo>
                    <a:pt x="2295362" y="336385"/>
                  </a:lnTo>
                  <a:cubicBezTo>
                    <a:pt x="2300763" y="332908"/>
                    <a:pt x="2304525" y="327393"/>
                    <a:pt x="2305802" y="321088"/>
                  </a:cubicBezTo>
                  <a:cubicBezTo>
                    <a:pt x="2307078" y="314792"/>
                    <a:pt x="2305744" y="308239"/>
                    <a:pt x="2302125" y="302943"/>
                  </a:cubicBezTo>
                  <a:cubicBezTo>
                    <a:pt x="2130542" y="51845"/>
                    <a:pt x="1867556" y="14002"/>
                    <a:pt x="1761676" y="9449"/>
                  </a:cubicBezTo>
                  <a:cubicBezTo>
                    <a:pt x="1746312" y="7915"/>
                    <a:pt x="1730453" y="7144"/>
                    <a:pt x="1714528" y="7144"/>
                  </a:cubicBezTo>
                  <a:cubicBezTo>
                    <a:pt x="1590169" y="7144"/>
                    <a:pt x="1471040" y="54112"/>
                    <a:pt x="1375333" y="91850"/>
                  </a:cubicBezTo>
                  <a:cubicBezTo>
                    <a:pt x="1309267" y="117900"/>
                    <a:pt x="1252203" y="140398"/>
                    <a:pt x="1212846" y="140398"/>
                  </a:cubicBezTo>
                  <a:cubicBezTo>
                    <a:pt x="1168621" y="140398"/>
                    <a:pt x="1111233" y="117624"/>
                    <a:pt x="1044777" y="91259"/>
                  </a:cubicBezTo>
                  <a:cubicBezTo>
                    <a:pt x="955909" y="55988"/>
                    <a:pt x="855182" y="16021"/>
                    <a:pt x="748550" y="16021"/>
                  </a:cubicBezTo>
                  <a:cubicBezTo>
                    <a:pt x="746006" y="16021"/>
                    <a:pt x="743501" y="16050"/>
                    <a:pt x="741034" y="16097"/>
                  </a:cubicBezTo>
                  <a:cubicBezTo>
                    <a:pt x="493099" y="19745"/>
                    <a:pt x="258822" y="161592"/>
                    <a:pt x="129663" y="3862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7419690-D39F-45B1-97B1-10D2DD6D51CA}"/>
                </a:ext>
              </a:extLst>
            </p:cNvPr>
            <p:cNvSpPr/>
            <p:nvPr/>
          </p:nvSpPr>
          <p:spPr>
            <a:xfrm>
              <a:off x="11224883" y="696800"/>
              <a:ext cx="151729" cy="169845"/>
            </a:xfrm>
            <a:custGeom>
              <a:avLst/>
              <a:gdLst>
                <a:gd name="connsiteX0" fmla="*/ 606180 w 638175"/>
                <a:gd name="connsiteY0" fmla="*/ 7162 h 714375"/>
                <a:gd name="connsiteX1" fmla="*/ 168277 w 638175"/>
                <a:gd name="connsiteY1" fmla="*/ 231790 h 714375"/>
                <a:gd name="connsiteX2" fmla="*/ 10962 w 638175"/>
                <a:gd name="connsiteY2" fmla="*/ 692600 h 714375"/>
                <a:gd name="connsiteX3" fmla="*/ 32718 w 638175"/>
                <a:gd name="connsiteY3" fmla="*/ 713212 h 714375"/>
                <a:gd name="connsiteX4" fmla="*/ 63502 w 638175"/>
                <a:gd name="connsiteY4" fmla="*/ 714412 h 714375"/>
                <a:gd name="connsiteX5" fmla="*/ 476840 w 638175"/>
                <a:gd name="connsiteY5" fmla="*/ 502414 h 714375"/>
                <a:gd name="connsiteX6" fmla="*/ 630821 w 638175"/>
                <a:gd name="connsiteY6" fmla="*/ 28355 h 714375"/>
                <a:gd name="connsiteX7" fmla="*/ 606180 w 638175"/>
                <a:gd name="connsiteY7" fmla="*/ 7162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714375">
                  <a:moveTo>
                    <a:pt x="606180" y="7162"/>
                  </a:moveTo>
                  <a:cubicBezTo>
                    <a:pt x="456037" y="13277"/>
                    <a:pt x="275929" y="105698"/>
                    <a:pt x="168277" y="231790"/>
                  </a:cubicBezTo>
                  <a:cubicBezTo>
                    <a:pt x="76790" y="337775"/>
                    <a:pt x="-12583" y="514483"/>
                    <a:pt x="10962" y="692600"/>
                  </a:cubicBezTo>
                  <a:cubicBezTo>
                    <a:pt x="12439" y="703744"/>
                    <a:pt x="21507" y="712345"/>
                    <a:pt x="32718" y="713212"/>
                  </a:cubicBezTo>
                  <a:cubicBezTo>
                    <a:pt x="42852" y="714003"/>
                    <a:pt x="53196" y="714403"/>
                    <a:pt x="63502" y="714412"/>
                  </a:cubicBezTo>
                  <a:cubicBezTo>
                    <a:pt x="210311" y="714412"/>
                    <a:pt x="368683" y="633193"/>
                    <a:pt x="476840" y="502414"/>
                  </a:cubicBezTo>
                  <a:cubicBezTo>
                    <a:pt x="590673" y="364321"/>
                    <a:pt x="648233" y="187099"/>
                    <a:pt x="630821" y="28355"/>
                  </a:cubicBezTo>
                  <a:cubicBezTo>
                    <a:pt x="629449" y="15916"/>
                    <a:pt x="618505" y="6676"/>
                    <a:pt x="606180" y="7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1" name="Graphic 12">
            <a:extLst>
              <a:ext uri="{FF2B5EF4-FFF2-40B4-BE49-F238E27FC236}">
                <a16:creationId xmlns:a16="http://schemas.microsoft.com/office/drawing/2014/main" id="{2057ABDD-7CB7-471D-885E-9CC2284E3162}"/>
              </a:ext>
            </a:extLst>
          </p:cNvPr>
          <p:cNvGrpSpPr/>
          <p:nvPr/>
        </p:nvGrpSpPr>
        <p:grpSpPr>
          <a:xfrm>
            <a:off x="219154" y="1923832"/>
            <a:ext cx="380990" cy="380990"/>
            <a:chOff x="3808412" y="1143000"/>
            <a:chExt cx="4572000" cy="4572000"/>
          </a:xfrm>
          <a:solidFill>
            <a:schemeClr val="bg1">
              <a:lumMod val="95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5F9BEAD-0143-42AC-9529-43BE330ED3CD}"/>
                </a:ext>
              </a:extLst>
            </p:cNvPr>
            <p:cNvSpPr/>
            <p:nvPr/>
          </p:nvSpPr>
          <p:spPr>
            <a:xfrm>
              <a:off x="3801278" y="1135856"/>
              <a:ext cx="4581525" cy="4581525"/>
            </a:xfrm>
            <a:custGeom>
              <a:avLst/>
              <a:gdLst>
                <a:gd name="connsiteX0" fmla="*/ 8811 w 4581525"/>
                <a:gd name="connsiteY0" fmla="*/ 2140744 h 4581525"/>
                <a:gd name="connsiteX1" fmla="*/ 7144 w 4581525"/>
                <a:gd name="connsiteY1" fmla="*/ 654491 h 4581525"/>
                <a:gd name="connsiteX2" fmla="*/ 1835944 w 4581525"/>
                <a:gd name="connsiteY2" fmla="*/ 406156 h 4581525"/>
                <a:gd name="connsiteX3" fmla="*/ 1835944 w 4581525"/>
                <a:gd name="connsiteY3" fmla="*/ 2140744 h 4581525"/>
                <a:gd name="connsiteX4" fmla="*/ 8811 w 4581525"/>
                <a:gd name="connsiteY4" fmla="*/ 2140744 h 4581525"/>
                <a:gd name="connsiteX5" fmla="*/ 2140744 w 4581525"/>
                <a:gd name="connsiteY5" fmla="*/ 361864 h 4581525"/>
                <a:gd name="connsiteX6" fmla="*/ 4578535 w 4581525"/>
                <a:gd name="connsiteY6" fmla="*/ 7144 h 4581525"/>
                <a:gd name="connsiteX7" fmla="*/ 4578535 w 4581525"/>
                <a:gd name="connsiteY7" fmla="*/ 2140744 h 4581525"/>
                <a:gd name="connsiteX8" fmla="*/ 2140744 w 4581525"/>
                <a:gd name="connsiteY8" fmla="*/ 2140744 h 4581525"/>
                <a:gd name="connsiteX9" fmla="*/ 2140744 w 4581525"/>
                <a:gd name="connsiteY9" fmla="*/ 361864 h 4581525"/>
                <a:gd name="connsiteX10" fmla="*/ 4579125 w 4581525"/>
                <a:gd name="connsiteY10" fmla="*/ 2445544 h 4581525"/>
                <a:gd name="connsiteX11" fmla="*/ 4578535 w 4581525"/>
                <a:gd name="connsiteY11" fmla="*/ 4579144 h 4581525"/>
                <a:gd name="connsiteX12" fmla="*/ 2140744 w 4581525"/>
                <a:gd name="connsiteY12" fmla="*/ 4236168 h 4581525"/>
                <a:gd name="connsiteX13" fmla="*/ 2140744 w 4581525"/>
                <a:gd name="connsiteY13" fmla="*/ 2445544 h 4581525"/>
                <a:gd name="connsiteX14" fmla="*/ 4579125 w 4581525"/>
                <a:gd name="connsiteY14" fmla="*/ 2445544 h 4581525"/>
                <a:gd name="connsiteX15" fmla="*/ 1835944 w 4581525"/>
                <a:gd name="connsiteY15" fmla="*/ 4197363 h 4581525"/>
                <a:gd name="connsiteX16" fmla="*/ 8630 w 4581525"/>
                <a:gd name="connsiteY16" fmla="*/ 3946884 h 4581525"/>
                <a:gd name="connsiteX17" fmla="*/ 8534 w 4581525"/>
                <a:gd name="connsiteY17" fmla="*/ 2445544 h 4581525"/>
                <a:gd name="connsiteX18" fmla="*/ 1835944 w 4581525"/>
                <a:gd name="connsiteY18" fmla="*/ 2445544 h 4581525"/>
                <a:gd name="connsiteX19" fmla="*/ 1835944 w 4581525"/>
                <a:gd name="connsiteY19" fmla="*/ 4197363 h 458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81525" h="4581525">
                  <a:moveTo>
                    <a:pt x="8811" y="2140744"/>
                  </a:moveTo>
                  <a:lnTo>
                    <a:pt x="7144" y="654491"/>
                  </a:lnTo>
                  <a:lnTo>
                    <a:pt x="1835944" y="406156"/>
                  </a:lnTo>
                  <a:lnTo>
                    <a:pt x="1835944" y="2140744"/>
                  </a:lnTo>
                  <a:lnTo>
                    <a:pt x="8811" y="2140744"/>
                  </a:lnTo>
                  <a:close/>
                  <a:moveTo>
                    <a:pt x="2140744" y="361864"/>
                  </a:moveTo>
                  <a:lnTo>
                    <a:pt x="4578535" y="7144"/>
                  </a:lnTo>
                  <a:lnTo>
                    <a:pt x="4578535" y="2140744"/>
                  </a:lnTo>
                  <a:lnTo>
                    <a:pt x="2140744" y="2140744"/>
                  </a:lnTo>
                  <a:lnTo>
                    <a:pt x="2140744" y="361864"/>
                  </a:lnTo>
                  <a:close/>
                  <a:moveTo>
                    <a:pt x="4579125" y="2445544"/>
                  </a:moveTo>
                  <a:lnTo>
                    <a:pt x="4578535" y="4579144"/>
                  </a:lnTo>
                  <a:lnTo>
                    <a:pt x="2140744" y="4236168"/>
                  </a:lnTo>
                  <a:lnTo>
                    <a:pt x="2140744" y="2445544"/>
                  </a:lnTo>
                  <a:lnTo>
                    <a:pt x="4579125" y="2445544"/>
                  </a:lnTo>
                  <a:close/>
                  <a:moveTo>
                    <a:pt x="1835944" y="4197363"/>
                  </a:moveTo>
                  <a:lnTo>
                    <a:pt x="8630" y="3946884"/>
                  </a:lnTo>
                  <a:lnTo>
                    <a:pt x="8534" y="2445544"/>
                  </a:lnTo>
                  <a:lnTo>
                    <a:pt x="1835944" y="2445544"/>
                  </a:lnTo>
                  <a:lnTo>
                    <a:pt x="1835944" y="4197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8667BF0-233B-4873-8ACF-2879B0D2CE79}"/>
              </a:ext>
            </a:extLst>
          </p:cNvPr>
          <p:cNvGrpSpPr/>
          <p:nvPr/>
        </p:nvGrpSpPr>
        <p:grpSpPr>
          <a:xfrm>
            <a:off x="7190839" y="3168011"/>
            <a:ext cx="1754244" cy="1044088"/>
            <a:chOff x="7584849" y="4348064"/>
            <a:chExt cx="1200651" cy="714601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702A52DE-5B2F-4C4A-9AED-D1860AD1DC29}"/>
                </a:ext>
              </a:extLst>
            </p:cNvPr>
            <p:cNvGrpSpPr/>
            <p:nvPr/>
          </p:nvGrpSpPr>
          <p:grpSpPr>
            <a:xfrm>
              <a:off x="7584849" y="4348064"/>
              <a:ext cx="1200651" cy="714601"/>
              <a:chOff x="7584849" y="4348064"/>
              <a:chExt cx="1200651" cy="714601"/>
            </a:xfrm>
          </p:grpSpPr>
          <p:sp>
            <p:nvSpPr>
              <p:cNvPr id="51" name="Rounded Rectangle 47">
                <a:extLst>
                  <a:ext uri="{FF2B5EF4-FFF2-40B4-BE49-F238E27FC236}">
                    <a16:creationId xmlns:a16="http://schemas.microsoft.com/office/drawing/2014/main" id="{96B79A50-2FE0-40D5-A876-30A4E6CB2F51}"/>
                  </a:ext>
                </a:extLst>
              </p:cNvPr>
              <p:cNvSpPr/>
              <p:nvPr/>
            </p:nvSpPr>
            <p:spPr>
              <a:xfrm>
                <a:off x="7587748" y="4349433"/>
                <a:ext cx="1197752" cy="713232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ounded Rectangle 46">
                <a:extLst>
                  <a:ext uri="{FF2B5EF4-FFF2-40B4-BE49-F238E27FC236}">
                    <a16:creationId xmlns:a16="http://schemas.microsoft.com/office/drawing/2014/main" id="{8A0268D4-35EE-41A6-8E43-5CBC4875E95F}"/>
                  </a:ext>
                </a:extLst>
              </p:cNvPr>
              <p:cNvSpPr/>
              <p:nvPr/>
            </p:nvSpPr>
            <p:spPr>
              <a:xfrm>
                <a:off x="7584849" y="4348064"/>
                <a:ext cx="1171589" cy="680615"/>
              </a:xfrm>
              <a:prstGeom prst="round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A32CAB6-EFC8-4C48-8DC7-F2E228B4DA75}"/>
                </a:ext>
              </a:extLst>
            </p:cNvPr>
            <p:cNvSpPr txBox="1"/>
            <p:nvPr/>
          </p:nvSpPr>
          <p:spPr>
            <a:xfrm>
              <a:off x="7659065" y="4777677"/>
              <a:ext cx="863334" cy="1811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command</a:t>
              </a:r>
            </a:p>
          </p:txBody>
        </p:sp>
        <p:sp>
          <p:nvSpPr>
            <p:cNvPr id="50" name="Freeform 5">
              <a:extLst>
                <a:ext uri="{FF2B5EF4-FFF2-40B4-BE49-F238E27FC236}">
                  <a16:creationId xmlns:a16="http://schemas.microsoft.com/office/drawing/2014/main" id="{2A1935CE-1032-4BB7-B8C9-9EBEDC8345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5500" y="4432300"/>
              <a:ext cx="187325" cy="192088"/>
            </a:xfrm>
            <a:custGeom>
              <a:avLst/>
              <a:gdLst>
                <a:gd name="T0" fmla="*/ 4207 w 15694"/>
                <a:gd name="T1" fmla="*/ 14726 h 16093"/>
                <a:gd name="T2" fmla="*/ 4875 w 15694"/>
                <a:gd name="T3" fmla="*/ 13893 h 16093"/>
                <a:gd name="T4" fmla="*/ 2454 w 15694"/>
                <a:gd name="T5" fmla="*/ 11140 h 16093"/>
                <a:gd name="T6" fmla="*/ 1527 w 15694"/>
                <a:gd name="T7" fmla="*/ 11685 h 16093"/>
                <a:gd name="T8" fmla="*/ 1070 w 15694"/>
                <a:gd name="T9" fmla="*/ 12707 h 16093"/>
                <a:gd name="T10" fmla="*/ 1299 w 15694"/>
                <a:gd name="T11" fmla="*/ 14130 h 16093"/>
                <a:gd name="T12" fmla="*/ 2080 w 15694"/>
                <a:gd name="T13" fmla="*/ 14856 h 16093"/>
                <a:gd name="T14" fmla="*/ 3637 w 15694"/>
                <a:gd name="T15" fmla="*/ 33 h 16093"/>
                <a:gd name="T16" fmla="*/ 5222 w 15694"/>
                <a:gd name="T17" fmla="*/ 839 h 16093"/>
                <a:gd name="T18" fmla="*/ 6028 w 15694"/>
                <a:gd name="T19" fmla="*/ 2423 h 16093"/>
                <a:gd name="T20" fmla="*/ 9886 w 15694"/>
                <a:gd name="T21" fmla="*/ 1686 h 16093"/>
                <a:gd name="T22" fmla="*/ 11011 w 15694"/>
                <a:gd name="T23" fmla="*/ 415 h 16093"/>
                <a:gd name="T24" fmla="*/ 13055 w 15694"/>
                <a:gd name="T25" fmla="*/ 8 h 16093"/>
                <a:gd name="T26" fmla="*/ 14704 w 15694"/>
                <a:gd name="T27" fmla="*/ 699 h 16093"/>
                <a:gd name="T28" fmla="*/ 15621 w 15694"/>
                <a:gd name="T29" fmla="*/ 2214 h 16093"/>
                <a:gd name="T30" fmla="*/ 15469 w 15694"/>
                <a:gd name="T31" fmla="*/ 4312 h 16093"/>
                <a:gd name="T32" fmla="*/ 14372 w 15694"/>
                <a:gd name="T33" fmla="*/ 5606 h 16093"/>
                <a:gd name="T34" fmla="*/ 12835 w 15694"/>
                <a:gd name="T35" fmla="*/ 10034 h 16093"/>
                <a:gd name="T36" fmla="*/ 14544 w 15694"/>
                <a:gd name="T37" fmla="*/ 10603 h 16093"/>
                <a:gd name="T38" fmla="*/ 15565 w 15694"/>
                <a:gd name="T39" fmla="*/ 12044 h 16093"/>
                <a:gd name="T40" fmla="*/ 15543 w 15694"/>
                <a:gd name="T41" fmla="*/ 14151 h 16093"/>
                <a:gd name="T42" fmla="*/ 14542 w 15694"/>
                <a:gd name="T43" fmla="*/ 15523 h 16093"/>
                <a:gd name="T44" fmla="*/ 12835 w 15694"/>
                <a:gd name="T45" fmla="*/ 16093 h 16093"/>
                <a:gd name="T46" fmla="*/ 10841 w 15694"/>
                <a:gd name="T47" fmla="*/ 15564 h 16093"/>
                <a:gd name="T48" fmla="*/ 9807 w 15694"/>
                <a:gd name="T49" fmla="*/ 14214 h 16093"/>
                <a:gd name="T50" fmla="*/ 5988 w 15694"/>
                <a:gd name="T51" fmla="*/ 13879 h 16093"/>
                <a:gd name="T52" fmla="*/ 5122 w 15694"/>
                <a:gd name="T53" fmla="*/ 15348 h 16093"/>
                <a:gd name="T54" fmla="*/ 3494 w 15694"/>
                <a:gd name="T55" fmla="*/ 16078 h 16093"/>
                <a:gd name="T56" fmla="*/ 1440 w 15694"/>
                <a:gd name="T57" fmla="*/ 15714 h 16093"/>
                <a:gd name="T58" fmla="*/ 283 w 15694"/>
                <a:gd name="T59" fmla="*/ 14470 h 16093"/>
                <a:gd name="T60" fmla="*/ 44 w 15694"/>
                <a:gd name="T61" fmla="*/ 12388 h 16093"/>
                <a:gd name="T62" fmla="*/ 839 w 15694"/>
                <a:gd name="T63" fmla="*/ 10873 h 16093"/>
                <a:gd name="T64" fmla="*/ 2424 w 15694"/>
                <a:gd name="T65" fmla="*/ 10067 h 16093"/>
                <a:gd name="T66" fmla="*/ 1686 w 15694"/>
                <a:gd name="T67" fmla="*/ 5806 h 16093"/>
                <a:gd name="T68" fmla="*/ 415 w 15694"/>
                <a:gd name="T69" fmla="*/ 4679 h 16093"/>
                <a:gd name="T70" fmla="*/ 8 w 15694"/>
                <a:gd name="T71" fmla="*/ 2638 h 16093"/>
                <a:gd name="T72" fmla="*/ 699 w 15694"/>
                <a:gd name="T73" fmla="*/ 991 h 16093"/>
                <a:gd name="T74" fmla="*/ 2145 w 15694"/>
                <a:gd name="T75" fmla="*/ 91 h 16093"/>
                <a:gd name="T76" fmla="*/ 2242 w 15694"/>
                <a:gd name="T77" fmla="*/ 1170 h 16093"/>
                <a:gd name="T78" fmla="*/ 1393 w 15694"/>
                <a:gd name="T79" fmla="*/ 1819 h 16093"/>
                <a:gd name="T80" fmla="*/ 1061 w 15694"/>
                <a:gd name="T81" fmla="*/ 3202 h 16093"/>
                <a:gd name="T82" fmla="*/ 1418 w 15694"/>
                <a:gd name="T83" fmla="*/ 4276 h 16093"/>
                <a:gd name="T84" fmla="*/ 2282 w 15694"/>
                <a:gd name="T85" fmla="*/ 4904 h 16093"/>
                <a:gd name="T86" fmla="*/ 4932 w 15694"/>
                <a:gd name="T87" fmla="*/ 2367 h 16093"/>
                <a:gd name="T88" fmla="*/ 4312 w 15694"/>
                <a:gd name="T89" fmla="*/ 1445 h 16093"/>
                <a:gd name="T90" fmla="*/ 3249 w 15694"/>
                <a:gd name="T91" fmla="*/ 1060 h 16093"/>
                <a:gd name="T92" fmla="*/ 11524 w 15694"/>
                <a:gd name="T93" fmla="*/ 1344 h 16093"/>
                <a:gd name="T94" fmla="*/ 10834 w 15694"/>
                <a:gd name="T95" fmla="*/ 2158 h 16093"/>
                <a:gd name="T96" fmla="*/ 13153 w 15694"/>
                <a:gd name="T97" fmla="*/ 4971 h 16093"/>
                <a:gd name="T98" fmla="*/ 14105 w 15694"/>
                <a:gd name="T99" fmla="*/ 4471 h 16093"/>
                <a:gd name="T100" fmla="*/ 14613 w 15694"/>
                <a:gd name="T101" fmla="*/ 3474 h 16093"/>
                <a:gd name="T102" fmla="*/ 14436 w 15694"/>
                <a:gd name="T103" fmla="*/ 2041 h 16093"/>
                <a:gd name="T104" fmla="*/ 13652 w 15694"/>
                <a:gd name="T105" fmla="*/ 1257 h 16093"/>
                <a:gd name="T106" fmla="*/ 13064 w 15694"/>
                <a:gd name="T107" fmla="*/ 15019 h 16093"/>
                <a:gd name="T108" fmla="*/ 14075 w 15694"/>
                <a:gd name="T109" fmla="*/ 14537 h 16093"/>
                <a:gd name="T110" fmla="*/ 14597 w 15694"/>
                <a:gd name="T111" fmla="*/ 13597 h 16093"/>
                <a:gd name="T112" fmla="*/ 14473 w 15694"/>
                <a:gd name="T113" fmla="*/ 12153 h 16093"/>
                <a:gd name="T114" fmla="*/ 13729 w 15694"/>
                <a:gd name="T115" fmla="*/ 11333 h 16093"/>
                <a:gd name="T116" fmla="*/ 10698 w 15694"/>
                <a:gd name="T117" fmla="*/ 13374 h 16093"/>
                <a:gd name="T118" fmla="*/ 11132 w 15694"/>
                <a:gd name="T119" fmla="*/ 14410 h 16093"/>
                <a:gd name="T120" fmla="*/ 12042 w 15694"/>
                <a:gd name="T121" fmla="*/ 14977 h 16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5694" h="16093">
                  <a:moveTo>
                    <a:pt x="2859" y="15033"/>
                  </a:moveTo>
                  <a:lnTo>
                    <a:pt x="3203" y="15033"/>
                  </a:lnTo>
                  <a:lnTo>
                    <a:pt x="3249" y="15033"/>
                  </a:lnTo>
                  <a:lnTo>
                    <a:pt x="3295" y="15031"/>
                  </a:lnTo>
                  <a:lnTo>
                    <a:pt x="3341" y="15028"/>
                  </a:lnTo>
                  <a:lnTo>
                    <a:pt x="3387" y="15024"/>
                  </a:lnTo>
                  <a:lnTo>
                    <a:pt x="3431" y="15019"/>
                  </a:lnTo>
                  <a:lnTo>
                    <a:pt x="3476" y="15013"/>
                  </a:lnTo>
                  <a:lnTo>
                    <a:pt x="3521" y="15005"/>
                  </a:lnTo>
                  <a:lnTo>
                    <a:pt x="3565" y="14997"/>
                  </a:lnTo>
                  <a:lnTo>
                    <a:pt x="3608" y="14987"/>
                  </a:lnTo>
                  <a:lnTo>
                    <a:pt x="3652" y="14977"/>
                  </a:lnTo>
                  <a:lnTo>
                    <a:pt x="3695" y="14965"/>
                  </a:lnTo>
                  <a:lnTo>
                    <a:pt x="3737" y="14952"/>
                  </a:lnTo>
                  <a:lnTo>
                    <a:pt x="3779" y="14938"/>
                  </a:lnTo>
                  <a:lnTo>
                    <a:pt x="3821" y="14924"/>
                  </a:lnTo>
                  <a:lnTo>
                    <a:pt x="3861" y="14908"/>
                  </a:lnTo>
                  <a:lnTo>
                    <a:pt x="3902" y="14892"/>
                  </a:lnTo>
                  <a:lnTo>
                    <a:pt x="3941" y="14874"/>
                  </a:lnTo>
                  <a:lnTo>
                    <a:pt x="3982" y="14856"/>
                  </a:lnTo>
                  <a:lnTo>
                    <a:pt x="4020" y="14837"/>
                  </a:lnTo>
                  <a:lnTo>
                    <a:pt x="4059" y="14816"/>
                  </a:lnTo>
                  <a:lnTo>
                    <a:pt x="4097" y="14794"/>
                  </a:lnTo>
                  <a:lnTo>
                    <a:pt x="4135" y="14772"/>
                  </a:lnTo>
                  <a:lnTo>
                    <a:pt x="4171" y="14750"/>
                  </a:lnTo>
                  <a:lnTo>
                    <a:pt x="4207" y="14726"/>
                  </a:lnTo>
                  <a:lnTo>
                    <a:pt x="4242" y="14701"/>
                  </a:lnTo>
                  <a:lnTo>
                    <a:pt x="4277" y="14676"/>
                  </a:lnTo>
                  <a:lnTo>
                    <a:pt x="4312" y="14650"/>
                  </a:lnTo>
                  <a:lnTo>
                    <a:pt x="4345" y="14623"/>
                  </a:lnTo>
                  <a:lnTo>
                    <a:pt x="4378" y="14595"/>
                  </a:lnTo>
                  <a:lnTo>
                    <a:pt x="4410" y="14566"/>
                  </a:lnTo>
                  <a:lnTo>
                    <a:pt x="4441" y="14537"/>
                  </a:lnTo>
                  <a:lnTo>
                    <a:pt x="4473" y="14507"/>
                  </a:lnTo>
                  <a:lnTo>
                    <a:pt x="4473" y="14505"/>
                  </a:lnTo>
                  <a:lnTo>
                    <a:pt x="4503" y="14474"/>
                  </a:lnTo>
                  <a:lnTo>
                    <a:pt x="4532" y="14442"/>
                  </a:lnTo>
                  <a:lnTo>
                    <a:pt x="4561" y="14410"/>
                  </a:lnTo>
                  <a:lnTo>
                    <a:pt x="4588" y="14377"/>
                  </a:lnTo>
                  <a:lnTo>
                    <a:pt x="4616" y="14344"/>
                  </a:lnTo>
                  <a:lnTo>
                    <a:pt x="4643" y="14310"/>
                  </a:lnTo>
                  <a:lnTo>
                    <a:pt x="4668" y="14274"/>
                  </a:lnTo>
                  <a:lnTo>
                    <a:pt x="4693" y="14238"/>
                  </a:lnTo>
                  <a:lnTo>
                    <a:pt x="4716" y="14202"/>
                  </a:lnTo>
                  <a:lnTo>
                    <a:pt x="4739" y="14166"/>
                  </a:lnTo>
                  <a:lnTo>
                    <a:pt x="4761" y="14129"/>
                  </a:lnTo>
                  <a:lnTo>
                    <a:pt x="4783" y="14090"/>
                  </a:lnTo>
                  <a:lnTo>
                    <a:pt x="4804" y="14052"/>
                  </a:lnTo>
                  <a:lnTo>
                    <a:pt x="4823" y="14013"/>
                  </a:lnTo>
                  <a:lnTo>
                    <a:pt x="4841" y="13974"/>
                  </a:lnTo>
                  <a:lnTo>
                    <a:pt x="4859" y="13934"/>
                  </a:lnTo>
                  <a:lnTo>
                    <a:pt x="4875" y="13893"/>
                  </a:lnTo>
                  <a:lnTo>
                    <a:pt x="4891" y="13852"/>
                  </a:lnTo>
                  <a:lnTo>
                    <a:pt x="4906" y="13811"/>
                  </a:lnTo>
                  <a:lnTo>
                    <a:pt x="4919" y="13769"/>
                  </a:lnTo>
                  <a:lnTo>
                    <a:pt x="4932" y="13726"/>
                  </a:lnTo>
                  <a:lnTo>
                    <a:pt x="4944" y="13684"/>
                  </a:lnTo>
                  <a:lnTo>
                    <a:pt x="4955" y="13641"/>
                  </a:lnTo>
                  <a:lnTo>
                    <a:pt x="4965" y="13597"/>
                  </a:lnTo>
                  <a:lnTo>
                    <a:pt x="4973" y="13553"/>
                  </a:lnTo>
                  <a:lnTo>
                    <a:pt x="4981" y="13508"/>
                  </a:lnTo>
                  <a:lnTo>
                    <a:pt x="4987" y="13464"/>
                  </a:lnTo>
                  <a:lnTo>
                    <a:pt x="4992" y="13419"/>
                  </a:lnTo>
                  <a:lnTo>
                    <a:pt x="4996" y="13373"/>
                  </a:lnTo>
                  <a:lnTo>
                    <a:pt x="4999" y="13328"/>
                  </a:lnTo>
                  <a:lnTo>
                    <a:pt x="5001" y="13283"/>
                  </a:lnTo>
                  <a:lnTo>
                    <a:pt x="5001" y="13236"/>
                  </a:lnTo>
                  <a:lnTo>
                    <a:pt x="5001" y="11094"/>
                  </a:lnTo>
                  <a:lnTo>
                    <a:pt x="2859" y="11094"/>
                  </a:lnTo>
                  <a:lnTo>
                    <a:pt x="2812" y="11094"/>
                  </a:lnTo>
                  <a:lnTo>
                    <a:pt x="2766" y="11096"/>
                  </a:lnTo>
                  <a:lnTo>
                    <a:pt x="2721" y="11099"/>
                  </a:lnTo>
                  <a:lnTo>
                    <a:pt x="2676" y="11103"/>
                  </a:lnTo>
                  <a:lnTo>
                    <a:pt x="2630" y="11108"/>
                  </a:lnTo>
                  <a:lnTo>
                    <a:pt x="2586" y="11114"/>
                  </a:lnTo>
                  <a:lnTo>
                    <a:pt x="2541" y="11122"/>
                  </a:lnTo>
                  <a:lnTo>
                    <a:pt x="2497" y="11130"/>
                  </a:lnTo>
                  <a:lnTo>
                    <a:pt x="2454" y="11140"/>
                  </a:lnTo>
                  <a:lnTo>
                    <a:pt x="2411" y="11151"/>
                  </a:lnTo>
                  <a:lnTo>
                    <a:pt x="2368" y="11163"/>
                  </a:lnTo>
                  <a:lnTo>
                    <a:pt x="2325" y="11176"/>
                  </a:lnTo>
                  <a:lnTo>
                    <a:pt x="2283" y="11189"/>
                  </a:lnTo>
                  <a:lnTo>
                    <a:pt x="2242" y="11204"/>
                  </a:lnTo>
                  <a:lnTo>
                    <a:pt x="2201" y="11220"/>
                  </a:lnTo>
                  <a:lnTo>
                    <a:pt x="2160" y="11236"/>
                  </a:lnTo>
                  <a:lnTo>
                    <a:pt x="2120" y="11254"/>
                  </a:lnTo>
                  <a:lnTo>
                    <a:pt x="2081" y="11272"/>
                  </a:lnTo>
                  <a:lnTo>
                    <a:pt x="2042" y="11291"/>
                  </a:lnTo>
                  <a:lnTo>
                    <a:pt x="2003" y="11312"/>
                  </a:lnTo>
                  <a:lnTo>
                    <a:pt x="1965" y="11333"/>
                  </a:lnTo>
                  <a:lnTo>
                    <a:pt x="1928" y="11356"/>
                  </a:lnTo>
                  <a:lnTo>
                    <a:pt x="1892" y="11379"/>
                  </a:lnTo>
                  <a:lnTo>
                    <a:pt x="1855" y="11403"/>
                  </a:lnTo>
                  <a:lnTo>
                    <a:pt x="1819" y="11427"/>
                  </a:lnTo>
                  <a:lnTo>
                    <a:pt x="1784" y="11452"/>
                  </a:lnTo>
                  <a:lnTo>
                    <a:pt x="1750" y="11479"/>
                  </a:lnTo>
                  <a:lnTo>
                    <a:pt x="1717" y="11506"/>
                  </a:lnTo>
                  <a:lnTo>
                    <a:pt x="1683" y="11534"/>
                  </a:lnTo>
                  <a:lnTo>
                    <a:pt x="1651" y="11563"/>
                  </a:lnTo>
                  <a:lnTo>
                    <a:pt x="1620" y="11592"/>
                  </a:lnTo>
                  <a:lnTo>
                    <a:pt x="1589" y="11622"/>
                  </a:lnTo>
                  <a:lnTo>
                    <a:pt x="1587" y="11622"/>
                  </a:lnTo>
                  <a:lnTo>
                    <a:pt x="1557" y="11653"/>
                  </a:lnTo>
                  <a:lnTo>
                    <a:pt x="1527" y="11685"/>
                  </a:lnTo>
                  <a:lnTo>
                    <a:pt x="1498" y="11717"/>
                  </a:lnTo>
                  <a:lnTo>
                    <a:pt x="1471" y="11750"/>
                  </a:lnTo>
                  <a:lnTo>
                    <a:pt x="1444" y="11783"/>
                  </a:lnTo>
                  <a:lnTo>
                    <a:pt x="1418" y="11817"/>
                  </a:lnTo>
                  <a:lnTo>
                    <a:pt x="1393" y="11852"/>
                  </a:lnTo>
                  <a:lnTo>
                    <a:pt x="1367" y="11888"/>
                  </a:lnTo>
                  <a:lnTo>
                    <a:pt x="1343" y="11924"/>
                  </a:lnTo>
                  <a:lnTo>
                    <a:pt x="1321" y="11960"/>
                  </a:lnTo>
                  <a:lnTo>
                    <a:pt x="1299" y="11997"/>
                  </a:lnTo>
                  <a:lnTo>
                    <a:pt x="1278" y="12036"/>
                  </a:lnTo>
                  <a:lnTo>
                    <a:pt x="1257" y="12075"/>
                  </a:lnTo>
                  <a:lnTo>
                    <a:pt x="1238" y="12113"/>
                  </a:lnTo>
                  <a:lnTo>
                    <a:pt x="1220" y="12153"/>
                  </a:lnTo>
                  <a:lnTo>
                    <a:pt x="1201" y="12192"/>
                  </a:lnTo>
                  <a:lnTo>
                    <a:pt x="1185" y="12234"/>
                  </a:lnTo>
                  <a:lnTo>
                    <a:pt x="1169" y="12274"/>
                  </a:lnTo>
                  <a:lnTo>
                    <a:pt x="1155" y="12315"/>
                  </a:lnTo>
                  <a:lnTo>
                    <a:pt x="1141" y="12357"/>
                  </a:lnTo>
                  <a:lnTo>
                    <a:pt x="1128" y="12400"/>
                  </a:lnTo>
                  <a:lnTo>
                    <a:pt x="1117" y="12443"/>
                  </a:lnTo>
                  <a:lnTo>
                    <a:pt x="1107" y="12486"/>
                  </a:lnTo>
                  <a:lnTo>
                    <a:pt x="1097" y="12529"/>
                  </a:lnTo>
                  <a:lnTo>
                    <a:pt x="1089" y="12574"/>
                  </a:lnTo>
                  <a:lnTo>
                    <a:pt x="1081" y="12618"/>
                  </a:lnTo>
                  <a:lnTo>
                    <a:pt x="1075" y="12663"/>
                  </a:lnTo>
                  <a:lnTo>
                    <a:pt x="1070" y="12707"/>
                  </a:lnTo>
                  <a:lnTo>
                    <a:pt x="1066" y="12754"/>
                  </a:lnTo>
                  <a:lnTo>
                    <a:pt x="1063" y="12799"/>
                  </a:lnTo>
                  <a:lnTo>
                    <a:pt x="1061" y="12845"/>
                  </a:lnTo>
                  <a:lnTo>
                    <a:pt x="1061" y="12891"/>
                  </a:lnTo>
                  <a:lnTo>
                    <a:pt x="1061" y="13236"/>
                  </a:lnTo>
                  <a:lnTo>
                    <a:pt x="1061" y="13283"/>
                  </a:lnTo>
                  <a:lnTo>
                    <a:pt x="1063" y="13328"/>
                  </a:lnTo>
                  <a:lnTo>
                    <a:pt x="1066" y="13374"/>
                  </a:lnTo>
                  <a:lnTo>
                    <a:pt x="1070" y="13420"/>
                  </a:lnTo>
                  <a:lnTo>
                    <a:pt x="1075" y="13464"/>
                  </a:lnTo>
                  <a:lnTo>
                    <a:pt x="1081" y="13509"/>
                  </a:lnTo>
                  <a:lnTo>
                    <a:pt x="1089" y="13553"/>
                  </a:lnTo>
                  <a:lnTo>
                    <a:pt x="1097" y="13598"/>
                  </a:lnTo>
                  <a:lnTo>
                    <a:pt x="1107" y="13641"/>
                  </a:lnTo>
                  <a:lnTo>
                    <a:pt x="1117" y="13684"/>
                  </a:lnTo>
                  <a:lnTo>
                    <a:pt x="1128" y="13727"/>
                  </a:lnTo>
                  <a:lnTo>
                    <a:pt x="1141" y="13770"/>
                  </a:lnTo>
                  <a:lnTo>
                    <a:pt x="1155" y="13812"/>
                  </a:lnTo>
                  <a:lnTo>
                    <a:pt x="1169" y="13853"/>
                  </a:lnTo>
                  <a:lnTo>
                    <a:pt x="1185" y="13894"/>
                  </a:lnTo>
                  <a:lnTo>
                    <a:pt x="1201" y="13935"/>
                  </a:lnTo>
                  <a:lnTo>
                    <a:pt x="1220" y="13975"/>
                  </a:lnTo>
                  <a:lnTo>
                    <a:pt x="1238" y="14014"/>
                  </a:lnTo>
                  <a:lnTo>
                    <a:pt x="1257" y="14053"/>
                  </a:lnTo>
                  <a:lnTo>
                    <a:pt x="1278" y="14091"/>
                  </a:lnTo>
                  <a:lnTo>
                    <a:pt x="1299" y="14130"/>
                  </a:lnTo>
                  <a:lnTo>
                    <a:pt x="1321" y="14167"/>
                  </a:lnTo>
                  <a:lnTo>
                    <a:pt x="1343" y="14203"/>
                  </a:lnTo>
                  <a:lnTo>
                    <a:pt x="1367" y="14239"/>
                  </a:lnTo>
                  <a:lnTo>
                    <a:pt x="1393" y="14274"/>
                  </a:lnTo>
                  <a:lnTo>
                    <a:pt x="1418" y="14310"/>
                  </a:lnTo>
                  <a:lnTo>
                    <a:pt x="1444" y="14344"/>
                  </a:lnTo>
                  <a:lnTo>
                    <a:pt x="1471" y="14377"/>
                  </a:lnTo>
                  <a:lnTo>
                    <a:pt x="1498" y="14410"/>
                  </a:lnTo>
                  <a:lnTo>
                    <a:pt x="1527" y="14442"/>
                  </a:lnTo>
                  <a:lnTo>
                    <a:pt x="1557" y="14475"/>
                  </a:lnTo>
                  <a:lnTo>
                    <a:pt x="1587" y="14505"/>
                  </a:lnTo>
                  <a:lnTo>
                    <a:pt x="1589" y="14507"/>
                  </a:lnTo>
                  <a:lnTo>
                    <a:pt x="1619" y="14537"/>
                  </a:lnTo>
                  <a:lnTo>
                    <a:pt x="1651" y="14566"/>
                  </a:lnTo>
                  <a:lnTo>
                    <a:pt x="1683" y="14595"/>
                  </a:lnTo>
                  <a:lnTo>
                    <a:pt x="1717" y="14623"/>
                  </a:lnTo>
                  <a:lnTo>
                    <a:pt x="1750" y="14650"/>
                  </a:lnTo>
                  <a:lnTo>
                    <a:pt x="1784" y="14676"/>
                  </a:lnTo>
                  <a:lnTo>
                    <a:pt x="1819" y="14701"/>
                  </a:lnTo>
                  <a:lnTo>
                    <a:pt x="1854" y="14726"/>
                  </a:lnTo>
                  <a:lnTo>
                    <a:pt x="1891" y="14750"/>
                  </a:lnTo>
                  <a:lnTo>
                    <a:pt x="1927" y="14772"/>
                  </a:lnTo>
                  <a:lnTo>
                    <a:pt x="1964" y="14794"/>
                  </a:lnTo>
                  <a:lnTo>
                    <a:pt x="2002" y="14816"/>
                  </a:lnTo>
                  <a:lnTo>
                    <a:pt x="2041" y="14837"/>
                  </a:lnTo>
                  <a:lnTo>
                    <a:pt x="2080" y="14856"/>
                  </a:lnTo>
                  <a:lnTo>
                    <a:pt x="2119" y="14874"/>
                  </a:lnTo>
                  <a:lnTo>
                    <a:pt x="2159" y="14892"/>
                  </a:lnTo>
                  <a:lnTo>
                    <a:pt x="2200" y="14908"/>
                  </a:lnTo>
                  <a:lnTo>
                    <a:pt x="2241" y="14924"/>
                  </a:lnTo>
                  <a:lnTo>
                    <a:pt x="2282" y="14938"/>
                  </a:lnTo>
                  <a:lnTo>
                    <a:pt x="2324" y="14952"/>
                  </a:lnTo>
                  <a:lnTo>
                    <a:pt x="2367" y="14965"/>
                  </a:lnTo>
                  <a:lnTo>
                    <a:pt x="2410" y="14977"/>
                  </a:lnTo>
                  <a:lnTo>
                    <a:pt x="2453" y="14987"/>
                  </a:lnTo>
                  <a:lnTo>
                    <a:pt x="2496" y="14997"/>
                  </a:lnTo>
                  <a:lnTo>
                    <a:pt x="2541" y="15005"/>
                  </a:lnTo>
                  <a:lnTo>
                    <a:pt x="2585" y="15013"/>
                  </a:lnTo>
                  <a:lnTo>
                    <a:pt x="2630" y="15019"/>
                  </a:lnTo>
                  <a:lnTo>
                    <a:pt x="2675" y="15024"/>
                  </a:lnTo>
                  <a:lnTo>
                    <a:pt x="2720" y="15028"/>
                  </a:lnTo>
                  <a:lnTo>
                    <a:pt x="2766" y="15031"/>
                  </a:lnTo>
                  <a:lnTo>
                    <a:pt x="2812" y="15033"/>
                  </a:lnTo>
                  <a:lnTo>
                    <a:pt x="2859" y="15033"/>
                  </a:lnTo>
                  <a:close/>
                  <a:moveTo>
                    <a:pt x="2859" y="0"/>
                  </a:moveTo>
                  <a:lnTo>
                    <a:pt x="3203" y="0"/>
                  </a:lnTo>
                  <a:lnTo>
                    <a:pt x="3277" y="1"/>
                  </a:lnTo>
                  <a:lnTo>
                    <a:pt x="3350" y="4"/>
                  </a:lnTo>
                  <a:lnTo>
                    <a:pt x="3422" y="8"/>
                  </a:lnTo>
                  <a:lnTo>
                    <a:pt x="3495" y="15"/>
                  </a:lnTo>
                  <a:lnTo>
                    <a:pt x="3566" y="23"/>
                  </a:lnTo>
                  <a:lnTo>
                    <a:pt x="3637" y="33"/>
                  </a:lnTo>
                  <a:lnTo>
                    <a:pt x="3708" y="44"/>
                  </a:lnTo>
                  <a:lnTo>
                    <a:pt x="3777" y="58"/>
                  </a:lnTo>
                  <a:lnTo>
                    <a:pt x="3847" y="73"/>
                  </a:lnTo>
                  <a:lnTo>
                    <a:pt x="3915" y="91"/>
                  </a:lnTo>
                  <a:lnTo>
                    <a:pt x="3984" y="109"/>
                  </a:lnTo>
                  <a:lnTo>
                    <a:pt x="4051" y="129"/>
                  </a:lnTo>
                  <a:lnTo>
                    <a:pt x="4117" y="151"/>
                  </a:lnTo>
                  <a:lnTo>
                    <a:pt x="4184" y="174"/>
                  </a:lnTo>
                  <a:lnTo>
                    <a:pt x="4249" y="199"/>
                  </a:lnTo>
                  <a:lnTo>
                    <a:pt x="4314" y="225"/>
                  </a:lnTo>
                  <a:lnTo>
                    <a:pt x="4377" y="253"/>
                  </a:lnTo>
                  <a:lnTo>
                    <a:pt x="4439" y="283"/>
                  </a:lnTo>
                  <a:lnTo>
                    <a:pt x="4502" y="314"/>
                  </a:lnTo>
                  <a:lnTo>
                    <a:pt x="4563" y="346"/>
                  </a:lnTo>
                  <a:lnTo>
                    <a:pt x="4624" y="380"/>
                  </a:lnTo>
                  <a:lnTo>
                    <a:pt x="4683" y="415"/>
                  </a:lnTo>
                  <a:lnTo>
                    <a:pt x="4741" y="452"/>
                  </a:lnTo>
                  <a:lnTo>
                    <a:pt x="4799" y="490"/>
                  </a:lnTo>
                  <a:lnTo>
                    <a:pt x="4855" y="529"/>
                  </a:lnTo>
                  <a:lnTo>
                    <a:pt x="4911" y="569"/>
                  </a:lnTo>
                  <a:lnTo>
                    <a:pt x="4966" y="612"/>
                  </a:lnTo>
                  <a:lnTo>
                    <a:pt x="5019" y="655"/>
                  </a:lnTo>
                  <a:lnTo>
                    <a:pt x="5071" y="699"/>
                  </a:lnTo>
                  <a:lnTo>
                    <a:pt x="5123" y="744"/>
                  </a:lnTo>
                  <a:lnTo>
                    <a:pt x="5173" y="791"/>
                  </a:lnTo>
                  <a:lnTo>
                    <a:pt x="5222" y="839"/>
                  </a:lnTo>
                  <a:lnTo>
                    <a:pt x="5271" y="888"/>
                  </a:lnTo>
                  <a:lnTo>
                    <a:pt x="5317" y="938"/>
                  </a:lnTo>
                  <a:lnTo>
                    <a:pt x="5362" y="990"/>
                  </a:lnTo>
                  <a:lnTo>
                    <a:pt x="5406" y="1042"/>
                  </a:lnTo>
                  <a:lnTo>
                    <a:pt x="5450" y="1095"/>
                  </a:lnTo>
                  <a:lnTo>
                    <a:pt x="5492" y="1150"/>
                  </a:lnTo>
                  <a:lnTo>
                    <a:pt x="5532" y="1205"/>
                  </a:lnTo>
                  <a:lnTo>
                    <a:pt x="5571" y="1262"/>
                  </a:lnTo>
                  <a:lnTo>
                    <a:pt x="5610" y="1320"/>
                  </a:lnTo>
                  <a:lnTo>
                    <a:pt x="5646" y="1378"/>
                  </a:lnTo>
                  <a:lnTo>
                    <a:pt x="5681" y="1437"/>
                  </a:lnTo>
                  <a:lnTo>
                    <a:pt x="5715" y="1498"/>
                  </a:lnTo>
                  <a:lnTo>
                    <a:pt x="5748" y="1559"/>
                  </a:lnTo>
                  <a:lnTo>
                    <a:pt x="5779" y="1621"/>
                  </a:lnTo>
                  <a:lnTo>
                    <a:pt x="5808" y="1684"/>
                  </a:lnTo>
                  <a:lnTo>
                    <a:pt x="5836" y="1747"/>
                  </a:lnTo>
                  <a:lnTo>
                    <a:pt x="5862" y="1811"/>
                  </a:lnTo>
                  <a:lnTo>
                    <a:pt x="5887" y="1877"/>
                  </a:lnTo>
                  <a:lnTo>
                    <a:pt x="5911" y="1943"/>
                  </a:lnTo>
                  <a:lnTo>
                    <a:pt x="5932" y="2010"/>
                  </a:lnTo>
                  <a:lnTo>
                    <a:pt x="5952" y="2077"/>
                  </a:lnTo>
                  <a:lnTo>
                    <a:pt x="5971" y="2145"/>
                  </a:lnTo>
                  <a:lnTo>
                    <a:pt x="5988" y="2214"/>
                  </a:lnTo>
                  <a:lnTo>
                    <a:pt x="6003" y="2283"/>
                  </a:lnTo>
                  <a:lnTo>
                    <a:pt x="6016" y="2353"/>
                  </a:lnTo>
                  <a:lnTo>
                    <a:pt x="6028" y="2423"/>
                  </a:lnTo>
                  <a:lnTo>
                    <a:pt x="6038" y="2494"/>
                  </a:lnTo>
                  <a:lnTo>
                    <a:pt x="6046" y="2566"/>
                  </a:lnTo>
                  <a:lnTo>
                    <a:pt x="6053" y="2638"/>
                  </a:lnTo>
                  <a:lnTo>
                    <a:pt x="6057" y="2711"/>
                  </a:lnTo>
                  <a:lnTo>
                    <a:pt x="6060" y="2783"/>
                  </a:lnTo>
                  <a:lnTo>
                    <a:pt x="6061" y="2857"/>
                  </a:lnTo>
                  <a:lnTo>
                    <a:pt x="6061" y="4999"/>
                  </a:lnTo>
                  <a:lnTo>
                    <a:pt x="9633" y="4999"/>
                  </a:lnTo>
                  <a:lnTo>
                    <a:pt x="9633" y="2857"/>
                  </a:lnTo>
                  <a:lnTo>
                    <a:pt x="9634" y="2784"/>
                  </a:lnTo>
                  <a:lnTo>
                    <a:pt x="9637" y="2711"/>
                  </a:lnTo>
                  <a:lnTo>
                    <a:pt x="9641" y="2638"/>
                  </a:lnTo>
                  <a:lnTo>
                    <a:pt x="9648" y="2567"/>
                  </a:lnTo>
                  <a:lnTo>
                    <a:pt x="9656" y="2495"/>
                  </a:lnTo>
                  <a:lnTo>
                    <a:pt x="9666" y="2424"/>
                  </a:lnTo>
                  <a:lnTo>
                    <a:pt x="9678" y="2354"/>
                  </a:lnTo>
                  <a:lnTo>
                    <a:pt x="9691" y="2284"/>
                  </a:lnTo>
                  <a:lnTo>
                    <a:pt x="9706" y="2215"/>
                  </a:lnTo>
                  <a:lnTo>
                    <a:pt x="9723" y="2146"/>
                  </a:lnTo>
                  <a:lnTo>
                    <a:pt x="9741" y="2078"/>
                  </a:lnTo>
                  <a:lnTo>
                    <a:pt x="9762" y="2011"/>
                  </a:lnTo>
                  <a:lnTo>
                    <a:pt x="9783" y="1944"/>
                  </a:lnTo>
                  <a:lnTo>
                    <a:pt x="9807" y="1879"/>
                  </a:lnTo>
                  <a:lnTo>
                    <a:pt x="9832" y="1813"/>
                  </a:lnTo>
                  <a:lnTo>
                    <a:pt x="9858" y="1749"/>
                  </a:lnTo>
                  <a:lnTo>
                    <a:pt x="9886" y="1686"/>
                  </a:lnTo>
                  <a:lnTo>
                    <a:pt x="9915" y="1622"/>
                  </a:lnTo>
                  <a:lnTo>
                    <a:pt x="9946" y="1561"/>
                  </a:lnTo>
                  <a:lnTo>
                    <a:pt x="9979" y="1500"/>
                  </a:lnTo>
                  <a:lnTo>
                    <a:pt x="10013" y="1439"/>
                  </a:lnTo>
                  <a:lnTo>
                    <a:pt x="10048" y="1380"/>
                  </a:lnTo>
                  <a:lnTo>
                    <a:pt x="10085" y="1322"/>
                  </a:lnTo>
                  <a:lnTo>
                    <a:pt x="10123" y="1263"/>
                  </a:lnTo>
                  <a:lnTo>
                    <a:pt x="10162" y="1207"/>
                  </a:lnTo>
                  <a:lnTo>
                    <a:pt x="10203" y="1152"/>
                  </a:lnTo>
                  <a:lnTo>
                    <a:pt x="10244" y="1097"/>
                  </a:lnTo>
                  <a:lnTo>
                    <a:pt x="10288" y="1044"/>
                  </a:lnTo>
                  <a:lnTo>
                    <a:pt x="10332" y="991"/>
                  </a:lnTo>
                  <a:lnTo>
                    <a:pt x="10378" y="939"/>
                  </a:lnTo>
                  <a:lnTo>
                    <a:pt x="10424" y="889"/>
                  </a:lnTo>
                  <a:lnTo>
                    <a:pt x="10473" y="840"/>
                  </a:lnTo>
                  <a:lnTo>
                    <a:pt x="10472" y="839"/>
                  </a:lnTo>
                  <a:lnTo>
                    <a:pt x="10521" y="791"/>
                  </a:lnTo>
                  <a:lnTo>
                    <a:pt x="10571" y="744"/>
                  </a:lnTo>
                  <a:lnTo>
                    <a:pt x="10623" y="699"/>
                  </a:lnTo>
                  <a:lnTo>
                    <a:pt x="10675" y="655"/>
                  </a:lnTo>
                  <a:lnTo>
                    <a:pt x="10728" y="612"/>
                  </a:lnTo>
                  <a:lnTo>
                    <a:pt x="10783" y="569"/>
                  </a:lnTo>
                  <a:lnTo>
                    <a:pt x="10839" y="529"/>
                  </a:lnTo>
                  <a:lnTo>
                    <a:pt x="10895" y="490"/>
                  </a:lnTo>
                  <a:lnTo>
                    <a:pt x="10953" y="452"/>
                  </a:lnTo>
                  <a:lnTo>
                    <a:pt x="11011" y="415"/>
                  </a:lnTo>
                  <a:lnTo>
                    <a:pt x="11070" y="380"/>
                  </a:lnTo>
                  <a:lnTo>
                    <a:pt x="11131" y="346"/>
                  </a:lnTo>
                  <a:lnTo>
                    <a:pt x="11192" y="314"/>
                  </a:lnTo>
                  <a:lnTo>
                    <a:pt x="11254" y="283"/>
                  </a:lnTo>
                  <a:lnTo>
                    <a:pt x="11317" y="253"/>
                  </a:lnTo>
                  <a:lnTo>
                    <a:pt x="11380" y="225"/>
                  </a:lnTo>
                  <a:lnTo>
                    <a:pt x="11445" y="199"/>
                  </a:lnTo>
                  <a:lnTo>
                    <a:pt x="11510" y="174"/>
                  </a:lnTo>
                  <a:lnTo>
                    <a:pt x="11577" y="151"/>
                  </a:lnTo>
                  <a:lnTo>
                    <a:pt x="11643" y="129"/>
                  </a:lnTo>
                  <a:lnTo>
                    <a:pt x="11710" y="109"/>
                  </a:lnTo>
                  <a:lnTo>
                    <a:pt x="11779" y="91"/>
                  </a:lnTo>
                  <a:lnTo>
                    <a:pt x="11847" y="73"/>
                  </a:lnTo>
                  <a:lnTo>
                    <a:pt x="11917" y="58"/>
                  </a:lnTo>
                  <a:lnTo>
                    <a:pt x="11986" y="44"/>
                  </a:lnTo>
                  <a:lnTo>
                    <a:pt x="12057" y="33"/>
                  </a:lnTo>
                  <a:lnTo>
                    <a:pt x="12128" y="23"/>
                  </a:lnTo>
                  <a:lnTo>
                    <a:pt x="12199" y="15"/>
                  </a:lnTo>
                  <a:lnTo>
                    <a:pt x="12272" y="8"/>
                  </a:lnTo>
                  <a:lnTo>
                    <a:pt x="12344" y="4"/>
                  </a:lnTo>
                  <a:lnTo>
                    <a:pt x="12417" y="1"/>
                  </a:lnTo>
                  <a:lnTo>
                    <a:pt x="12491" y="0"/>
                  </a:lnTo>
                  <a:lnTo>
                    <a:pt x="12835" y="0"/>
                  </a:lnTo>
                  <a:lnTo>
                    <a:pt x="12910" y="1"/>
                  </a:lnTo>
                  <a:lnTo>
                    <a:pt x="12982" y="4"/>
                  </a:lnTo>
                  <a:lnTo>
                    <a:pt x="13055" y="8"/>
                  </a:lnTo>
                  <a:lnTo>
                    <a:pt x="13127" y="15"/>
                  </a:lnTo>
                  <a:lnTo>
                    <a:pt x="13199" y="23"/>
                  </a:lnTo>
                  <a:lnTo>
                    <a:pt x="13270" y="33"/>
                  </a:lnTo>
                  <a:lnTo>
                    <a:pt x="13340" y="44"/>
                  </a:lnTo>
                  <a:lnTo>
                    <a:pt x="13410" y="58"/>
                  </a:lnTo>
                  <a:lnTo>
                    <a:pt x="13479" y="73"/>
                  </a:lnTo>
                  <a:lnTo>
                    <a:pt x="13548" y="91"/>
                  </a:lnTo>
                  <a:lnTo>
                    <a:pt x="13616" y="109"/>
                  </a:lnTo>
                  <a:lnTo>
                    <a:pt x="13684" y="129"/>
                  </a:lnTo>
                  <a:lnTo>
                    <a:pt x="13750" y="151"/>
                  </a:lnTo>
                  <a:lnTo>
                    <a:pt x="13816" y="174"/>
                  </a:lnTo>
                  <a:lnTo>
                    <a:pt x="13882" y="199"/>
                  </a:lnTo>
                  <a:lnTo>
                    <a:pt x="13946" y="225"/>
                  </a:lnTo>
                  <a:lnTo>
                    <a:pt x="14010" y="253"/>
                  </a:lnTo>
                  <a:lnTo>
                    <a:pt x="14072" y="283"/>
                  </a:lnTo>
                  <a:lnTo>
                    <a:pt x="14134" y="314"/>
                  </a:lnTo>
                  <a:lnTo>
                    <a:pt x="14196" y="346"/>
                  </a:lnTo>
                  <a:lnTo>
                    <a:pt x="14256" y="380"/>
                  </a:lnTo>
                  <a:lnTo>
                    <a:pt x="14315" y="415"/>
                  </a:lnTo>
                  <a:lnTo>
                    <a:pt x="14374" y="452"/>
                  </a:lnTo>
                  <a:lnTo>
                    <a:pt x="14431" y="490"/>
                  </a:lnTo>
                  <a:lnTo>
                    <a:pt x="14488" y="529"/>
                  </a:lnTo>
                  <a:lnTo>
                    <a:pt x="14544" y="569"/>
                  </a:lnTo>
                  <a:lnTo>
                    <a:pt x="14598" y="612"/>
                  </a:lnTo>
                  <a:lnTo>
                    <a:pt x="14652" y="655"/>
                  </a:lnTo>
                  <a:lnTo>
                    <a:pt x="14704" y="699"/>
                  </a:lnTo>
                  <a:lnTo>
                    <a:pt x="14755" y="744"/>
                  </a:lnTo>
                  <a:lnTo>
                    <a:pt x="14806" y="791"/>
                  </a:lnTo>
                  <a:lnTo>
                    <a:pt x="14855" y="839"/>
                  </a:lnTo>
                  <a:lnTo>
                    <a:pt x="14903" y="888"/>
                  </a:lnTo>
                  <a:lnTo>
                    <a:pt x="14949" y="938"/>
                  </a:lnTo>
                  <a:lnTo>
                    <a:pt x="14995" y="990"/>
                  </a:lnTo>
                  <a:lnTo>
                    <a:pt x="15039" y="1042"/>
                  </a:lnTo>
                  <a:lnTo>
                    <a:pt x="15082" y="1095"/>
                  </a:lnTo>
                  <a:lnTo>
                    <a:pt x="15124" y="1150"/>
                  </a:lnTo>
                  <a:lnTo>
                    <a:pt x="15165" y="1205"/>
                  </a:lnTo>
                  <a:lnTo>
                    <a:pt x="15204" y="1262"/>
                  </a:lnTo>
                  <a:lnTo>
                    <a:pt x="15242" y="1320"/>
                  </a:lnTo>
                  <a:lnTo>
                    <a:pt x="15278" y="1378"/>
                  </a:lnTo>
                  <a:lnTo>
                    <a:pt x="15314" y="1437"/>
                  </a:lnTo>
                  <a:lnTo>
                    <a:pt x="15348" y="1498"/>
                  </a:lnTo>
                  <a:lnTo>
                    <a:pt x="15380" y="1559"/>
                  </a:lnTo>
                  <a:lnTo>
                    <a:pt x="15411" y="1621"/>
                  </a:lnTo>
                  <a:lnTo>
                    <a:pt x="15440" y="1684"/>
                  </a:lnTo>
                  <a:lnTo>
                    <a:pt x="15469" y="1747"/>
                  </a:lnTo>
                  <a:lnTo>
                    <a:pt x="15495" y="1811"/>
                  </a:lnTo>
                  <a:lnTo>
                    <a:pt x="15520" y="1877"/>
                  </a:lnTo>
                  <a:lnTo>
                    <a:pt x="15543" y="1943"/>
                  </a:lnTo>
                  <a:lnTo>
                    <a:pt x="15565" y="2010"/>
                  </a:lnTo>
                  <a:lnTo>
                    <a:pt x="15585" y="2077"/>
                  </a:lnTo>
                  <a:lnTo>
                    <a:pt x="15603" y="2145"/>
                  </a:lnTo>
                  <a:lnTo>
                    <a:pt x="15621" y="2214"/>
                  </a:lnTo>
                  <a:lnTo>
                    <a:pt x="15636" y="2283"/>
                  </a:lnTo>
                  <a:lnTo>
                    <a:pt x="15650" y="2353"/>
                  </a:lnTo>
                  <a:lnTo>
                    <a:pt x="15661" y="2423"/>
                  </a:lnTo>
                  <a:lnTo>
                    <a:pt x="15671" y="2494"/>
                  </a:lnTo>
                  <a:lnTo>
                    <a:pt x="15679" y="2566"/>
                  </a:lnTo>
                  <a:lnTo>
                    <a:pt x="15686" y="2638"/>
                  </a:lnTo>
                  <a:lnTo>
                    <a:pt x="15690" y="2711"/>
                  </a:lnTo>
                  <a:lnTo>
                    <a:pt x="15693" y="2783"/>
                  </a:lnTo>
                  <a:lnTo>
                    <a:pt x="15694" y="2857"/>
                  </a:lnTo>
                  <a:lnTo>
                    <a:pt x="15694" y="3202"/>
                  </a:lnTo>
                  <a:lnTo>
                    <a:pt x="15693" y="3276"/>
                  </a:lnTo>
                  <a:lnTo>
                    <a:pt x="15690" y="3348"/>
                  </a:lnTo>
                  <a:lnTo>
                    <a:pt x="15686" y="3421"/>
                  </a:lnTo>
                  <a:lnTo>
                    <a:pt x="15679" y="3493"/>
                  </a:lnTo>
                  <a:lnTo>
                    <a:pt x="15671" y="3565"/>
                  </a:lnTo>
                  <a:lnTo>
                    <a:pt x="15661" y="3636"/>
                  </a:lnTo>
                  <a:lnTo>
                    <a:pt x="15650" y="3706"/>
                  </a:lnTo>
                  <a:lnTo>
                    <a:pt x="15636" y="3776"/>
                  </a:lnTo>
                  <a:lnTo>
                    <a:pt x="15621" y="3845"/>
                  </a:lnTo>
                  <a:lnTo>
                    <a:pt x="15603" y="3914"/>
                  </a:lnTo>
                  <a:lnTo>
                    <a:pt x="15585" y="3982"/>
                  </a:lnTo>
                  <a:lnTo>
                    <a:pt x="15565" y="4049"/>
                  </a:lnTo>
                  <a:lnTo>
                    <a:pt x="15543" y="4116"/>
                  </a:lnTo>
                  <a:lnTo>
                    <a:pt x="15520" y="4182"/>
                  </a:lnTo>
                  <a:lnTo>
                    <a:pt x="15495" y="4248"/>
                  </a:lnTo>
                  <a:lnTo>
                    <a:pt x="15469" y="4312"/>
                  </a:lnTo>
                  <a:lnTo>
                    <a:pt x="15440" y="4375"/>
                  </a:lnTo>
                  <a:lnTo>
                    <a:pt x="15411" y="4439"/>
                  </a:lnTo>
                  <a:lnTo>
                    <a:pt x="15380" y="4500"/>
                  </a:lnTo>
                  <a:lnTo>
                    <a:pt x="15348" y="4561"/>
                  </a:lnTo>
                  <a:lnTo>
                    <a:pt x="15314" y="4622"/>
                  </a:lnTo>
                  <a:lnTo>
                    <a:pt x="15278" y="4681"/>
                  </a:lnTo>
                  <a:lnTo>
                    <a:pt x="15242" y="4739"/>
                  </a:lnTo>
                  <a:lnTo>
                    <a:pt x="15204" y="4797"/>
                  </a:lnTo>
                  <a:lnTo>
                    <a:pt x="15165" y="4853"/>
                  </a:lnTo>
                  <a:lnTo>
                    <a:pt x="15124" y="4909"/>
                  </a:lnTo>
                  <a:lnTo>
                    <a:pt x="15082" y="4964"/>
                  </a:lnTo>
                  <a:lnTo>
                    <a:pt x="15039" y="5017"/>
                  </a:lnTo>
                  <a:lnTo>
                    <a:pt x="14995" y="5069"/>
                  </a:lnTo>
                  <a:lnTo>
                    <a:pt x="14949" y="5121"/>
                  </a:lnTo>
                  <a:lnTo>
                    <a:pt x="14903" y="5171"/>
                  </a:lnTo>
                  <a:lnTo>
                    <a:pt x="14855" y="5220"/>
                  </a:lnTo>
                  <a:lnTo>
                    <a:pt x="14854" y="5219"/>
                  </a:lnTo>
                  <a:lnTo>
                    <a:pt x="14805" y="5267"/>
                  </a:lnTo>
                  <a:lnTo>
                    <a:pt x="14754" y="5314"/>
                  </a:lnTo>
                  <a:lnTo>
                    <a:pt x="14703" y="5360"/>
                  </a:lnTo>
                  <a:lnTo>
                    <a:pt x="14650" y="5404"/>
                  </a:lnTo>
                  <a:lnTo>
                    <a:pt x="14596" y="5446"/>
                  </a:lnTo>
                  <a:lnTo>
                    <a:pt x="14542" y="5489"/>
                  </a:lnTo>
                  <a:lnTo>
                    <a:pt x="14487" y="5530"/>
                  </a:lnTo>
                  <a:lnTo>
                    <a:pt x="14430" y="5569"/>
                  </a:lnTo>
                  <a:lnTo>
                    <a:pt x="14372" y="5606"/>
                  </a:lnTo>
                  <a:lnTo>
                    <a:pt x="14313" y="5644"/>
                  </a:lnTo>
                  <a:lnTo>
                    <a:pt x="14254" y="5679"/>
                  </a:lnTo>
                  <a:lnTo>
                    <a:pt x="14194" y="5712"/>
                  </a:lnTo>
                  <a:lnTo>
                    <a:pt x="14132" y="5745"/>
                  </a:lnTo>
                  <a:lnTo>
                    <a:pt x="14071" y="5775"/>
                  </a:lnTo>
                  <a:lnTo>
                    <a:pt x="14008" y="5806"/>
                  </a:lnTo>
                  <a:lnTo>
                    <a:pt x="13944" y="5834"/>
                  </a:lnTo>
                  <a:lnTo>
                    <a:pt x="13880" y="5860"/>
                  </a:lnTo>
                  <a:lnTo>
                    <a:pt x="13814" y="5885"/>
                  </a:lnTo>
                  <a:lnTo>
                    <a:pt x="13749" y="5908"/>
                  </a:lnTo>
                  <a:lnTo>
                    <a:pt x="13682" y="5929"/>
                  </a:lnTo>
                  <a:lnTo>
                    <a:pt x="13615" y="5950"/>
                  </a:lnTo>
                  <a:lnTo>
                    <a:pt x="13547" y="5968"/>
                  </a:lnTo>
                  <a:lnTo>
                    <a:pt x="13478" y="5986"/>
                  </a:lnTo>
                  <a:lnTo>
                    <a:pt x="13409" y="6001"/>
                  </a:lnTo>
                  <a:lnTo>
                    <a:pt x="13339" y="6014"/>
                  </a:lnTo>
                  <a:lnTo>
                    <a:pt x="13269" y="6026"/>
                  </a:lnTo>
                  <a:lnTo>
                    <a:pt x="13198" y="6036"/>
                  </a:lnTo>
                  <a:lnTo>
                    <a:pt x="13126" y="6044"/>
                  </a:lnTo>
                  <a:lnTo>
                    <a:pt x="13055" y="6050"/>
                  </a:lnTo>
                  <a:lnTo>
                    <a:pt x="12982" y="6055"/>
                  </a:lnTo>
                  <a:lnTo>
                    <a:pt x="12909" y="6058"/>
                  </a:lnTo>
                  <a:lnTo>
                    <a:pt x="12835" y="6059"/>
                  </a:lnTo>
                  <a:lnTo>
                    <a:pt x="10750" y="6059"/>
                  </a:lnTo>
                  <a:lnTo>
                    <a:pt x="10750" y="10034"/>
                  </a:lnTo>
                  <a:lnTo>
                    <a:pt x="12835" y="10034"/>
                  </a:lnTo>
                  <a:lnTo>
                    <a:pt x="12910" y="10035"/>
                  </a:lnTo>
                  <a:lnTo>
                    <a:pt x="12982" y="10038"/>
                  </a:lnTo>
                  <a:lnTo>
                    <a:pt x="13055" y="10043"/>
                  </a:lnTo>
                  <a:lnTo>
                    <a:pt x="13127" y="10049"/>
                  </a:lnTo>
                  <a:lnTo>
                    <a:pt x="13199" y="10057"/>
                  </a:lnTo>
                  <a:lnTo>
                    <a:pt x="13270" y="10067"/>
                  </a:lnTo>
                  <a:lnTo>
                    <a:pt x="13340" y="10079"/>
                  </a:lnTo>
                  <a:lnTo>
                    <a:pt x="13410" y="10092"/>
                  </a:lnTo>
                  <a:lnTo>
                    <a:pt x="13479" y="10107"/>
                  </a:lnTo>
                  <a:lnTo>
                    <a:pt x="13548" y="10125"/>
                  </a:lnTo>
                  <a:lnTo>
                    <a:pt x="13616" y="10144"/>
                  </a:lnTo>
                  <a:lnTo>
                    <a:pt x="13684" y="10164"/>
                  </a:lnTo>
                  <a:lnTo>
                    <a:pt x="13750" y="10185"/>
                  </a:lnTo>
                  <a:lnTo>
                    <a:pt x="13816" y="10208"/>
                  </a:lnTo>
                  <a:lnTo>
                    <a:pt x="13882" y="10233"/>
                  </a:lnTo>
                  <a:lnTo>
                    <a:pt x="13946" y="10259"/>
                  </a:lnTo>
                  <a:lnTo>
                    <a:pt x="14010" y="10287"/>
                  </a:lnTo>
                  <a:lnTo>
                    <a:pt x="14072" y="10318"/>
                  </a:lnTo>
                  <a:lnTo>
                    <a:pt x="14134" y="10348"/>
                  </a:lnTo>
                  <a:lnTo>
                    <a:pt x="14196" y="10381"/>
                  </a:lnTo>
                  <a:lnTo>
                    <a:pt x="14256" y="10414"/>
                  </a:lnTo>
                  <a:lnTo>
                    <a:pt x="14315" y="10449"/>
                  </a:lnTo>
                  <a:lnTo>
                    <a:pt x="14374" y="10486"/>
                  </a:lnTo>
                  <a:lnTo>
                    <a:pt x="14431" y="10524"/>
                  </a:lnTo>
                  <a:lnTo>
                    <a:pt x="14488" y="10563"/>
                  </a:lnTo>
                  <a:lnTo>
                    <a:pt x="14544" y="10603"/>
                  </a:lnTo>
                  <a:lnTo>
                    <a:pt x="14598" y="10646"/>
                  </a:lnTo>
                  <a:lnTo>
                    <a:pt x="14652" y="10689"/>
                  </a:lnTo>
                  <a:lnTo>
                    <a:pt x="14704" y="10733"/>
                  </a:lnTo>
                  <a:lnTo>
                    <a:pt x="14755" y="10778"/>
                  </a:lnTo>
                  <a:lnTo>
                    <a:pt x="14806" y="10826"/>
                  </a:lnTo>
                  <a:lnTo>
                    <a:pt x="14855" y="10873"/>
                  </a:lnTo>
                  <a:lnTo>
                    <a:pt x="14903" y="10922"/>
                  </a:lnTo>
                  <a:lnTo>
                    <a:pt x="14949" y="10972"/>
                  </a:lnTo>
                  <a:lnTo>
                    <a:pt x="14995" y="11024"/>
                  </a:lnTo>
                  <a:lnTo>
                    <a:pt x="15039" y="11076"/>
                  </a:lnTo>
                  <a:lnTo>
                    <a:pt x="15082" y="11129"/>
                  </a:lnTo>
                  <a:lnTo>
                    <a:pt x="15124" y="11184"/>
                  </a:lnTo>
                  <a:lnTo>
                    <a:pt x="15165" y="11240"/>
                  </a:lnTo>
                  <a:lnTo>
                    <a:pt x="15204" y="11296"/>
                  </a:lnTo>
                  <a:lnTo>
                    <a:pt x="15242" y="11354"/>
                  </a:lnTo>
                  <a:lnTo>
                    <a:pt x="15278" y="11412"/>
                  </a:lnTo>
                  <a:lnTo>
                    <a:pt x="15314" y="11471"/>
                  </a:lnTo>
                  <a:lnTo>
                    <a:pt x="15348" y="11532"/>
                  </a:lnTo>
                  <a:lnTo>
                    <a:pt x="15380" y="11593"/>
                  </a:lnTo>
                  <a:lnTo>
                    <a:pt x="15411" y="11655"/>
                  </a:lnTo>
                  <a:lnTo>
                    <a:pt x="15440" y="11718"/>
                  </a:lnTo>
                  <a:lnTo>
                    <a:pt x="15469" y="11781"/>
                  </a:lnTo>
                  <a:lnTo>
                    <a:pt x="15495" y="11845"/>
                  </a:lnTo>
                  <a:lnTo>
                    <a:pt x="15520" y="11911"/>
                  </a:lnTo>
                  <a:lnTo>
                    <a:pt x="15543" y="11977"/>
                  </a:lnTo>
                  <a:lnTo>
                    <a:pt x="15565" y="12044"/>
                  </a:lnTo>
                  <a:lnTo>
                    <a:pt x="15585" y="12111"/>
                  </a:lnTo>
                  <a:lnTo>
                    <a:pt x="15603" y="12179"/>
                  </a:lnTo>
                  <a:lnTo>
                    <a:pt x="15621" y="12248"/>
                  </a:lnTo>
                  <a:lnTo>
                    <a:pt x="15636" y="12317"/>
                  </a:lnTo>
                  <a:lnTo>
                    <a:pt x="15650" y="12388"/>
                  </a:lnTo>
                  <a:lnTo>
                    <a:pt x="15661" y="12457"/>
                  </a:lnTo>
                  <a:lnTo>
                    <a:pt x="15671" y="12528"/>
                  </a:lnTo>
                  <a:lnTo>
                    <a:pt x="15679" y="12600"/>
                  </a:lnTo>
                  <a:lnTo>
                    <a:pt x="15686" y="12672"/>
                  </a:lnTo>
                  <a:lnTo>
                    <a:pt x="15690" y="12745"/>
                  </a:lnTo>
                  <a:lnTo>
                    <a:pt x="15693" y="12817"/>
                  </a:lnTo>
                  <a:lnTo>
                    <a:pt x="15694" y="12891"/>
                  </a:lnTo>
                  <a:lnTo>
                    <a:pt x="15694" y="13236"/>
                  </a:lnTo>
                  <a:lnTo>
                    <a:pt x="15693" y="13310"/>
                  </a:lnTo>
                  <a:lnTo>
                    <a:pt x="15690" y="13382"/>
                  </a:lnTo>
                  <a:lnTo>
                    <a:pt x="15686" y="13455"/>
                  </a:lnTo>
                  <a:lnTo>
                    <a:pt x="15679" y="13527"/>
                  </a:lnTo>
                  <a:lnTo>
                    <a:pt x="15671" y="13599"/>
                  </a:lnTo>
                  <a:lnTo>
                    <a:pt x="15661" y="13670"/>
                  </a:lnTo>
                  <a:lnTo>
                    <a:pt x="15650" y="13740"/>
                  </a:lnTo>
                  <a:lnTo>
                    <a:pt x="15636" y="13811"/>
                  </a:lnTo>
                  <a:lnTo>
                    <a:pt x="15621" y="13879"/>
                  </a:lnTo>
                  <a:lnTo>
                    <a:pt x="15603" y="13949"/>
                  </a:lnTo>
                  <a:lnTo>
                    <a:pt x="15585" y="14016"/>
                  </a:lnTo>
                  <a:lnTo>
                    <a:pt x="15565" y="14083"/>
                  </a:lnTo>
                  <a:lnTo>
                    <a:pt x="15543" y="14151"/>
                  </a:lnTo>
                  <a:lnTo>
                    <a:pt x="15520" y="14216"/>
                  </a:lnTo>
                  <a:lnTo>
                    <a:pt x="15495" y="14282"/>
                  </a:lnTo>
                  <a:lnTo>
                    <a:pt x="15469" y="14346"/>
                  </a:lnTo>
                  <a:lnTo>
                    <a:pt x="15440" y="14409"/>
                  </a:lnTo>
                  <a:lnTo>
                    <a:pt x="15411" y="14473"/>
                  </a:lnTo>
                  <a:lnTo>
                    <a:pt x="15380" y="14534"/>
                  </a:lnTo>
                  <a:lnTo>
                    <a:pt x="15348" y="14595"/>
                  </a:lnTo>
                  <a:lnTo>
                    <a:pt x="15314" y="14656"/>
                  </a:lnTo>
                  <a:lnTo>
                    <a:pt x="15278" y="14715"/>
                  </a:lnTo>
                  <a:lnTo>
                    <a:pt x="15242" y="14773"/>
                  </a:lnTo>
                  <a:lnTo>
                    <a:pt x="15204" y="14831"/>
                  </a:lnTo>
                  <a:lnTo>
                    <a:pt x="15165" y="14888"/>
                  </a:lnTo>
                  <a:lnTo>
                    <a:pt x="15124" y="14943"/>
                  </a:lnTo>
                  <a:lnTo>
                    <a:pt x="15082" y="14998"/>
                  </a:lnTo>
                  <a:lnTo>
                    <a:pt x="15039" y="15051"/>
                  </a:lnTo>
                  <a:lnTo>
                    <a:pt x="14995" y="15103"/>
                  </a:lnTo>
                  <a:lnTo>
                    <a:pt x="14949" y="15155"/>
                  </a:lnTo>
                  <a:lnTo>
                    <a:pt x="14903" y="15205"/>
                  </a:lnTo>
                  <a:lnTo>
                    <a:pt x="14855" y="15254"/>
                  </a:lnTo>
                  <a:lnTo>
                    <a:pt x="14854" y="15253"/>
                  </a:lnTo>
                  <a:lnTo>
                    <a:pt x="14805" y="15301"/>
                  </a:lnTo>
                  <a:lnTo>
                    <a:pt x="14754" y="15348"/>
                  </a:lnTo>
                  <a:lnTo>
                    <a:pt x="14703" y="15394"/>
                  </a:lnTo>
                  <a:lnTo>
                    <a:pt x="14650" y="15438"/>
                  </a:lnTo>
                  <a:lnTo>
                    <a:pt x="14596" y="15481"/>
                  </a:lnTo>
                  <a:lnTo>
                    <a:pt x="14542" y="15523"/>
                  </a:lnTo>
                  <a:lnTo>
                    <a:pt x="14487" y="15564"/>
                  </a:lnTo>
                  <a:lnTo>
                    <a:pt x="14430" y="15603"/>
                  </a:lnTo>
                  <a:lnTo>
                    <a:pt x="14372" y="15641"/>
                  </a:lnTo>
                  <a:lnTo>
                    <a:pt x="14313" y="15678"/>
                  </a:lnTo>
                  <a:lnTo>
                    <a:pt x="14254" y="15713"/>
                  </a:lnTo>
                  <a:lnTo>
                    <a:pt x="14194" y="15747"/>
                  </a:lnTo>
                  <a:lnTo>
                    <a:pt x="14132" y="15779"/>
                  </a:lnTo>
                  <a:lnTo>
                    <a:pt x="14071" y="15810"/>
                  </a:lnTo>
                  <a:lnTo>
                    <a:pt x="14008" y="15840"/>
                  </a:lnTo>
                  <a:lnTo>
                    <a:pt x="13944" y="15868"/>
                  </a:lnTo>
                  <a:lnTo>
                    <a:pt x="13880" y="15894"/>
                  </a:lnTo>
                  <a:lnTo>
                    <a:pt x="13814" y="15919"/>
                  </a:lnTo>
                  <a:lnTo>
                    <a:pt x="13749" y="15942"/>
                  </a:lnTo>
                  <a:lnTo>
                    <a:pt x="13682" y="15964"/>
                  </a:lnTo>
                  <a:lnTo>
                    <a:pt x="13615" y="15984"/>
                  </a:lnTo>
                  <a:lnTo>
                    <a:pt x="13547" y="16002"/>
                  </a:lnTo>
                  <a:lnTo>
                    <a:pt x="13478" y="16020"/>
                  </a:lnTo>
                  <a:lnTo>
                    <a:pt x="13409" y="16035"/>
                  </a:lnTo>
                  <a:lnTo>
                    <a:pt x="13339" y="16049"/>
                  </a:lnTo>
                  <a:lnTo>
                    <a:pt x="13269" y="16060"/>
                  </a:lnTo>
                  <a:lnTo>
                    <a:pt x="13198" y="16070"/>
                  </a:lnTo>
                  <a:lnTo>
                    <a:pt x="13126" y="16078"/>
                  </a:lnTo>
                  <a:lnTo>
                    <a:pt x="13055" y="16085"/>
                  </a:lnTo>
                  <a:lnTo>
                    <a:pt x="12982" y="16089"/>
                  </a:lnTo>
                  <a:lnTo>
                    <a:pt x="12909" y="16092"/>
                  </a:lnTo>
                  <a:lnTo>
                    <a:pt x="12835" y="16093"/>
                  </a:lnTo>
                  <a:lnTo>
                    <a:pt x="12491" y="16093"/>
                  </a:lnTo>
                  <a:lnTo>
                    <a:pt x="12418" y="16092"/>
                  </a:lnTo>
                  <a:lnTo>
                    <a:pt x="12344" y="16089"/>
                  </a:lnTo>
                  <a:lnTo>
                    <a:pt x="12273" y="16085"/>
                  </a:lnTo>
                  <a:lnTo>
                    <a:pt x="12200" y="16078"/>
                  </a:lnTo>
                  <a:lnTo>
                    <a:pt x="12129" y="16070"/>
                  </a:lnTo>
                  <a:lnTo>
                    <a:pt x="12059" y="16060"/>
                  </a:lnTo>
                  <a:lnTo>
                    <a:pt x="11988" y="16049"/>
                  </a:lnTo>
                  <a:lnTo>
                    <a:pt x="11918" y="16035"/>
                  </a:lnTo>
                  <a:lnTo>
                    <a:pt x="11848" y="16020"/>
                  </a:lnTo>
                  <a:lnTo>
                    <a:pt x="11780" y="16002"/>
                  </a:lnTo>
                  <a:lnTo>
                    <a:pt x="11712" y="15984"/>
                  </a:lnTo>
                  <a:lnTo>
                    <a:pt x="11645" y="15964"/>
                  </a:lnTo>
                  <a:lnTo>
                    <a:pt x="11579" y="15942"/>
                  </a:lnTo>
                  <a:lnTo>
                    <a:pt x="11512" y="15919"/>
                  </a:lnTo>
                  <a:lnTo>
                    <a:pt x="11447" y="15894"/>
                  </a:lnTo>
                  <a:lnTo>
                    <a:pt x="11382" y="15868"/>
                  </a:lnTo>
                  <a:lnTo>
                    <a:pt x="11319" y="15840"/>
                  </a:lnTo>
                  <a:lnTo>
                    <a:pt x="11257" y="15810"/>
                  </a:lnTo>
                  <a:lnTo>
                    <a:pt x="11194" y="15779"/>
                  </a:lnTo>
                  <a:lnTo>
                    <a:pt x="11134" y="15747"/>
                  </a:lnTo>
                  <a:lnTo>
                    <a:pt x="11073" y="15714"/>
                  </a:lnTo>
                  <a:lnTo>
                    <a:pt x="11013" y="15679"/>
                  </a:lnTo>
                  <a:lnTo>
                    <a:pt x="10955" y="15641"/>
                  </a:lnTo>
                  <a:lnTo>
                    <a:pt x="10897" y="15603"/>
                  </a:lnTo>
                  <a:lnTo>
                    <a:pt x="10841" y="15564"/>
                  </a:lnTo>
                  <a:lnTo>
                    <a:pt x="10786" y="15524"/>
                  </a:lnTo>
                  <a:lnTo>
                    <a:pt x="10731" y="15482"/>
                  </a:lnTo>
                  <a:lnTo>
                    <a:pt x="10678" y="15439"/>
                  </a:lnTo>
                  <a:lnTo>
                    <a:pt x="10625" y="15394"/>
                  </a:lnTo>
                  <a:lnTo>
                    <a:pt x="10573" y="15349"/>
                  </a:lnTo>
                  <a:lnTo>
                    <a:pt x="10523" y="15302"/>
                  </a:lnTo>
                  <a:lnTo>
                    <a:pt x="10474" y="15254"/>
                  </a:lnTo>
                  <a:lnTo>
                    <a:pt x="10472" y="15252"/>
                  </a:lnTo>
                  <a:lnTo>
                    <a:pt x="10423" y="15203"/>
                  </a:lnTo>
                  <a:lnTo>
                    <a:pt x="10377" y="15153"/>
                  </a:lnTo>
                  <a:lnTo>
                    <a:pt x="10332" y="15101"/>
                  </a:lnTo>
                  <a:lnTo>
                    <a:pt x="10288" y="15049"/>
                  </a:lnTo>
                  <a:lnTo>
                    <a:pt x="10244" y="14995"/>
                  </a:lnTo>
                  <a:lnTo>
                    <a:pt x="10202" y="14940"/>
                  </a:lnTo>
                  <a:lnTo>
                    <a:pt x="10162" y="14885"/>
                  </a:lnTo>
                  <a:lnTo>
                    <a:pt x="10123" y="14829"/>
                  </a:lnTo>
                  <a:lnTo>
                    <a:pt x="10084" y="14771"/>
                  </a:lnTo>
                  <a:lnTo>
                    <a:pt x="10048" y="14713"/>
                  </a:lnTo>
                  <a:lnTo>
                    <a:pt x="10013" y="14654"/>
                  </a:lnTo>
                  <a:lnTo>
                    <a:pt x="9979" y="14593"/>
                  </a:lnTo>
                  <a:lnTo>
                    <a:pt x="9946" y="14532"/>
                  </a:lnTo>
                  <a:lnTo>
                    <a:pt x="9915" y="14470"/>
                  </a:lnTo>
                  <a:lnTo>
                    <a:pt x="9886" y="14407"/>
                  </a:lnTo>
                  <a:lnTo>
                    <a:pt x="9858" y="14344"/>
                  </a:lnTo>
                  <a:lnTo>
                    <a:pt x="9832" y="14280"/>
                  </a:lnTo>
                  <a:lnTo>
                    <a:pt x="9807" y="14214"/>
                  </a:lnTo>
                  <a:lnTo>
                    <a:pt x="9783" y="14149"/>
                  </a:lnTo>
                  <a:lnTo>
                    <a:pt x="9761" y="14081"/>
                  </a:lnTo>
                  <a:lnTo>
                    <a:pt x="9741" y="14014"/>
                  </a:lnTo>
                  <a:lnTo>
                    <a:pt x="9723" y="13947"/>
                  </a:lnTo>
                  <a:lnTo>
                    <a:pt x="9706" y="13878"/>
                  </a:lnTo>
                  <a:lnTo>
                    <a:pt x="9691" y="13809"/>
                  </a:lnTo>
                  <a:lnTo>
                    <a:pt x="9678" y="13738"/>
                  </a:lnTo>
                  <a:lnTo>
                    <a:pt x="9666" y="13669"/>
                  </a:lnTo>
                  <a:lnTo>
                    <a:pt x="9656" y="13598"/>
                  </a:lnTo>
                  <a:lnTo>
                    <a:pt x="9648" y="13526"/>
                  </a:lnTo>
                  <a:lnTo>
                    <a:pt x="9641" y="13455"/>
                  </a:lnTo>
                  <a:lnTo>
                    <a:pt x="9637" y="13382"/>
                  </a:lnTo>
                  <a:lnTo>
                    <a:pt x="9634" y="13309"/>
                  </a:lnTo>
                  <a:lnTo>
                    <a:pt x="9633" y="13236"/>
                  </a:lnTo>
                  <a:lnTo>
                    <a:pt x="9633" y="10920"/>
                  </a:lnTo>
                  <a:lnTo>
                    <a:pt x="6061" y="10920"/>
                  </a:lnTo>
                  <a:lnTo>
                    <a:pt x="6061" y="13236"/>
                  </a:lnTo>
                  <a:lnTo>
                    <a:pt x="6060" y="13310"/>
                  </a:lnTo>
                  <a:lnTo>
                    <a:pt x="6057" y="13382"/>
                  </a:lnTo>
                  <a:lnTo>
                    <a:pt x="6053" y="13455"/>
                  </a:lnTo>
                  <a:lnTo>
                    <a:pt x="6046" y="13527"/>
                  </a:lnTo>
                  <a:lnTo>
                    <a:pt x="6038" y="13599"/>
                  </a:lnTo>
                  <a:lnTo>
                    <a:pt x="6028" y="13670"/>
                  </a:lnTo>
                  <a:lnTo>
                    <a:pt x="6016" y="13740"/>
                  </a:lnTo>
                  <a:lnTo>
                    <a:pt x="6003" y="13811"/>
                  </a:lnTo>
                  <a:lnTo>
                    <a:pt x="5988" y="13879"/>
                  </a:lnTo>
                  <a:lnTo>
                    <a:pt x="5971" y="13949"/>
                  </a:lnTo>
                  <a:lnTo>
                    <a:pt x="5952" y="14016"/>
                  </a:lnTo>
                  <a:lnTo>
                    <a:pt x="5932" y="14083"/>
                  </a:lnTo>
                  <a:lnTo>
                    <a:pt x="5911" y="14151"/>
                  </a:lnTo>
                  <a:lnTo>
                    <a:pt x="5887" y="14216"/>
                  </a:lnTo>
                  <a:lnTo>
                    <a:pt x="5862" y="14282"/>
                  </a:lnTo>
                  <a:lnTo>
                    <a:pt x="5836" y="14346"/>
                  </a:lnTo>
                  <a:lnTo>
                    <a:pt x="5808" y="14409"/>
                  </a:lnTo>
                  <a:lnTo>
                    <a:pt x="5779" y="14473"/>
                  </a:lnTo>
                  <a:lnTo>
                    <a:pt x="5748" y="14534"/>
                  </a:lnTo>
                  <a:lnTo>
                    <a:pt x="5715" y="14595"/>
                  </a:lnTo>
                  <a:lnTo>
                    <a:pt x="5681" y="14656"/>
                  </a:lnTo>
                  <a:lnTo>
                    <a:pt x="5646" y="14715"/>
                  </a:lnTo>
                  <a:lnTo>
                    <a:pt x="5610" y="14773"/>
                  </a:lnTo>
                  <a:lnTo>
                    <a:pt x="5571" y="14831"/>
                  </a:lnTo>
                  <a:lnTo>
                    <a:pt x="5532" y="14888"/>
                  </a:lnTo>
                  <a:lnTo>
                    <a:pt x="5492" y="14943"/>
                  </a:lnTo>
                  <a:lnTo>
                    <a:pt x="5450" y="14998"/>
                  </a:lnTo>
                  <a:lnTo>
                    <a:pt x="5406" y="15051"/>
                  </a:lnTo>
                  <a:lnTo>
                    <a:pt x="5362" y="15103"/>
                  </a:lnTo>
                  <a:lnTo>
                    <a:pt x="5317" y="15155"/>
                  </a:lnTo>
                  <a:lnTo>
                    <a:pt x="5271" y="15205"/>
                  </a:lnTo>
                  <a:lnTo>
                    <a:pt x="5222" y="15254"/>
                  </a:lnTo>
                  <a:lnTo>
                    <a:pt x="5221" y="15253"/>
                  </a:lnTo>
                  <a:lnTo>
                    <a:pt x="5172" y="15301"/>
                  </a:lnTo>
                  <a:lnTo>
                    <a:pt x="5122" y="15348"/>
                  </a:lnTo>
                  <a:lnTo>
                    <a:pt x="5070" y="15394"/>
                  </a:lnTo>
                  <a:lnTo>
                    <a:pt x="5017" y="15438"/>
                  </a:lnTo>
                  <a:lnTo>
                    <a:pt x="4964" y="15481"/>
                  </a:lnTo>
                  <a:lnTo>
                    <a:pt x="4909" y="15523"/>
                  </a:lnTo>
                  <a:lnTo>
                    <a:pt x="4854" y="15564"/>
                  </a:lnTo>
                  <a:lnTo>
                    <a:pt x="4797" y="15603"/>
                  </a:lnTo>
                  <a:lnTo>
                    <a:pt x="4739" y="15641"/>
                  </a:lnTo>
                  <a:lnTo>
                    <a:pt x="4681" y="15678"/>
                  </a:lnTo>
                  <a:lnTo>
                    <a:pt x="4622" y="15713"/>
                  </a:lnTo>
                  <a:lnTo>
                    <a:pt x="4561" y="15747"/>
                  </a:lnTo>
                  <a:lnTo>
                    <a:pt x="4500" y="15779"/>
                  </a:lnTo>
                  <a:lnTo>
                    <a:pt x="4438" y="15810"/>
                  </a:lnTo>
                  <a:lnTo>
                    <a:pt x="4375" y="15840"/>
                  </a:lnTo>
                  <a:lnTo>
                    <a:pt x="4312" y="15868"/>
                  </a:lnTo>
                  <a:lnTo>
                    <a:pt x="4247" y="15894"/>
                  </a:lnTo>
                  <a:lnTo>
                    <a:pt x="4182" y="15919"/>
                  </a:lnTo>
                  <a:lnTo>
                    <a:pt x="4115" y="15942"/>
                  </a:lnTo>
                  <a:lnTo>
                    <a:pt x="4049" y="15964"/>
                  </a:lnTo>
                  <a:lnTo>
                    <a:pt x="3982" y="15984"/>
                  </a:lnTo>
                  <a:lnTo>
                    <a:pt x="3914" y="16002"/>
                  </a:lnTo>
                  <a:lnTo>
                    <a:pt x="3846" y="16020"/>
                  </a:lnTo>
                  <a:lnTo>
                    <a:pt x="3776" y="16035"/>
                  </a:lnTo>
                  <a:lnTo>
                    <a:pt x="3707" y="16049"/>
                  </a:lnTo>
                  <a:lnTo>
                    <a:pt x="3636" y="16060"/>
                  </a:lnTo>
                  <a:lnTo>
                    <a:pt x="3565" y="16070"/>
                  </a:lnTo>
                  <a:lnTo>
                    <a:pt x="3494" y="16078"/>
                  </a:lnTo>
                  <a:lnTo>
                    <a:pt x="3421" y="16085"/>
                  </a:lnTo>
                  <a:lnTo>
                    <a:pt x="3350" y="16089"/>
                  </a:lnTo>
                  <a:lnTo>
                    <a:pt x="3276" y="16092"/>
                  </a:lnTo>
                  <a:lnTo>
                    <a:pt x="3203" y="16093"/>
                  </a:lnTo>
                  <a:lnTo>
                    <a:pt x="2859" y="16093"/>
                  </a:lnTo>
                  <a:lnTo>
                    <a:pt x="2785" y="16092"/>
                  </a:lnTo>
                  <a:lnTo>
                    <a:pt x="2712" y="16089"/>
                  </a:lnTo>
                  <a:lnTo>
                    <a:pt x="2639" y="16085"/>
                  </a:lnTo>
                  <a:lnTo>
                    <a:pt x="2568" y="16078"/>
                  </a:lnTo>
                  <a:lnTo>
                    <a:pt x="2496" y="16070"/>
                  </a:lnTo>
                  <a:lnTo>
                    <a:pt x="2425" y="16060"/>
                  </a:lnTo>
                  <a:lnTo>
                    <a:pt x="2356" y="16049"/>
                  </a:lnTo>
                  <a:lnTo>
                    <a:pt x="2285" y="16035"/>
                  </a:lnTo>
                  <a:lnTo>
                    <a:pt x="2216" y="16020"/>
                  </a:lnTo>
                  <a:lnTo>
                    <a:pt x="2147" y="16002"/>
                  </a:lnTo>
                  <a:lnTo>
                    <a:pt x="2080" y="15984"/>
                  </a:lnTo>
                  <a:lnTo>
                    <a:pt x="2012" y="15964"/>
                  </a:lnTo>
                  <a:lnTo>
                    <a:pt x="1945" y="15942"/>
                  </a:lnTo>
                  <a:lnTo>
                    <a:pt x="1880" y="15919"/>
                  </a:lnTo>
                  <a:lnTo>
                    <a:pt x="1814" y="15894"/>
                  </a:lnTo>
                  <a:lnTo>
                    <a:pt x="1750" y="15868"/>
                  </a:lnTo>
                  <a:lnTo>
                    <a:pt x="1686" y="15840"/>
                  </a:lnTo>
                  <a:lnTo>
                    <a:pt x="1624" y="15810"/>
                  </a:lnTo>
                  <a:lnTo>
                    <a:pt x="1562" y="15779"/>
                  </a:lnTo>
                  <a:lnTo>
                    <a:pt x="1500" y="15747"/>
                  </a:lnTo>
                  <a:lnTo>
                    <a:pt x="1440" y="15714"/>
                  </a:lnTo>
                  <a:lnTo>
                    <a:pt x="1381" y="15679"/>
                  </a:lnTo>
                  <a:lnTo>
                    <a:pt x="1322" y="15641"/>
                  </a:lnTo>
                  <a:lnTo>
                    <a:pt x="1265" y="15603"/>
                  </a:lnTo>
                  <a:lnTo>
                    <a:pt x="1208" y="15564"/>
                  </a:lnTo>
                  <a:lnTo>
                    <a:pt x="1153" y="15524"/>
                  </a:lnTo>
                  <a:lnTo>
                    <a:pt x="1099" y="15482"/>
                  </a:lnTo>
                  <a:lnTo>
                    <a:pt x="1044" y="15439"/>
                  </a:lnTo>
                  <a:lnTo>
                    <a:pt x="992" y="15394"/>
                  </a:lnTo>
                  <a:lnTo>
                    <a:pt x="941" y="15349"/>
                  </a:lnTo>
                  <a:lnTo>
                    <a:pt x="891" y="15302"/>
                  </a:lnTo>
                  <a:lnTo>
                    <a:pt x="841" y="15254"/>
                  </a:lnTo>
                  <a:lnTo>
                    <a:pt x="839" y="15252"/>
                  </a:lnTo>
                  <a:lnTo>
                    <a:pt x="791" y="15203"/>
                  </a:lnTo>
                  <a:lnTo>
                    <a:pt x="745" y="15153"/>
                  </a:lnTo>
                  <a:lnTo>
                    <a:pt x="699" y="15101"/>
                  </a:lnTo>
                  <a:lnTo>
                    <a:pt x="654" y="15049"/>
                  </a:lnTo>
                  <a:lnTo>
                    <a:pt x="611" y="14995"/>
                  </a:lnTo>
                  <a:lnTo>
                    <a:pt x="570" y="14940"/>
                  </a:lnTo>
                  <a:lnTo>
                    <a:pt x="529" y="14885"/>
                  </a:lnTo>
                  <a:lnTo>
                    <a:pt x="490" y="14829"/>
                  </a:lnTo>
                  <a:lnTo>
                    <a:pt x="452" y="14771"/>
                  </a:lnTo>
                  <a:lnTo>
                    <a:pt x="415" y="14713"/>
                  </a:lnTo>
                  <a:lnTo>
                    <a:pt x="380" y="14654"/>
                  </a:lnTo>
                  <a:lnTo>
                    <a:pt x="346" y="14593"/>
                  </a:lnTo>
                  <a:lnTo>
                    <a:pt x="314" y="14532"/>
                  </a:lnTo>
                  <a:lnTo>
                    <a:pt x="283" y="14470"/>
                  </a:lnTo>
                  <a:lnTo>
                    <a:pt x="254" y="14407"/>
                  </a:lnTo>
                  <a:lnTo>
                    <a:pt x="225" y="14344"/>
                  </a:lnTo>
                  <a:lnTo>
                    <a:pt x="199" y="14280"/>
                  </a:lnTo>
                  <a:lnTo>
                    <a:pt x="174" y="14214"/>
                  </a:lnTo>
                  <a:lnTo>
                    <a:pt x="151" y="14149"/>
                  </a:lnTo>
                  <a:lnTo>
                    <a:pt x="129" y="14081"/>
                  </a:lnTo>
                  <a:lnTo>
                    <a:pt x="109" y="14014"/>
                  </a:lnTo>
                  <a:lnTo>
                    <a:pt x="91" y="13947"/>
                  </a:lnTo>
                  <a:lnTo>
                    <a:pt x="73" y="13878"/>
                  </a:lnTo>
                  <a:lnTo>
                    <a:pt x="58" y="13809"/>
                  </a:lnTo>
                  <a:lnTo>
                    <a:pt x="44" y="13738"/>
                  </a:lnTo>
                  <a:lnTo>
                    <a:pt x="33" y="13669"/>
                  </a:lnTo>
                  <a:lnTo>
                    <a:pt x="23" y="13598"/>
                  </a:lnTo>
                  <a:lnTo>
                    <a:pt x="15" y="13526"/>
                  </a:lnTo>
                  <a:lnTo>
                    <a:pt x="8" y="13455"/>
                  </a:lnTo>
                  <a:lnTo>
                    <a:pt x="4" y="13382"/>
                  </a:lnTo>
                  <a:lnTo>
                    <a:pt x="1" y="13309"/>
                  </a:lnTo>
                  <a:lnTo>
                    <a:pt x="0" y="13236"/>
                  </a:lnTo>
                  <a:lnTo>
                    <a:pt x="0" y="12891"/>
                  </a:lnTo>
                  <a:lnTo>
                    <a:pt x="1" y="12818"/>
                  </a:lnTo>
                  <a:lnTo>
                    <a:pt x="4" y="12746"/>
                  </a:lnTo>
                  <a:lnTo>
                    <a:pt x="8" y="12673"/>
                  </a:lnTo>
                  <a:lnTo>
                    <a:pt x="15" y="12601"/>
                  </a:lnTo>
                  <a:lnTo>
                    <a:pt x="23" y="12529"/>
                  </a:lnTo>
                  <a:lnTo>
                    <a:pt x="33" y="12458"/>
                  </a:lnTo>
                  <a:lnTo>
                    <a:pt x="44" y="12388"/>
                  </a:lnTo>
                  <a:lnTo>
                    <a:pt x="58" y="12318"/>
                  </a:lnTo>
                  <a:lnTo>
                    <a:pt x="73" y="12249"/>
                  </a:lnTo>
                  <a:lnTo>
                    <a:pt x="91" y="12180"/>
                  </a:lnTo>
                  <a:lnTo>
                    <a:pt x="109" y="12113"/>
                  </a:lnTo>
                  <a:lnTo>
                    <a:pt x="129" y="12046"/>
                  </a:lnTo>
                  <a:lnTo>
                    <a:pt x="151" y="11979"/>
                  </a:lnTo>
                  <a:lnTo>
                    <a:pt x="174" y="11913"/>
                  </a:lnTo>
                  <a:lnTo>
                    <a:pt x="199" y="11847"/>
                  </a:lnTo>
                  <a:lnTo>
                    <a:pt x="225" y="11783"/>
                  </a:lnTo>
                  <a:lnTo>
                    <a:pt x="254" y="11720"/>
                  </a:lnTo>
                  <a:lnTo>
                    <a:pt x="283" y="11657"/>
                  </a:lnTo>
                  <a:lnTo>
                    <a:pt x="314" y="11595"/>
                  </a:lnTo>
                  <a:lnTo>
                    <a:pt x="346" y="11534"/>
                  </a:lnTo>
                  <a:lnTo>
                    <a:pt x="380" y="11473"/>
                  </a:lnTo>
                  <a:lnTo>
                    <a:pt x="416" y="11414"/>
                  </a:lnTo>
                  <a:lnTo>
                    <a:pt x="452" y="11356"/>
                  </a:lnTo>
                  <a:lnTo>
                    <a:pt x="490" y="11298"/>
                  </a:lnTo>
                  <a:lnTo>
                    <a:pt x="529" y="11241"/>
                  </a:lnTo>
                  <a:lnTo>
                    <a:pt x="571" y="11186"/>
                  </a:lnTo>
                  <a:lnTo>
                    <a:pt x="612" y="11131"/>
                  </a:lnTo>
                  <a:lnTo>
                    <a:pt x="655" y="11078"/>
                  </a:lnTo>
                  <a:lnTo>
                    <a:pt x="699" y="11025"/>
                  </a:lnTo>
                  <a:lnTo>
                    <a:pt x="746" y="10973"/>
                  </a:lnTo>
                  <a:lnTo>
                    <a:pt x="792" y="10923"/>
                  </a:lnTo>
                  <a:lnTo>
                    <a:pt x="840" y="10875"/>
                  </a:lnTo>
                  <a:lnTo>
                    <a:pt x="839" y="10873"/>
                  </a:lnTo>
                  <a:lnTo>
                    <a:pt x="888" y="10826"/>
                  </a:lnTo>
                  <a:lnTo>
                    <a:pt x="939" y="10778"/>
                  </a:lnTo>
                  <a:lnTo>
                    <a:pt x="990" y="10733"/>
                  </a:lnTo>
                  <a:lnTo>
                    <a:pt x="1042" y="10689"/>
                  </a:lnTo>
                  <a:lnTo>
                    <a:pt x="1096" y="10646"/>
                  </a:lnTo>
                  <a:lnTo>
                    <a:pt x="1150" y="10603"/>
                  </a:lnTo>
                  <a:lnTo>
                    <a:pt x="1206" y="10563"/>
                  </a:lnTo>
                  <a:lnTo>
                    <a:pt x="1263" y="10524"/>
                  </a:lnTo>
                  <a:lnTo>
                    <a:pt x="1320" y="10486"/>
                  </a:lnTo>
                  <a:lnTo>
                    <a:pt x="1379" y="10449"/>
                  </a:lnTo>
                  <a:lnTo>
                    <a:pt x="1438" y="10414"/>
                  </a:lnTo>
                  <a:lnTo>
                    <a:pt x="1498" y="10381"/>
                  </a:lnTo>
                  <a:lnTo>
                    <a:pt x="1560" y="10348"/>
                  </a:lnTo>
                  <a:lnTo>
                    <a:pt x="1621" y="10318"/>
                  </a:lnTo>
                  <a:lnTo>
                    <a:pt x="1684" y="10287"/>
                  </a:lnTo>
                  <a:lnTo>
                    <a:pt x="1748" y="10259"/>
                  </a:lnTo>
                  <a:lnTo>
                    <a:pt x="1812" y="10233"/>
                  </a:lnTo>
                  <a:lnTo>
                    <a:pt x="1878" y="10208"/>
                  </a:lnTo>
                  <a:lnTo>
                    <a:pt x="1943" y="10185"/>
                  </a:lnTo>
                  <a:lnTo>
                    <a:pt x="2010" y="10164"/>
                  </a:lnTo>
                  <a:lnTo>
                    <a:pt x="2078" y="10144"/>
                  </a:lnTo>
                  <a:lnTo>
                    <a:pt x="2145" y="10125"/>
                  </a:lnTo>
                  <a:lnTo>
                    <a:pt x="2215" y="10107"/>
                  </a:lnTo>
                  <a:lnTo>
                    <a:pt x="2283" y="10092"/>
                  </a:lnTo>
                  <a:lnTo>
                    <a:pt x="2354" y="10079"/>
                  </a:lnTo>
                  <a:lnTo>
                    <a:pt x="2424" y="10067"/>
                  </a:lnTo>
                  <a:lnTo>
                    <a:pt x="2495" y="10057"/>
                  </a:lnTo>
                  <a:lnTo>
                    <a:pt x="2567" y="10049"/>
                  </a:lnTo>
                  <a:lnTo>
                    <a:pt x="2639" y="10043"/>
                  </a:lnTo>
                  <a:lnTo>
                    <a:pt x="2712" y="10038"/>
                  </a:lnTo>
                  <a:lnTo>
                    <a:pt x="2784" y="10035"/>
                  </a:lnTo>
                  <a:lnTo>
                    <a:pt x="2859" y="10034"/>
                  </a:lnTo>
                  <a:lnTo>
                    <a:pt x="5032" y="10034"/>
                  </a:lnTo>
                  <a:lnTo>
                    <a:pt x="5032" y="6059"/>
                  </a:lnTo>
                  <a:lnTo>
                    <a:pt x="2859" y="6059"/>
                  </a:lnTo>
                  <a:lnTo>
                    <a:pt x="2785" y="6058"/>
                  </a:lnTo>
                  <a:lnTo>
                    <a:pt x="2712" y="6055"/>
                  </a:lnTo>
                  <a:lnTo>
                    <a:pt x="2639" y="6050"/>
                  </a:lnTo>
                  <a:lnTo>
                    <a:pt x="2568" y="6044"/>
                  </a:lnTo>
                  <a:lnTo>
                    <a:pt x="2496" y="6036"/>
                  </a:lnTo>
                  <a:lnTo>
                    <a:pt x="2425" y="6026"/>
                  </a:lnTo>
                  <a:lnTo>
                    <a:pt x="2356" y="6014"/>
                  </a:lnTo>
                  <a:lnTo>
                    <a:pt x="2285" y="6001"/>
                  </a:lnTo>
                  <a:lnTo>
                    <a:pt x="2216" y="5986"/>
                  </a:lnTo>
                  <a:lnTo>
                    <a:pt x="2147" y="5968"/>
                  </a:lnTo>
                  <a:lnTo>
                    <a:pt x="2080" y="5950"/>
                  </a:lnTo>
                  <a:lnTo>
                    <a:pt x="2012" y="5930"/>
                  </a:lnTo>
                  <a:lnTo>
                    <a:pt x="1945" y="5908"/>
                  </a:lnTo>
                  <a:lnTo>
                    <a:pt x="1880" y="5885"/>
                  </a:lnTo>
                  <a:lnTo>
                    <a:pt x="1814" y="5860"/>
                  </a:lnTo>
                  <a:lnTo>
                    <a:pt x="1750" y="5834"/>
                  </a:lnTo>
                  <a:lnTo>
                    <a:pt x="1686" y="5806"/>
                  </a:lnTo>
                  <a:lnTo>
                    <a:pt x="1624" y="5776"/>
                  </a:lnTo>
                  <a:lnTo>
                    <a:pt x="1562" y="5745"/>
                  </a:lnTo>
                  <a:lnTo>
                    <a:pt x="1500" y="5713"/>
                  </a:lnTo>
                  <a:lnTo>
                    <a:pt x="1440" y="5679"/>
                  </a:lnTo>
                  <a:lnTo>
                    <a:pt x="1381" y="5644"/>
                  </a:lnTo>
                  <a:lnTo>
                    <a:pt x="1322" y="5607"/>
                  </a:lnTo>
                  <a:lnTo>
                    <a:pt x="1265" y="5569"/>
                  </a:lnTo>
                  <a:lnTo>
                    <a:pt x="1208" y="5530"/>
                  </a:lnTo>
                  <a:lnTo>
                    <a:pt x="1153" y="5490"/>
                  </a:lnTo>
                  <a:lnTo>
                    <a:pt x="1099" y="5447"/>
                  </a:lnTo>
                  <a:lnTo>
                    <a:pt x="1044" y="5404"/>
                  </a:lnTo>
                  <a:lnTo>
                    <a:pt x="992" y="5360"/>
                  </a:lnTo>
                  <a:lnTo>
                    <a:pt x="941" y="5315"/>
                  </a:lnTo>
                  <a:lnTo>
                    <a:pt x="891" y="5267"/>
                  </a:lnTo>
                  <a:lnTo>
                    <a:pt x="841" y="5220"/>
                  </a:lnTo>
                  <a:lnTo>
                    <a:pt x="839" y="5218"/>
                  </a:lnTo>
                  <a:lnTo>
                    <a:pt x="791" y="5169"/>
                  </a:lnTo>
                  <a:lnTo>
                    <a:pt x="745" y="5119"/>
                  </a:lnTo>
                  <a:lnTo>
                    <a:pt x="699" y="5067"/>
                  </a:lnTo>
                  <a:lnTo>
                    <a:pt x="654" y="5014"/>
                  </a:lnTo>
                  <a:lnTo>
                    <a:pt x="611" y="4961"/>
                  </a:lnTo>
                  <a:lnTo>
                    <a:pt x="570" y="4906"/>
                  </a:lnTo>
                  <a:lnTo>
                    <a:pt x="529" y="4851"/>
                  </a:lnTo>
                  <a:lnTo>
                    <a:pt x="490" y="4795"/>
                  </a:lnTo>
                  <a:lnTo>
                    <a:pt x="452" y="4736"/>
                  </a:lnTo>
                  <a:lnTo>
                    <a:pt x="415" y="4679"/>
                  </a:lnTo>
                  <a:lnTo>
                    <a:pt x="380" y="4619"/>
                  </a:lnTo>
                  <a:lnTo>
                    <a:pt x="346" y="4558"/>
                  </a:lnTo>
                  <a:lnTo>
                    <a:pt x="314" y="4498"/>
                  </a:lnTo>
                  <a:lnTo>
                    <a:pt x="283" y="4436"/>
                  </a:lnTo>
                  <a:lnTo>
                    <a:pt x="254" y="4373"/>
                  </a:lnTo>
                  <a:lnTo>
                    <a:pt x="225" y="4309"/>
                  </a:lnTo>
                  <a:lnTo>
                    <a:pt x="199" y="4246"/>
                  </a:lnTo>
                  <a:lnTo>
                    <a:pt x="174" y="4180"/>
                  </a:lnTo>
                  <a:lnTo>
                    <a:pt x="151" y="4114"/>
                  </a:lnTo>
                  <a:lnTo>
                    <a:pt x="129" y="4047"/>
                  </a:lnTo>
                  <a:lnTo>
                    <a:pt x="109" y="3980"/>
                  </a:lnTo>
                  <a:lnTo>
                    <a:pt x="91" y="3913"/>
                  </a:lnTo>
                  <a:lnTo>
                    <a:pt x="73" y="3844"/>
                  </a:lnTo>
                  <a:lnTo>
                    <a:pt x="58" y="3775"/>
                  </a:lnTo>
                  <a:lnTo>
                    <a:pt x="44" y="3704"/>
                  </a:lnTo>
                  <a:lnTo>
                    <a:pt x="33" y="3634"/>
                  </a:lnTo>
                  <a:lnTo>
                    <a:pt x="23" y="3564"/>
                  </a:lnTo>
                  <a:lnTo>
                    <a:pt x="15" y="3492"/>
                  </a:lnTo>
                  <a:lnTo>
                    <a:pt x="8" y="3420"/>
                  </a:lnTo>
                  <a:lnTo>
                    <a:pt x="4" y="3347"/>
                  </a:lnTo>
                  <a:lnTo>
                    <a:pt x="1" y="3275"/>
                  </a:lnTo>
                  <a:lnTo>
                    <a:pt x="0" y="3202"/>
                  </a:lnTo>
                  <a:lnTo>
                    <a:pt x="0" y="2857"/>
                  </a:lnTo>
                  <a:lnTo>
                    <a:pt x="1" y="2784"/>
                  </a:lnTo>
                  <a:lnTo>
                    <a:pt x="4" y="2711"/>
                  </a:lnTo>
                  <a:lnTo>
                    <a:pt x="8" y="2638"/>
                  </a:lnTo>
                  <a:lnTo>
                    <a:pt x="15" y="2567"/>
                  </a:lnTo>
                  <a:lnTo>
                    <a:pt x="23" y="2495"/>
                  </a:lnTo>
                  <a:lnTo>
                    <a:pt x="33" y="2424"/>
                  </a:lnTo>
                  <a:lnTo>
                    <a:pt x="44" y="2354"/>
                  </a:lnTo>
                  <a:lnTo>
                    <a:pt x="58" y="2284"/>
                  </a:lnTo>
                  <a:lnTo>
                    <a:pt x="73" y="2215"/>
                  </a:lnTo>
                  <a:lnTo>
                    <a:pt x="91" y="2146"/>
                  </a:lnTo>
                  <a:lnTo>
                    <a:pt x="109" y="2078"/>
                  </a:lnTo>
                  <a:lnTo>
                    <a:pt x="129" y="2011"/>
                  </a:lnTo>
                  <a:lnTo>
                    <a:pt x="151" y="1944"/>
                  </a:lnTo>
                  <a:lnTo>
                    <a:pt x="174" y="1879"/>
                  </a:lnTo>
                  <a:lnTo>
                    <a:pt x="199" y="1813"/>
                  </a:lnTo>
                  <a:lnTo>
                    <a:pt x="225" y="1749"/>
                  </a:lnTo>
                  <a:lnTo>
                    <a:pt x="254" y="1686"/>
                  </a:lnTo>
                  <a:lnTo>
                    <a:pt x="283" y="1622"/>
                  </a:lnTo>
                  <a:lnTo>
                    <a:pt x="314" y="1561"/>
                  </a:lnTo>
                  <a:lnTo>
                    <a:pt x="346" y="1500"/>
                  </a:lnTo>
                  <a:lnTo>
                    <a:pt x="380" y="1439"/>
                  </a:lnTo>
                  <a:lnTo>
                    <a:pt x="416" y="1380"/>
                  </a:lnTo>
                  <a:lnTo>
                    <a:pt x="452" y="1322"/>
                  </a:lnTo>
                  <a:lnTo>
                    <a:pt x="490" y="1263"/>
                  </a:lnTo>
                  <a:lnTo>
                    <a:pt x="529" y="1207"/>
                  </a:lnTo>
                  <a:lnTo>
                    <a:pt x="571" y="1152"/>
                  </a:lnTo>
                  <a:lnTo>
                    <a:pt x="612" y="1097"/>
                  </a:lnTo>
                  <a:lnTo>
                    <a:pt x="655" y="1044"/>
                  </a:lnTo>
                  <a:lnTo>
                    <a:pt x="699" y="991"/>
                  </a:lnTo>
                  <a:lnTo>
                    <a:pt x="746" y="939"/>
                  </a:lnTo>
                  <a:lnTo>
                    <a:pt x="792" y="889"/>
                  </a:lnTo>
                  <a:lnTo>
                    <a:pt x="840" y="840"/>
                  </a:lnTo>
                  <a:lnTo>
                    <a:pt x="839" y="839"/>
                  </a:lnTo>
                  <a:lnTo>
                    <a:pt x="888" y="791"/>
                  </a:lnTo>
                  <a:lnTo>
                    <a:pt x="939" y="744"/>
                  </a:lnTo>
                  <a:lnTo>
                    <a:pt x="990" y="699"/>
                  </a:lnTo>
                  <a:lnTo>
                    <a:pt x="1042" y="655"/>
                  </a:lnTo>
                  <a:lnTo>
                    <a:pt x="1096" y="612"/>
                  </a:lnTo>
                  <a:lnTo>
                    <a:pt x="1150" y="569"/>
                  </a:lnTo>
                  <a:lnTo>
                    <a:pt x="1206" y="529"/>
                  </a:lnTo>
                  <a:lnTo>
                    <a:pt x="1263" y="490"/>
                  </a:lnTo>
                  <a:lnTo>
                    <a:pt x="1320" y="452"/>
                  </a:lnTo>
                  <a:lnTo>
                    <a:pt x="1379" y="415"/>
                  </a:lnTo>
                  <a:lnTo>
                    <a:pt x="1438" y="380"/>
                  </a:lnTo>
                  <a:lnTo>
                    <a:pt x="1498" y="346"/>
                  </a:lnTo>
                  <a:lnTo>
                    <a:pt x="1560" y="314"/>
                  </a:lnTo>
                  <a:lnTo>
                    <a:pt x="1621" y="283"/>
                  </a:lnTo>
                  <a:lnTo>
                    <a:pt x="1684" y="253"/>
                  </a:lnTo>
                  <a:lnTo>
                    <a:pt x="1748" y="225"/>
                  </a:lnTo>
                  <a:lnTo>
                    <a:pt x="1812" y="199"/>
                  </a:lnTo>
                  <a:lnTo>
                    <a:pt x="1878" y="174"/>
                  </a:lnTo>
                  <a:lnTo>
                    <a:pt x="1943" y="151"/>
                  </a:lnTo>
                  <a:lnTo>
                    <a:pt x="2010" y="129"/>
                  </a:lnTo>
                  <a:lnTo>
                    <a:pt x="2078" y="109"/>
                  </a:lnTo>
                  <a:lnTo>
                    <a:pt x="2145" y="91"/>
                  </a:lnTo>
                  <a:lnTo>
                    <a:pt x="2215" y="73"/>
                  </a:lnTo>
                  <a:lnTo>
                    <a:pt x="2283" y="58"/>
                  </a:lnTo>
                  <a:lnTo>
                    <a:pt x="2354" y="44"/>
                  </a:lnTo>
                  <a:lnTo>
                    <a:pt x="2424" y="33"/>
                  </a:lnTo>
                  <a:lnTo>
                    <a:pt x="2495" y="23"/>
                  </a:lnTo>
                  <a:lnTo>
                    <a:pt x="2567" y="15"/>
                  </a:lnTo>
                  <a:lnTo>
                    <a:pt x="2639" y="8"/>
                  </a:lnTo>
                  <a:lnTo>
                    <a:pt x="2712" y="4"/>
                  </a:lnTo>
                  <a:lnTo>
                    <a:pt x="2784" y="1"/>
                  </a:lnTo>
                  <a:lnTo>
                    <a:pt x="2859" y="0"/>
                  </a:lnTo>
                  <a:close/>
                  <a:moveTo>
                    <a:pt x="3203" y="1060"/>
                  </a:moveTo>
                  <a:lnTo>
                    <a:pt x="2859" y="1060"/>
                  </a:lnTo>
                  <a:lnTo>
                    <a:pt x="2812" y="1060"/>
                  </a:lnTo>
                  <a:lnTo>
                    <a:pt x="2766" y="1062"/>
                  </a:lnTo>
                  <a:lnTo>
                    <a:pt x="2721" y="1065"/>
                  </a:lnTo>
                  <a:lnTo>
                    <a:pt x="2676" y="1069"/>
                  </a:lnTo>
                  <a:lnTo>
                    <a:pt x="2630" y="1074"/>
                  </a:lnTo>
                  <a:lnTo>
                    <a:pt x="2586" y="1080"/>
                  </a:lnTo>
                  <a:lnTo>
                    <a:pt x="2541" y="1088"/>
                  </a:lnTo>
                  <a:lnTo>
                    <a:pt x="2497" y="1096"/>
                  </a:lnTo>
                  <a:lnTo>
                    <a:pt x="2454" y="1106"/>
                  </a:lnTo>
                  <a:lnTo>
                    <a:pt x="2411" y="1116"/>
                  </a:lnTo>
                  <a:lnTo>
                    <a:pt x="2368" y="1129"/>
                  </a:lnTo>
                  <a:lnTo>
                    <a:pt x="2325" y="1142"/>
                  </a:lnTo>
                  <a:lnTo>
                    <a:pt x="2283" y="1155"/>
                  </a:lnTo>
                  <a:lnTo>
                    <a:pt x="2242" y="1170"/>
                  </a:lnTo>
                  <a:lnTo>
                    <a:pt x="2201" y="1185"/>
                  </a:lnTo>
                  <a:lnTo>
                    <a:pt x="2160" y="1202"/>
                  </a:lnTo>
                  <a:lnTo>
                    <a:pt x="2120" y="1220"/>
                  </a:lnTo>
                  <a:lnTo>
                    <a:pt x="2081" y="1238"/>
                  </a:lnTo>
                  <a:lnTo>
                    <a:pt x="2042" y="1257"/>
                  </a:lnTo>
                  <a:lnTo>
                    <a:pt x="2003" y="1277"/>
                  </a:lnTo>
                  <a:lnTo>
                    <a:pt x="1965" y="1300"/>
                  </a:lnTo>
                  <a:lnTo>
                    <a:pt x="1928" y="1322"/>
                  </a:lnTo>
                  <a:lnTo>
                    <a:pt x="1892" y="1344"/>
                  </a:lnTo>
                  <a:lnTo>
                    <a:pt x="1855" y="1368"/>
                  </a:lnTo>
                  <a:lnTo>
                    <a:pt x="1819" y="1393"/>
                  </a:lnTo>
                  <a:lnTo>
                    <a:pt x="1784" y="1418"/>
                  </a:lnTo>
                  <a:lnTo>
                    <a:pt x="1750" y="1445"/>
                  </a:lnTo>
                  <a:lnTo>
                    <a:pt x="1717" y="1472"/>
                  </a:lnTo>
                  <a:lnTo>
                    <a:pt x="1683" y="1500"/>
                  </a:lnTo>
                  <a:lnTo>
                    <a:pt x="1651" y="1529"/>
                  </a:lnTo>
                  <a:lnTo>
                    <a:pt x="1620" y="1558"/>
                  </a:lnTo>
                  <a:lnTo>
                    <a:pt x="1589" y="1588"/>
                  </a:lnTo>
                  <a:lnTo>
                    <a:pt x="1587" y="1588"/>
                  </a:lnTo>
                  <a:lnTo>
                    <a:pt x="1557" y="1618"/>
                  </a:lnTo>
                  <a:lnTo>
                    <a:pt x="1527" y="1651"/>
                  </a:lnTo>
                  <a:lnTo>
                    <a:pt x="1498" y="1683"/>
                  </a:lnTo>
                  <a:lnTo>
                    <a:pt x="1471" y="1716"/>
                  </a:lnTo>
                  <a:lnTo>
                    <a:pt x="1444" y="1749"/>
                  </a:lnTo>
                  <a:lnTo>
                    <a:pt x="1418" y="1783"/>
                  </a:lnTo>
                  <a:lnTo>
                    <a:pt x="1393" y="1819"/>
                  </a:lnTo>
                  <a:lnTo>
                    <a:pt x="1367" y="1854"/>
                  </a:lnTo>
                  <a:lnTo>
                    <a:pt x="1343" y="1890"/>
                  </a:lnTo>
                  <a:lnTo>
                    <a:pt x="1321" y="1926"/>
                  </a:lnTo>
                  <a:lnTo>
                    <a:pt x="1299" y="1963"/>
                  </a:lnTo>
                  <a:lnTo>
                    <a:pt x="1278" y="2002"/>
                  </a:lnTo>
                  <a:lnTo>
                    <a:pt x="1257" y="2040"/>
                  </a:lnTo>
                  <a:lnTo>
                    <a:pt x="1238" y="2079"/>
                  </a:lnTo>
                  <a:lnTo>
                    <a:pt x="1220" y="2118"/>
                  </a:lnTo>
                  <a:lnTo>
                    <a:pt x="1201" y="2158"/>
                  </a:lnTo>
                  <a:lnTo>
                    <a:pt x="1185" y="2199"/>
                  </a:lnTo>
                  <a:lnTo>
                    <a:pt x="1169" y="2240"/>
                  </a:lnTo>
                  <a:lnTo>
                    <a:pt x="1155" y="2281"/>
                  </a:lnTo>
                  <a:lnTo>
                    <a:pt x="1141" y="2323"/>
                  </a:lnTo>
                  <a:lnTo>
                    <a:pt x="1128" y="2366"/>
                  </a:lnTo>
                  <a:lnTo>
                    <a:pt x="1117" y="2409"/>
                  </a:lnTo>
                  <a:lnTo>
                    <a:pt x="1107" y="2452"/>
                  </a:lnTo>
                  <a:lnTo>
                    <a:pt x="1097" y="2495"/>
                  </a:lnTo>
                  <a:lnTo>
                    <a:pt x="1089" y="2540"/>
                  </a:lnTo>
                  <a:lnTo>
                    <a:pt x="1081" y="2584"/>
                  </a:lnTo>
                  <a:lnTo>
                    <a:pt x="1075" y="2629"/>
                  </a:lnTo>
                  <a:lnTo>
                    <a:pt x="1070" y="2673"/>
                  </a:lnTo>
                  <a:lnTo>
                    <a:pt x="1066" y="2719"/>
                  </a:lnTo>
                  <a:lnTo>
                    <a:pt x="1063" y="2765"/>
                  </a:lnTo>
                  <a:lnTo>
                    <a:pt x="1061" y="2810"/>
                  </a:lnTo>
                  <a:lnTo>
                    <a:pt x="1061" y="2857"/>
                  </a:lnTo>
                  <a:lnTo>
                    <a:pt x="1061" y="3202"/>
                  </a:lnTo>
                  <a:lnTo>
                    <a:pt x="1061" y="3248"/>
                  </a:lnTo>
                  <a:lnTo>
                    <a:pt x="1063" y="3294"/>
                  </a:lnTo>
                  <a:lnTo>
                    <a:pt x="1066" y="3339"/>
                  </a:lnTo>
                  <a:lnTo>
                    <a:pt x="1070" y="3386"/>
                  </a:lnTo>
                  <a:lnTo>
                    <a:pt x="1075" y="3430"/>
                  </a:lnTo>
                  <a:lnTo>
                    <a:pt x="1081" y="3475"/>
                  </a:lnTo>
                  <a:lnTo>
                    <a:pt x="1089" y="3519"/>
                  </a:lnTo>
                  <a:lnTo>
                    <a:pt x="1097" y="3564"/>
                  </a:lnTo>
                  <a:lnTo>
                    <a:pt x="1107" y="3607"/>
                  </a:lnTo>
                  <a:lnTo>
                    <a:pt x="1117" y="3650"/>
                  </a:lnTo>
                  <a:lnTo>
                    <a:pt x="1128" y="3693"/>
                  </a:lnTo>
                  <a:lnTo>
                    <a:pt x="1141" y="3736"/>
                  </a:lnTo>
                  <a:lnTo>
                    <a:pt x="1155" y="3778"/>
                  </a:lnTo>
                  <a:lnTo>
                    <a:pt x="1169" y="3819"/>
                  </a:lnTo>
                  <a:lnTo>
                    <a:pt x="1185" y="3859"/>
                  </a:lnTo>
                  <a:lnTo>
                    <a:pt x="1201" y="3901"/>
                  </a:lnTo>
                  <a:lnTo>
                    <a:pt x="1220" y="3940"/>
                  </a:lnTo>
                  <a:lnTo>
                    <a:pt x="1238" y="3980"/>
                  </a:lnTo>
                  <a:lnTo>
                    <a:pt x="1257" y="4018"/>
                  </a:lnTo>
                  <a:lnTo>
                    <a:pt x="1278" y="4057"/>
                  </a:lnTo>
                  <a:lnTo>
                    <a:pt x="1299" y="4096"/>
                  </a:lnTo>
                  <a:lnTo>
                    <a:pt x="1321" y="4133"/>
                  </a:lnTo>
                  <a:lnTo>
                    <a:pt x="1343" y="4169"/>
                  </a:lnTo>
                  <a:lnTo>
                    <a:pt x="1367" y="4205"/>
                  </a:lnTo>
                  <a:lnTo>
                    <a:pt x="1393" y="4241"/>
                  </a:lnTo>
                  <a:lnTo>
                    <a:pt x="1418" y="4276"/>
                  </a:lnTo>
                  <a:lnTo>
                    <a:pt x="1444" y="4310"/>
                  </a:lnTo>
                  <a:lnTo>
                    <a:pt x="1471" y="4343"/>
                  </a:lnTo>
                  <a:lnTo>
                    <a:pt x="1498" y="4376"/>
                  </a:lnTo>
                  <a:lnTo>
                    <a:pt x="1527" y="4408"/>
                  </a:lnTo>
                  <a:lnTo>
                    <a:pt x="1557" y="4440"/>
                  </a:lnTo>
                  <a:lnTo>
                    <a:pt x="1587" y="4471"/>
                  </a:lnTo>
                  <a:lnTo>
                    <a:pt x="1589" y="4473"/>
                  </a:lnTo>
                  <a:lnTo>
                    <a:pt x="1619" y="4503"/>
                  </a:lnTo>
                  <a:lnTo>
                    <a:pt x="1651" y="4532"/>
                  </a:lnTo>
                  <a:lnTo>
                    <a:pt x="1683" y="4560"/>
                  </a:lnTo>
                  <a:lnTo>
                    <a:pt x="1717" y="4589"/>
                  </a:lnTo>
                  <a:lnTo>
                    <a:pt x="1750" y="4616"/>
                  </a:lnTo>
                  <a:lnTo>
                    <a:pt x="1784" y="4642"/>
                  </a:lnTo>
                  <a:lnTo>
                    <a:pt x="1819" y="4667"/>
                  </a:lnTo>
                  <a:lnTo>
                    <a:pt x="1854" y="4692"/>
                  </a:lnTo>
                  <a:lnTo>
                    <a:pt x="1891" y="4716"/>
                  </a:lnTo>
                  <a:lnTo>
                    <a:pt x="1927" y="4738"/>
                  </a:lnTo>
                  <a:lnTo>
                    <a:pt x="1964" y="4761"/>
                  </a:lnTo>
                  <a:lnTo>
                    <a:pt x="2002" y="4782"/>
                  </a:lnTo>
                  <a:lnTo>
                    <a:pt x="2041" y="4803"/>
                  </a:lnTo>
                  <a:lnTo>
                    <a:pt x="2080" y="4822"/>
                  </a:lnTo>
                  <a:lnTo>
                    <a:pt x="2119" y="4840"/>
                  </a:lnTo>
                  <a:lnTo>
                    <a:pt x="2159" y="4858"/>
                  </a:lnTo>
                  <a:lnTo>
                    <a:pt x="2200" y="4874"/>
                  </a:lnTo>
                  <a:lnTo>
                    <a:pt x="2241" y="4889"/>
                  </a:lnTo>
                  <a:lnTo>
                    <a:pt x="2282" y="4904"/>
                  </a:lnTo>
                  <a:lnTo>
                    <a:pt x="2324" y="4918"/>
                  </a:lnTo>
                  <a:lnTo>
                    <a:pt x="2367" y="4930"/>
                  </a:lnTo>
                  <a:lnTo>
                    <a:pt x="2410" y="4943"/>
                  </a:lnTo>
                  <a:lnTo>
                    <a:pt x="2453" y="4953"/>
                  </a:lnTo>
                  <a:lnTo>
                    <a:pt x="2496" y="4963"/>
                  </a:lnTo>
                  <a:lnTo>
                    <a:pt x="2541" y="4971"/>
                  </a:lnTo>
                  <a:lnTo>
                    <a:pt x="2585" y="4979"/>
                  </a:lnTo>
                  <a:lnTo>
                    <a:pt x="2630" y="4985"/>
                  </a:lnTo>
                  <a:lnTo>
                    <a:pt x="2675" y="4990"/>
                  </a:lnTo>
                  <a:lnTo>
                    <a:pt x="2720" y="4994"/>
                  </a:lnTo>
                  <a:lnTo>
                    <a:pt x="2766" y="4997"/>
                  </a:lnTo>
                  <a:lnTo>
                    <a:pt x="2812" y="4999"/>
                  </a:lnTo>
                  <a:lnTo>
                    <a:pt x="2859" y="4999"/>
                  </a:lnTo>
                  <a:lnTo>
                    <a:pt x="5001" y="4999"/>
                  </a:lnTo>
                  <a:lnTo>
                    <a:pt x="5001" y="2857"/>
                  </a:lnTo>
                  <a:lnTo>
                    <a:pt x="5001" y="2810"/>
                  </a:lnTo>
                  <a:lnTo>
                    <a:pt x="4999" y="2765"/>
                  </a:lnTo>
                  <a:lnTo>
                    <a:pt x="4996" y="2720"/>
                  </a:lnTo>
                  <a:lnTo>
                    <a:pt x="4992" y="2674"/>
                  </a:lnTo>
                  <a:lnTo>
                    <a:pt x="4987" y="2629"/>
                  </a:lnTo>
                  <a:lnTo>
                    <a:pt x="4981" y="2585"/>
                  </a:lnTo>
                  <a:lnTo>
                    <a:pt x="4973" y="2541"/>
                  </a:lnTo>
                  <a:lnTo>
                    <a:pt x="4965" y="2496"/>
                  </a:lnTo>
                  <a:lnTo>
                    <a:pt x="4955" y="2452"/>
                  </a:lnTo>
                  <a:lnTo>
                    <a:pt x="4944" y="2410"/>
                  </a:lnTo>
                  <a:lnTo>
                    <a:pt x="4932" y="2367"/>
                  </a:lnTo>
                  <a:lnTo>
                    <a:pt x="4919" y="2324"/>
                  </a:lnTo>
                  <a:lnTo>
                    <a:pt x="4906" y="2282"/>
                  </a:lnTo>
                  <a:lnTo>
                    <a:pt x="4891" y="2241"/>
                  </a:lnTo>
                  <a:lnTo>
                    <a:pt x="4875" y="2200"/>
                  </a:lnTo>
                  <a:lnTo>
                    <a:pt x="4859" y="2159"/>
                  </a:lnTo>
                  <a:lnTo>
                    <a:pt x="4841" y="2119"/>
                  </a:lnTo>
                  <a:lnTo>
                    <a:pt x="4823" y="2080"/>
                  </a:lnTo>
                  <a:lnTo>
                    <a:pt x="4804" y="2041"/>
                  </a:lnTo>
                  <a:lnTo>
                    <a:pt x="4783" y="2003"/>
                  </a:lnTo>
                  <a:lnTo>
                    <a:pt x="4761" y="1964"/>
                  </a:lnTo>
                  <a:lnTo>
                    <a:pt x="4739" y="1927"/>
                  </a:lnTo>
                  <a:lnTo>
                    <a:pt x="4716" y="1891"/>
                  </a:lnTo>
                  <a:lnTo>
                    <a:pt x="4693" y="1855"/>
                  </a:lnTo>
                  <a:lnTo>
                    <a:pt x="4668" y="1819"/>
                  </a:lnTo>
                  <a:lnTo>
                    <a:pt x="4643" y="1784"/>
                  </a:lnTo>
                  <a:lnTo>
                    <a:pt x="4616" y="1749"/>
                  </a:lnTo>
                  <a:lnTo>
                    <a:pt x="4588" y="1716"/>
                  </a:lnTo>
                  <a:lnTo>
                    <a:pt x="4561" y="1683"/>
                  </a:lnTo>
                  <a:lnTo>
                    <a:pt x="4532" y="1651"/>
                  </a:lnTo>
                  <a:lnTo>
                    <a:pt x="4503" y="1619"/>
                  </a:lnTo>
                  <a:lnTo>
                    <a:pt x="4473" y="1588"/>
                  </a:lnTo>
                  <a:lnTo>
                    <a:pt x="4441" y="1558"/>
                  </a:lnTo>
                  <a:lnTo>
                    <a:pt x="4410" y="1529"/>
                  </a:lnTo>
                  <a:lnTo>
                    <a:pt x="4378" y="1500"/>
                  </a:lnTo>
                  <a:lnTo>
                    <a:pt x="4345" y="1472"/>
                  </a:lnTo>
                  <a:lnTo>
                    <a:pt x="4312" y="1445"/>
                  </a:lnTo>
                  <a:lnTo>
                    <a:pt x="4276" y="1418"/>
                  </a:lnTo>
                  <a:lnTo>
                    <a:pt x="4242" y="1393"/>
                  </a:lnTo>
                  <a:lnTo>
                    <a:pt x="4206" y="1368"/>
                  </a:lnTo>
                  <a:lnTo>
                    <a:pt x="4170" y="1344"/>
                  </a:lnTo>
                  <a:lnTo>
                    <a:pt x="4134" y="1322"/>
                  </a:lnTo>
                  <a:lnTo>
                    <a:pt x="4096" y="1300"/>
                  </a:lnTo>
                  <a:lnTo>
                    <a:pt x="4058" y="1277"/>
                  </a:lnTo>
                  <a:lnTo>
                    <a:pt x="4020" y="1257"/>
                  </a:lnTo>
                  <a:lnTo>
                    <a:pt x="3981" y="1238"/>
                  </a:lnTo>
                  <a:lnTo>
                    <a:pt x="3941" y="1220"/>
                  </a:lnTo>
                  <a:lnTo>
                    <a:pt x="3901" y="1202"/>
                  </a:lnTo>
                  <a:lnTo>
                    <a:pt x="3861" y="1185"/>
                  </a:lnTo>
                  <a:lnTo>
                    <a:pt x="3820" y="1170"/>
                  </a:lnTo>
                  <a:lnTo>
                    <a:pt x="3777" y="1155"/>
                  </a:lnTo>
                  <a:lnTo>
                    <a:pt x="3736" y="1142"/>
                  </a:lnTo>
                  <a:lnTo>
                    <a:pt x="3694" y="1129"/>
                  </a:lnTo>
                  <a:lnTo>
                    <a:pt x="3651" y="1116"/>
                  </a:lnTo>
                  <a:lnTo>
                    <a:pt x="3607" y="1106"/>
                  </a:lnTo>
                  <a:lnTo>
                    <a:pt x="3564" y="1096"/>
                  </a:lnTo>
                  <a:lnTo>
                    <a:pt x="3520" y="1088"/>
                  </a:lnTo>
                  <a:lnTo>
                    <a:pt x="3475" y="1080"/>
                  </a:lnTo>
                  <a:lnTo>
                    <a:pt x="3431" y="1074"/>
                  </a:lnTo>
                  <a:lnTo>
                    <a:pt x="3386" y="1069"/>
                  </a:lnTo>
                  <a:lnTo>
                    <a:pt x="3341" y="1065"/>
                  </a:lnTo>
                  <a:lnTo>
                    <a:pt x="3295" y="1062"/>
                  </a:lnTo>
                  <a:lnTo>
                    <a:pt x="3249" y="1060"/>
                  </a:lnTo>
                  <a:lnTo>
                    <a:pt x="3203" y="1060"/>
                  </a:lnTo>
                  <a:close/>
                  <a:moveTo>
                    <a:pt x="12835" y="1060"/>
                  </a:moveTo>
                  <a:lnTo>
                    <a:pt x="12491" y="1060"/>
                  </a:lnTo>
                  <a:lnTo>
                    <a:pt x="12445" y="1060"/>
                  </a:lnTo>
                  <a:lnTo>
                    <a:pt x="12399" y="1062"/>
                  </a:lnTo>
                  <a:lnTo>
                    <a:pt x="12353" y="1065"/>
                  </a:lnTo>
                  <a:lnTo>
                    <a:pt x="12308" y="1069"/>
                  </a:lnTo>
                  <a:lnTo>
                    <a:pt x="12263" y="1074"/>
                  </a:lnTo>
                  <a:lnTo>
                    <a:pt x="12219" y="1080"/>
                  </a:lnTo>
                  <a:lnTo>
                    <a:pt x="12174" y="1088"/>
                  </a:lnTo>
                  <a:lnTo>
                    <a:pt x="12130" y="1096"/>
                  </a:lnTo>
                  <a:lnTo>
                    <a:pt x="12087" y="1106"/>
                  </a:lnTo>
                  <a:lnTo>
                    <a:pt x="12043" y="1116"/>
                  </a:lnTo>
                  <a:lnTo>
                    <a:pt x="12000" y="1129"/>
                  </a:lnTo>
                  <a:lnTo>
                    <a:pt x="11958" y="1142"/>
                  </a:lnTo>
                  <a:lnTo>
                    <a:pt x="11916" y="1155"/>
                  </a:lnTo>
                  <a:lnTo>
                    <a:pt x="11874" y="1170"/>
                  </a:lnTo>
                  <a:lnTo>
                    <a:pt x="11833" y="1185"/>
                  </a:lnTo>
                  <a:lnTo>
                    <a:pt x="11793" y="1202"/>
                  </a:lnTo>
                  <a:lnTo>
                    <a:pt x="11753" y="1220"/>
                  </a:lnTo>
                  <a:lnTo>
                    <a:pt x="11713" y="1238"/>
                  </a:lnTo>
                  <a:lnTo>
                    <a:pt x="11674" y="1257"/>
                  </a:lnTo>
                  <a:lnTo>
                    <a:pt x="11636" y="1277"/>
                  </a:lnTo>
                  <a:lnTo>
                    <a:pt x="11598" y="1300"/>
                  </a:lnTo>
                  <a:lnTo>
                    <a:pt x="11560" y="1322"/>
                  </a:lnTo>
                  <a:lnTo>
                    <a:pt x="11524" y="1344"/>
                  </a:lnTo>
                  <a:lnTo>
                    <a:pt x="11488" y="1368"/>
                  </a:lnTo>
                  <a:lnTo>
                    <a:pt x="11452" y="1393"/>
                  </a:lnTo>
                  <a:lnTo>
                    <a:pt x="11418" y="1418"/>
                  </a:lnTo>
                  <a:lnTo>
                    <a:pt x="11382" y="1445"/>
                  </a:lnTo>
                  <a:lnTo>
                    <a:pt x="11349" y="1472"/>
                  </a:lnTo>
                  <a:lnTo>
                    <a:pt x="11316" y="1500"/>
                  </a:lnTo>
                  <a:lnTo>
                    <a:pt x="11284" y="1529"/>
                  </a:lnTo>
                  <a:lnTo>
                    <a:pt x="11253" y="1558"/>
                  </a:lnTo>
                  <a:lnTo>
                    <a:pt x="11221" y="1588"/>
                  </a:lnTo>
                  <a:lnTo>
                    <a:pt x="11219" y="1588"/>
                  </a:lnTo>
                  <a:lnTo>
                    <a:pt x="11189" y="1618"/>
                  </a:lnTo>
                  <a:lnTo>
                    <a:pt x="11160" y="1651"/>
                  </a:lnTo>
                  <a:lnTo>
                    <a:pt x="11132" y="1683"/>
                  </a:lnTo>
                  <a:lnTo>
                    <a:pt x="11104" y="1716"/>
                  </a:lnTo>
                  <a:lnTo>
                    <a:pt x="11076" y="1749"/>
                  </a:lnTo>
                  <a:lnTo>
                    <a:pt x="11050" y="1783"/>
                  </a:lnTo>
                  <a:lnTo>
                    <a:pt x="11025" y="1819"/>
                  </a:lnTo>
                  <a:lnTo>
                    <a:pt x="11000" y="1854"/>
                  </a:lnTo>
                  <a:lnTo>
                    <a:pt x="10976" y="1890"/>
                  </a:lnTo>
                  <a:lnTo>
                    <a:pt x="10954" y="1926"/>
                  </a:lnTo>
                  <a:lnTo>
                    <a:pt x="10932" y="1963"/>
                  </a:lnTo>
                  <a:lnTo>
                    <a:pt x="10910" y="2002"/>
                  </a:lnTo>
                  <a:lnTo>
                    <a:pt x="10889" y="2040"/>
                  </a:lnTo>
                  <a:lnTo>
                    <a:pt x="10870" y="2079"/>
                  </a:lnTo>
                  <a:lnTo>
                    <a:pt x="10852" y="2118"/>
                  </a:lnTo>
                  <a:lnTo>
                    <a:pt x="10834" y="2158"/>
                  </a:lnTo>
                  <a:lnTo>
                    <a:pt x="10818" y="2199"/>
                  </a:lnTo>
                  <a:lnTo>
                    <a:pt x="10802" y="2240"/>
                  </a:lnTo>
                  <a:lnTo>
                    <a:pt x="10788" y="2281"/>
                  </a:lnTo>
                  <a:lnTo>
                    <a:pt x="10774" y="2323"/>
                  </a:lnTo>
                  <a:lnTo>
                    <a:pt x="10762" y="2366"/>
                  </a:lnTo>
                  <a:lnTo>
                    <a:pt x="10749" y="2409"/>
                  </a:lnTo>
                  <a:lnTo>
                    <a:pt x="10739" y="2452"/>
                  </a:lnTo>
                  <a:lnTo>
                    <a:pt x="10729" y="2495"/>
                  </a:lnTo>
                  <a:lnTo>
                    <a:pt x="10721" y="2540"/>
                  </a:lnTo>
                  <a:lnTo>
                    <a:pt x="10713" y="2584"/>
                  </a:lnTo>
                  <a:lnTo>
                    <a:pt x="10707" y="2629"/>
                  </a:lnTo>
                  <a:lnTo>
                    <a:pt x="10702" y="2673"/>
                  </a:lnTo>
                  <a:lnTo>
                    <a:pt x="10698" y="2719"/>
                  </a:lnTo>
                  <a:lnTo>
                    <a:pt x="10695" y="2765"/>
                  </a:lnTo>
                  <a:lnTo>
                    <a:pt x="10693" y="2810"/>
                  </a:lnTo>
                  <a:lnTo>
                    <a:pt x="10693" y="2857"/>
                  </a:lnTo>
                  <a:lnTo>
                    <a:pt x="10693" y="4999"/>
                  </a:lnTo>
                  <a:lnTo>
                    <a:pt x="10750" y="4999"/>
                  </a:lnTo>
                  <a:lnTo>
                    <a:pt x="12835" y="4999"/>
                  </a:lnTo>
                  <a:lnTo>
                    <a:pt x="12882" y="4999"/>
                  </a:lnTo>
                  <a:lnTo>
                    <a:pt x="12928" y="4997"/>
                  </a:lnTo>
                  <a:lnTo>
                    <a:pt x="12974" y="4994"/>
                  </a:lnTo>
                  <a:lnTo>
                    <a:pt x="13019" y="4990"/>
                  </a:lnTo>
                  <a:lnTo>
                    <a:pt x="13064" y="4985"/>
                  </a:lnTo>
                  <a:lnTo>
                    <a:pt x="13109" y="4979"/>
                  </a:lnTo>
                  <a:lnTo>
                    <a:pt x="13153" y="4971"/>
                  </a:lnTo>
                  <a:lnTo>
                    <a:pt x="13198" y="4963"/>
                  </a:lnTo>
                  <a:lnTo>
                    <a:pt x="13241" y="4953"/>
                  </a:lnTo>
                  <a:lnTo>
                    <a:pt x="13284" y="4943"/>
                  </a:lnTo>
                  <a:lnTo>
                    <a:pt x="13327" y="4930"/>
                  </a:lnTo>
                  <a:lnTo>
                    <a:pt x="13370" y="4918"/>
                  </a:lnTo>
                  <a:lnTo>
                    <a:pt x="13412" y="4904"/>
                  </a:lnTo>
                  <a:lnTo>
                    <a:pt x="13453" y="4889"/>
                  </a:lnTo>
                  <a:lnTo>
                    <a:pt x="13494" y="4874"/>
                  </a:lnTo>
                  <a:lnTo>
                    <a:pt x="13535" y="4858"/>
                  </a:lnTo>
                  <a:lnTo>
                    <a:pt x="13575" y="4840"/>
                  </a:lnTo>
                  <a:lnTo>
                    <a:pt x="13614" y="4822"/>
                  </a:lnTo>
                  <a:lnTo>
                    <a:pt x="13653" y="4803"/>
                  </a:lnTo>
                  <a:lnTo>
                    <a:pt x="13692" y="4782"/>
                  </a:lnTo>
                  <a:lnTo>
                    <a:pt x="13730" y="4761"/>
                  </a:lnTo>
                  <a:lnTo>
                    <a:pt x="13767" y="4738"/>
                  </a:lnTo>
                  <a:lnTo>
                    <a:pt x="13803" y="4716"/>
                  </a:lnTo>
                  <a:lnTo>
                    <a:pt x="13840" y="4692"/>
                  </a:lnTo>
                  <a:lnTo>
                    <a:pt x="13875" y="4667"/>
                  </a:lnTo>
                  <a:lnTo>
                    <a:pt x="13910" y="4642"/>
                  </a:lnTo>
                  <a:lnTo>
                    <a:pt x="13944" y="4616"/>
                  </a:lnTo>
                  <a:lnTo>
                    <a:pt x="13977" y="4589"/>
                  </a:lnTo>
                  <a:lnTo>
                    <a:pt x="14011" y="4560"/>
                  </a:lnTo>
                  <a:lnTo>
                    <a:pt x="14043" y="4532"/>
                  </a:lnTo>
                  <a:lnTo>
                    <a:pt x="14075" y="4503"/>
                  </a:lnTo>
                  <a:lnTo>
                    <a:pt x="14105" y="4473"/>
                  </a:lnTo>
                  <a:lnTo>
                    <a:pt x="14105" y="4471"/>
                  </a:lnTo>
                  <a:lnTo>
                    <a:pt x="14135" y="4440"/>
                  </a:lnTo>
                  <a:lnTo>
                    <a:pt x="14165" y="4408"/>
                  </a:lnTo>
                  <a:lnTo>
                    <a:pt x="14194" y="4375"/>
                  </a:lnTo>
                  <a:lnTo>
                    <a:pt x="14222" y="4343"/>
                  </a:lnTo>
                  <a:lnTo>
                    <a:pt x="14248" y="4309"/>
                  </a:lnTo>
                  <a:lnTo>
                    <a:pt x="14275" y="4275"/>
                  </a:lnTo>
                  <a:lnTo>
                    <a:pt x="14300" y="4239"/>
                  </a:lnTo>
                  <a:lnTo>
                    <a:pt x="14326" y="4204"/>
                  </a:lnTo>
                  <a:lnTo>
                    <a:pt x="14350" y="4168"/>
                  </a:lnTo>
                  <a:lnTo>
                    <a:pt x="14372" y="4132"/>
                  </a:lnTo>
                  <a:lnTo>
                    <a:pt x="14394" y="4095"/>
                  </a:lnTo>
                  <a:lnTo>
                    <a:pt x="14416" y="4056"/>
                  </a:lnTo>
                  <a:lnTo>
                    <a:pt x="14436" y="4018"/>
                  </a:lnTo>
                  <a:lnTo>
                    <a:pt x="14455" y="3979"/>
                  </a:lnTo>
                  <a:lnTo>
                    <a:pt x="14473" y="3940"/>
                  </a:lnTo>
                  <a:lnTo>
                    <a:pt x="14492" y="3900"/>
                  </a:lnTo>
                  <a:lnTo>
                    <a:pt x="14509" y="3858"/>
                  </a:lnTo>
                  <a:lnTo>
                    <a:pt x="14524" y="3818"/>
                  </a:lnTo>
                  <a:lnTo>
                    <a:pt x="14539" y="3777"/>
                  </a:lnTo>
                  <a:lnTo>
                    <a:pt x="14552" y="3735"/>
                  </a:lnTo>
                  <a:lnTo>
                    <a:pt x="14565" y="3692"/>
                  </a:lnTo>
                  <a:lnTo>
                    <a:pt x="14577" y="3649"/>
                  </a:lnTo>
                  <a:lnTo>
                    <a:pt x="14587" y="3606"/>
                  </a:lnTo>
                  <a:lnTo>
                    <a:pt x="14597" y="3563"/>
                  </a:lnTo>
                  <a:lnTo>
                    <a:pt x="14605" y="3518"/>
                  </a:lnTo>
                  <a:lnTo>
                    <a:pt x="14613" y="3474"/>
                  </a:lnTo>
                  <a:lnTo>
                    <a:pt x="14619" y="3430"/>
                  </a:lnTo>
                  <a:lnTo>
                    <a:pt x="14624" y="3385"/>
                  </a:lnTo>
                  <a:lnTo>
                    <a:pt x="14628" y="3339"/>
                  </a:lnTo>
                  <a:lnTo>
                    <a:pt x="14631" y="3294"/>
                  </a:lnTo>
                  <a:lnTo>
                    <a:pt x="14633" y="3248"/>
                  </a:lnTo>
                  <a:lnTo>
                    <a:pt x="14633" y="3202"/>
                  </a:lnTo>
                  <a:lnTo>
                    <a:pt x="14633" y="2857"/>
                  </a:lnTo>
                  <a:lnTo>
                    <a:pt x="14633" y="2810"/>
                  </a:lnTo>
                  <a:lnTo>
                    <a:pt x="14631" y="2765"/>
                  </a:lnTo>
                  <a:lnTo>
                    <a:pt x="14628" y="2720"/>
                  </a:lnTo>
                  <a:lnTo>
                    <a:pt x="14624" y="2674"/>
                  </a:lnTo>
                  <a:lnTo>
                    <a:pt x="14619" y="2629"/>
                  </a:lnTo>
                  <a:lnTo>
                    <a:pt x="14613" y="2585"/>
                  </a:lnTo>
                  <a:lnTo>
                    <a:pt x="14605" y="2541"/>
                  </a:lnTo>
                  <a:lnTo>
                    <a:pt x="14597" y="2496"/>
                  </a:lnTo>
                  <a:lnTo>
                    <a:pt x="14587" y="2452"/>
                  </a:lnTo>
                  <a:lnTo>
                    <a:pt x="14577" y="2410"/>
                  </a:lnTo>
                  <a:lnTo>
                    <a:pt x="14565" y="2367"/>
                  </a:lnTo>
                  <a:lnTo>
                    <a:pt x="14552" y="2324"/>
                  </a:lnTo>
                  <a:lnTo>
                    <a:pt x="14539" y="2282"/>
                  </a:lnTo>
                  <a:lnTo>
                    <a:pt x="14524" y="2241"/>
                  </a:lnTo>
                  <a:lnTo>
                    <a:pt x="14509" y="2200"/>
                  </a:lnTo>
                  <a:lnTo>
                    <a:pt x="14492" y="2159"/>
                  </a:lnTo>
                  <a:lnTo>
                    <a:pt x="14473" y="2119"/>
                  </a:lnTo>
                  <a:lnTo>
                    <a:pt x="14455" y="2080"/>
                  </a:lnTo>
                  <a:lnTo>
                    <a:pt x="14436" y="2041"/>
                  </a:lnTo>
                  <a:lnTo>
                    <a:pt x="14416" y="2003"/>
                  </a:lnTo>
                  <a:lnTo>
                    <a:pt x="14394" y="1964"/>
                  </a:lnTo>
                  <a:lnTo>
                    <a:pt x="14372" y="1927"/>
                  </a:lnTo>
                  <a:lnTo>
                    <a:pt x="14350" y="1891"/>
                  </a:lnTo>
                  <a:lnTo>
                    <a:pt x="14326" y="1855"/>
                  </a:lnTo>
                  <a:lnTo>
                    <a:pt x="14300" y="1819"/>
                  </a:lnTo>
                  <a:lnTo>
                    <a:pt x="14275" y="1784"/>
                  </a:lnTo>
                  <a:lnTo>
                    <a:pt x="14248" y="1749"/>
                  </a:lnTo>
                  <a:lnTo>
                    <a:pt x="14222" y="1716"/>
                  </a:lnTo>
                  <a:lnTo>
                    <a:pt x="14194" y="1683"/>
                  </a:lnTo>
                  <a:lnTo>
                    <a:pt x="14165" y="1651"/>
                  </a:lnTo>
                  <a:lnTo>
                    <a:pt x="14135" y="1619"/>
                  </a:lnTo>
                  <a:lnTo>
                    <a:pt x="14105" y="1588"/>
                  </a:lnTo>
                  <a:lnTo>
                    <a:pt x="14074" y="1558"/>
                  </a:lnTo>
                  <a:lnTo>
                    <a:pt x="14043" y="1529"/>
                  </a:lnTo>
                  <a:lnTo>
                    <a:pt x="14011" y="1500"/>
                  </a:lnTo>
                  <a:lnTo>
                    <a:pt x="13977" y="1472"/>
                  </a:lnTo>
                  <a:lnTo>
                    <a:pt x="13944" y="1445"/>
                  </a:lnTo>
                  <a:lnTo>
                    <a:pt x="13909" y="1418"/>
                  </a:lnTo>
                  <a:lnTo>
                    <a:pt x="13875" y="1393"/>
                  </a:lnTo>
                  <a:lnTo>
                    <a:pt x="13839" y="1368"/>
                  </a:lnTo>
                  <a:lnTo>
                    <a:pt x="13802" y="1344"/>
                  </a:lnTo>
                  <a:lnTo>
                    <a:pt x="13766" y="1322"/>
                  </a:lnTo>
                  <a:lnTo>
                    <a:pt x="13729" y="1300"/>
                  </a:lnTo>
                  <a:lnTo>
                    <a:pt x="13691" y="1277"/>
                  </a:lnTo>
                  <a:lnTo>
                    <a:pt x="13652" y="1257"/>
                  </a:lnTo>
                  <a:lnTo>
                    <a:pt x="13613" y="1238"/>
                  </a:lnTo>
                  <a:lnTo>
                    <a:pt x="13574" y="1220"/>
                  </a:lnTo>
                  <a:lnTo>
                    <a:pt x="13534" y="1202"/>
                  </a:lnTo>
                  <a:lnTo>
                    <a:pt x="13493" y="1185"/>
                  </a:lnTo>
                  <a:lnTo>
                    <a:pt x="13452" y="1170"/>
                  </a:lnTo>
                  <a:lnTo>
                    <a:pt x="13411" y="1155"/>
                  </a:lnTo>
                  <a:lnTo>
                    <a:pt x="13369" y="1142"/>
                  </a:lnTo>
                  <a:lnTo>
                    <a:pt x="13326" y="1129"/>
                  </a:lnTo>
                  <a:lnTo>
                    <a:pt x="13283" y="1116"/>
                  </a:lnTo>
                  <a:lnTo>
                    <a:pt x="13240" y="1106"/>
                  </a:lnTo>
                  <a:lnTo>
                    <a:pt x="13197" y="1096"/>
                  </a:lnTo>
                  <a:lnTo>
                    <a:pt x="13152" y="1088"/>
                  </a:lnTo>
                  <a:lnTo>
                    <a:pt x="13108" y="1080"/>
                  </a:lnTo>
                  <a:lnTo>
                    <a:pt x="13064" y="1074"/>
                  </a:lnTo>
                  <a:lnTo>
                    <a:pt x="13018" y="1069"/>
                  </a:lnTo>
                  <a:lnTo>
                    <a:pt x="12973" y="1065"/>
                  </a:lnTo>
                  <a:lnTo>
                    <a:pt x="12928" y="1062"/>
                  </a:lnTo>
                  <a:lnTo>
                    <a:pt x="12882" y="1060"/>
                  </a:lnTo>
                  <a:lnTo>
                    <a:pt x="12835" y="1060"/>
                  </a:lnTo>
                  <a:close/>
                  <a:moveTo>
                    <a:pt x="12491" y="15033"/>
                  </a:moveTo>
                  <a:lnTo>
                    <a:pt x="12835" y="15033"/>
                  </a:lnTo>
                  <a:lnTo>
                    <a:pt x="12882" y="15033"/>
                  </a:lnTo>
                  <a:lnTo>
                    <a:pt x="12928" y="15031"/>
                  </a:lnTo>
                  <a:lnTo>
                    <a:pt x="12974" y="15028"/>
                  </a:lnTo>
                  <a:lnTo>
                    <a:pt x="13019" y="15024"/>
                  </a:lnTo>
                  <a:lnTo>
                    <a:pt x="13064" y="15019"/>
                  </a:lnTo>
                  <a:lnTo>
                    <a:pt x="13109" y="15013"/>
                  </a:lnTo>
                  <a:lnTo>
                    <a:pt x="13153" y="15005"/>
                  </a:lnTo>
                  <a:lnTo>
                    <a:pt x="13198" y="14997"/>
                  </a:lnTo>
                  <a:lnTo>
                    <a:pt x="13241" y="14987"/>
                  </a:lnTo>
                  <a:lnTo>
                    <a:pt x="13284" y="14977"/>
                  </a:lnTo>
                  <a:lnTo>
                    <a:pt x="13327" y="14965"/>
                  </a:lnTo>
                  <a:lnTo>
                    <a:pt x="13370" y="14952"/>
                  </a:lnTo>
                  <a:lnTo>
                    <a:pt x="13412" y="14938"/>
                  </a:lnTo>
                  <a:lnTo>
                    <a:pt x="13453" y="14924"/>
                  </a:lnTo>
                  <a:lnTo>
                    <a:pt x="13494" y="14908"/>
                  </a:lnTo>
                  <a:lnTo>
                    <a:pt x="13535" y="14892"/>
                  </a:lnTo>
                  <a:lnTo>
                    <a:pt x="13575" y="14874"/>
                  </a:lnTo>
                  <a:lnTo>
                    <a:pt x="13614" y="14856"/>
                  </a:lnTo>
                  <a:lnTo>
                    <a:pt x="13653" y="14837"/>
                  </a:lnTo>
                  <a:lnTo>
                    <a:pt x="13692" y="14816"/>
                  </a:lnTo>
                  <a:lnTo>
                    <a:pt x="13730" y="14794"/>
                  </a:lnTo>
                  <a:lnTo>
                    <a:pt x="13767" y="14772"/>
                  </a:lnTo>
                  <a:lnTo>
                    <a:pt x="13803" y="14750"/>
                  </a:lnTo>
                  <a:lnTo>
                    <a:pt x="13840" y="14726"/>
                  </a:lnTo>
                  <a:lnTo>
                    <a:pt x="13875" y="14701"/>
                  </a:lnTo>
                  <a:lnTo>
                    <a:pt x="13910" y="14676"/>
                  </a:lnTo>
                  <a:lnTo>
                    <a:pt x="13944" y="14650"/>
                  </a:lnTo>
                  <a:lnTo>
                    <a:pt x="13977" y="14623"/>
                  </a:lnTo>
                  <a:lnTo>
                    <a:pt x="14011" y="14595"/>
                  </a:lnTo>
                  <a:lnTo>
                    <a:pt x="14043" y="14566"/>
                  </a:lnTo>
                  <a:lnTo>
                    <a:pt x="14075" y="14537"/>
                  </a:lnTo>
                  <a:lnTo>
                    <a:pt x="14105" y="14507"/>
                  </a:lnTo>
                  <a:lnTo>
                    <a:pt x="14105" y="14505"/>
                  </a:lnTo>
                  <a:lnTo>
                    <a:pt x="14135" y="14474"/>
                  </a:lnTo>
                  <a:lnTo>
                    <a:pt x="14165" y="14442"/>
                  </a:lnTo>
                  <a:lnTo>
                    <a:pt x="14194" y="14410"/>
                  </a:lnTo>
                  <a:lnTo>
                    <a:pt x="14222" y="14377"/>
                  </a:lnTo>
                  <a:lnTo>
                    <a:pt x="14248" y="14344"/>
                  </a:lnTo>
                  <a:lnTo>
                    <a:pt x="14275" y="14310"/>
                  </a:lnTo>
                  <a:lnTo>
                    <a:pt x="14300" y="14274"/>
                  </a:lnTo>
                  <a:lnTo>
                    <a:pt x="14326" y="14238"/>
                  </a:lnTo>
                  <a:lnTo>
                    <a:pt x="14350" y="14202"/>
                  </a:lnTo>
                  <a:lnTo>
                    <a:pt x="14372" y="14166"/>
                  </a:lnTo>
                  <a:lnTo>
                    <a:pt x="14394" y="14129"/>
                  </a:lnTo>
                  <a:lnTo>
                    <a:pt x="14416" y="14090"/>
                  </a:lnTo>
                  <a:lnTo>
                    <a:pt x="14436" y="14052"/>
                  </a:lnTo>
                  <a:lnTo>
                    <a:pt x="14455" y="14013"/>
                  </a:lnTo>
                  <a:lnTo>
                    <a:pt x="14473" y="13974"/>
                  </a:lnTo>
                  <a:lnTo>
                    <a:pt x="14492" y="13934"/>
                  </a:lnTo>
                  <a:lnTo>
                    <a:pt x="14509" y="13893"/>
                  </a:lnTo>
                  <a:lnTo>
                    <a:pt x="14524" y="13852"/>
                  </a:lnTo>
                  <a:lnTo>
                    <a:pt x="14539" y="13811"/>
                  </a:lnTo>
                  <a:lnTo>
                    <a:pt x="14552" y="13769"/>
                  </a:lnTo>
                  <a:lnTo>
                    <a:pt x="14565" y="13726"/>
                  </a:lnTo>
                  <a:lnTo>
                    <a:pt x="14577" y="13684"/>
                  </a:lnTo>
                  <a:lnTo>
                    <a:pt x="14587" y="13641"/>
                  </a:lnTo>
                  <a:lnTo>
                    <a:pt x="14597" y="13597"/>
                  </a:lnTo>
                  <a:lnTo>
                    <a:pt x="14605" y="13553"/>
                  </a:lnTo>
                  <a:lnTo>
                    <a:pt x="14613" y="13508"/>
                  </a:lnTo>
                  <a:lnTo>
                    <a:pt x="14619" y="13464"/>
                  </a:lnTo>
                  <a:lnTo>
                    <a:pt x="14624" y="13419"/>
                  </a:lnTo>
                  <a:lnTo>
                    <a:pt x="14628" y="13373"/>
                  </a:lnTo>
                  <a:lnTo>
                    <a:pt x="14631" y="13328"/>
                  </a:lnTo>
                  <a:lnTo>
                    <a:pt x="14633" y="13283"/>
                  </a:lnTo>
                  <a:lnTo>
                    <a:pt x="14633" y="13236"/>
                  </a:lnTo>
                  <a:lnTo>
                    <a:pt x="14633" y="12891"/>
                  </a:lnTo>
                  <a:lnTo>
                    <a:pt x="14633" y="12845"/>
                  </a:lnTo>
                  <a:lnTo>
                    <a:pt x="14631" y="12799"/>
                  </a:lnTo>
                  <a:lnTo>
                    <a:pt x="14628" y="12754"/>
                  </a:lnTo>
                  <a:lnTo>
                    <a:pt x="14624" y="12708"/>
                  </a:lnTo>
                  <a:lnTo>
                    <a:pt x="14619" y="12663"/>
                  </a:lnTo>
                  <a:lnTo>
                    <a:pt x="14613" y="12619"/>
                  </a:lnTo>
                  <a:lnTo>
                    <a:pt x="14605" y="12575"/>
                  </a:lnTo>
                  <a:lnTo>
                    <a:pt x="14597" y="12530"/>
                  </a:lnTo>
                  <a:lnTo>
                    <a:pt x="14587" y="12487"/>
                  </a:lnTo>
                  <a:lnTo>
                    <a:pt x="14577" y="12444"/>
                  </a:lnTo>
                  <a:lnTo>
                    <a:pt x="14565" y="12401"/>
                  </a:lnTo>
                  <a:lnTo>
                    <a:pt x="14552" y="12358"/>
                  </a:lnTo>
                  <a:lnTo>
                    <a:pt x="14539" y="12317"/>
                  </a:lnTo>
                  <a:lnTo>
                    <a:pt x="14524" y="12275"/>
                  </a:lnTo>
                  <a:lnTo>
                    <a:pt x="14509" y="12235"/>
                  </a:lnTo>
                  <a:lnTo>
                    <a:pt x="14492" y="12193"/>
                  </a:lnTo>
                  <a:lnTo>
                    <a:pt x="14473" y="12153"/>
                  </a:lnTo>
                  <a:lnTo>
                    <a:pt x="14455" y="12114"/>
                  </a:lnTo>
                  <a:lnTo>
                    <a:pt x="14436" y="12076"/>
                  </a:lnTo>
                  <a:lnTo>
                    <a:pt x="14416" y="12037"/>
                  </a:lnTo>
                  <a:lnTo>
                    <a:pt x="14394" y="11998"/>
                  </a:lnTo>
                  <a:lnTo>
                    <a:pt x="14372" y="11961"/>
                  </a:lnTo>
                  <a:lnTo>
                    <a:pt x="14350" y="11925"/>
                  </a:lnTo>
                  <a:lnTo>
                    <a:pt x="14326" y="11889"/>
                  </a:lnTo>
                  <a:lnTo>
                    <a:pt x="14300" y="11854"/>
                  </a:lnTo>
                  <a:lnTo>
                    <a:pt x="14275" y="11818"/>
                  </a:lnTo>
                  <a:lnTo>
                    <a:pt x="14248" y="11784"/>
                  </a:lnTo>
                  <a:lnTo>
                    <a:pt x="14222" y="11750"/>
                  </a:lnTo>
                  <a:lnTo>
                    <a:pt x="14194" y="11718"/>
                  </a:lnTo>
                  <a:lnTo>
                    <a:pt x="14165" y="11685"/>
                  </a:lnTo>
                  <a:lnTo>
                    <a:pt x="14135" y="11653"/>
                  </a:lnTo>
                  <a:lnTo>
                    <a:pt x="14105" y="11622"/>
                  </a:lnTo>
                  <a:lnTo>
                    <a:pt x="14074" y="11592"/>
                  </a:lnTo>
                  <a:lnTo>
                    <a:pt x="14043" y="11563"/>
                  </a:lnTo>
                  <a:lnTo>
                    <a:pt x="14011" y="11534"/>
                  </a:lnTo>
                  <a:lnTo>
                    <a:pt x="13977" y="11506"/>
                  </a:lnTo>
                  <a:lnTo>
                    <a:pt x="13944" y="11479"/>
                  </a:lnTo>
                  <a:lnTo>
                    <a:pt x="13909" y="11452"/>
                  </a:lnTo>
                  <a:lnTo>
                    <a:pt x="13875" y="11427"/>
                  </a:lnTo>
                  <a:lnTo>
                    <a:pt x="13839" y="11403"/>
                  </a:lnTo>
                  <a:lnTo>
                    <a:pt x="13802" y="11379"/>
                  </a:lnTo>
                  <a:lnTo>
                    <a:pt x="13766" y="11356"/>
                  </a:lnTo>
                  <a:lnTo>
                    <a:pt x="13729" y="11333"/>
                  </a:lnTo>
                  <a:lnTo>
                    <a:pt x="13691" y="11312"/>
                  </a:lnTo>
                  <a:lnTo>
                    <a:pt x="13652" y="11291"/>
                  </a:lnTo>
                  <a:lnTo>
                    <a:pt x="13613" y="11272"/>
                  </a:lnTo>
                  <a:lnTo>
                    <a:pt x="13574" y="11254"/>
                  </a:lnTo>
                  <a:lnTo>
                    <a:pt x="13534" y="11236"/>
                  </a:lnTo>
                  <a:lnTo>
                    <a:pt x="13493" y="11220"/>
                  </a:lnTo>
                  <a:lnTo>
                    <a:pt x="13452" y="11204"/>
                  </a:lnTo>
                  <a:lnTo>
                    <a:pt x="13411" y="11189"/>
                  </a:lnTo>
                  <a:lnTo>
                    <a:pt x="13369" y="11176"/>
                  </a:lnTo>
                  <a:lnTo>
                    <a:pt x="13326" y="11163"/>
                  </a:lnTo>
                  <a:lnTo>
                    <a:pt x="13283" y="11151"/>
                  </a:lnTo>
                  <a:lnTo>
                    <a:pt x="13240" y="11140"/>
                  </a:lnTo>
                  <a:lnTo>
                    <a:pt x="13197" y="11130"/>
                  </a:lnTo>
                  <a:lnTo>
                    <a:pt x="13152" y="11122"/>
                  </a:lnTo>
                  <a:lnTo>
                    <a:pt x="13108" y="11114"/>
                  </a:lnTo>
                  <a:lnTo>
                    <a:pt x="13064" y="11108"/>
                  </a:lnTo>
                  <a:lnTo>
                    <a:pt x="13018" y="11103"/>
                  </a:lnTo>
                  <a:lnTo>
                    <a:pt x="12973" y="11099"/>
                  </a:lnTo>
                  <a:lnTo>
                    <a:pt x="12928" y="11096"/>
                  </a:lnTo>
                  <a:lnTo>
                    <a:pt x="12882" y="11094"/>
                  </a:lnTo>
                  <a:lnTo>
                    <a:pt x="12835" y="11094"/>
                  </a:lnTo>
                  <a:lnTo>
                    <a:pt x="10693" y="11094"/>
                  </a:lnTo>
                  <a:lnTo>
                    <a:pt x="10693" y="13236"/>
                  </a:lnTo>
                  <a:lnTo>
                    <a:pt x="10693" y="13283"/>
                  </a:lnTo>
                  <a:lnTo>
                    <a:pt x="10695" y="13328"/>
                  </a:lnTo>
                  <a:lnTo>
                    <a:pt x="10698" y="13374"/>
                  </a:lnTo>
                  <a:lnTo>
                    <a:pt x="10702" y="13420"/>
                  </a:lnTo>
                  <a:lnTo>
                    <a:pt x="10707" y="13464"/>
                  </a:lnTo>
                  <a:lnTo>
                    <a:pt x="10713" y="13509"/>
                  </a:lnTo>
                  <a:lnTo>
                    <a:pt x="10721" y="13553"/>
                  </a:lnTo>
                  <a:lnTo>
                    <a:pt x="10729" y="13598"/>
                  </a:lnTo>
                  <a:lnTo>
                    <a:pt x="10739" y="13641"/>
                  </a:lnTo>
                  <a:lnTo>
                    <a:pt x="10749" y="13684"/>
                  </a:lnTo>
                  <a:lnTo>
                    <a:pt x="10762" y="13727"/>
                  </a:lnTo>
                  <a:lnTo>
                    <a:pt x="10774" y="13770"/>
                  </a:lnTo>
                  <a:lnTo>
                    <a:pt x="10788" y="13812"/>
                  </a:lnTo>
                  <a:lnTo>
                    <a:pt x="10802" y="13853"/>
                  </a:lnTo>
                  <a:lnTo>
                    <a:pt x="10818" y="13894"/>
                  </a:lnTo>
                  <a:lnTo>
                    <a:pt x="10834" y="13935"/>
                  </a:lnTo>
                  <a:lnTo>
                    <a:pt x="10852" y="13975"/>
                  </a:lnTo>
                  <a:lnTo>
                    <a:pt x="10870" y="14014"/>
                  </a:lnTo>
                  <a:lnTo>
                    <a:pt x="10889" y="14053"/>
                  </a:lnTo>
                  <a:lnTo>
                    <a:pt x="10910" y="14091"/>
                  </a:lnTo>
                  <a:lnTo>
                    <a:pt x="10932" y="14130"/>
                  </a:lnTo>
                  <a:lnTo>
                    <a:pt x="10954" y="14167"/>
                  </a:lnTo>
                  <a:lnTo>
                    <a:pt x="10976" y="14203"/>
                  </a:lnTo>
                  <a:lnTo>
                    <a:pt x="11000" y="14239"/>
                  </a:lnTo>
                  <a:lnTo>
                    <a:pt x="11025" y="14274"/>
                  </a:lnTo>
                  <a:lnTo>
                    <a:pt x="11050" y="14310"/>
                  </a:lnTo>
                  <a:lnTo>
                    <a:pt x="11076" y="14344"/>
                  </a:lnTo>
                  <a:lnTo>
                    <a:pt x="11104" y="14377"/>
                  </a:lnTo>
                  <a:lnTo>
                    <a:pt x="11132" y="14410"/>
                  </a:lnTo>
                  <a:lnTo>
                    <a:pt x="11160" y="14442"/>
                  </a:lnTo>
                  <a:lnTo>
                    <a:pt x="11189" y="14475"/>
                  </a:lnTo>
                  <a:lnTo>
                    <a:pt x="11219" y="14505"/>
                  </a:lnTo>
                  <a:lnTo>
                    <a:pt x="11221" y="14507"/>
                  </a:lnTo>
                  <a:lnTo>
                    <a:pt x="11253" y="14537"/>
                  </a:lnTo>
                  <a:lnTo>
                    <a:pt x="11284" y="14566"/>
                  </a:lnTo>
                  <a:lnTo>
                    <a:pt x="11316" y="14595"/>
                  </a:lnTo>
                  <a:lnTo>
                    <a:pt x="11349" y="14623"/>
                  </a:lnTo>
                  <a:lnTo>
                    <a:pt x="11382" y="14650"/>
                  </a:lnTo>
                  <a:lnTo>
                    <a:pt x="11417" y="14676"/>
                  </a:lnTo>
                  <a:lnTo>
                    <a:pt x="11452" y="14701"/>
                  </a:lnTo>
                  <a:lnTo>
                    <a:pt x="11487" y="14726"/>
                  </a:lnTo>
                  <a:lnTo>
                    <a:pt x="11523" y="14750"/>
                  </a:lnTo>
                  <a:lnTo>
                    <a:pt x="11559" y="14772"/>
                  </a:lnTo>
                  <a:lnTo>
                    <a:pt x="11597" y="14794"/>
                  </a:lnTo>
                  <a:lnTo>
                    <a:pt x="11635" y="14816"/>
                  </a:lnTo>
                  <a:lnTo>
                    <a:pt x="11674" y="14837"/>
                  </a:lnTo>
                  <a:lnTo>
                    <a:pt x="11712" y="14856"/>
                  </a:lnTo>
                  <a:lnTo>
                    <a:pt x="11753" y="14874"/>
                  </a:lnTo>
                  <a:lnTo>
                    <a:pt x="11792" y="14892"/>
                  </a:lnTo>
                  <a:lnTo>
                    <a:pt x="11833" y="14908"/>
                  </a:lnTo>
                  <a:lnTo>
                    <a:pt x="11873" y="14924"/>
                  </a:lnTo>
                  <a:lnTo>
                    <a:pt x="11915" y="14938"/>
                  </a:lnTo>
                  <a:lnTo>
                    <a:pt x="11957" y="14952"/>
                  </a:lnTo>
                  <a:lnTo>
                    <a:pt x="11999" y="14965"/>
                  </a:lnTo>
                  <a:lnTo>
                    <a:pt x="12042" y="14977"/>
                  </a:lnTo>
                  <a:lnTo>
                    <a:pt x="12086" y="14987"/>
                  </a:lnTo>
                  <a:lnTo>
                    <a:pt x="12129" y="14997"/>
                  </a:lnTo>
                  <a:lnTo>
                    <a:pt x="12173" y="15005"/>
                  </a:lnTo>
                  <a:lnTo>
                    <a:pt x="12218" y="15013"/>
                  </a:lnTo>
                  <a:lnTo>
                    <a:pt x="12263" y="15019"/>
                  </a:lnTo>
                  <a:lnTo>
                    <a:pt x="12307" y="15024"/>
                  </a:lnTo>
                  <a:lnTo>
                    <a:pt x="12353" y="15028"/>
                  </a:lnTo>
                  <a:lnTo>
                    <a:pt x="12399" y="15031"/>
                  </a:lnTo>
                  <a:lnTo>
                    <a:pt x="12445" y="15033"/>
                  </a:lnTo>
                  <a:lnTo>
                    <a:pt x="12491" y="15033"/>
                  </a:lnTo>
                  <a:close/>
                  <a:moveTo>
                    <a:pt x="9690" y="6059"/>
                  </a:moveTo>
                  <a:lnTo>
                    <a:pt x="9633" y="6059"/>
                  </a:lnTo>
                  <a:lnTo>
                    <a:pt x="6093" y="6059"/>
                  </a:lnTo>
                  <a:lnTo>
                    <a:pt x="6093" y="9860"/>
                  </a:lnTo>
                  <a:lnTo>
                    <a:pt x="9690" y="9860"/>
                  </a:lnTo>
                  <a:lnTo>
                    <a:pt x="9690" y="605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07DAEBDB-2F7B-4095-B33C-F1AF8DBEE421}"/>
              </a:ext>
            </a:extLst>
          </p:cNvPr>
          <p:cNvSpPr txBox="1"/>
          <p:nvPr/>
        </p:nvSpPr>
        <p:spPr>
          <a:xfrm>
            <a:off x="8903340" y="3228390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BA50236-3A23-4BBE-8639-FF126854E4BA}"/>
              </a:ext>
            </a:extLst>
          </p:cNvPr>
          <p:cNvGrpSpPr/>
          <p:nvPr/>
        </p:nvGrpSpPr>
        <p:grpSpPr>
          <a:xfrm>
            <a:off x="3412347" y="3167187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624717E2-46D6-486A-A1D6-0758C58CAC96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41" name="Rounded Rectangle 20">
                <a:extLst>
                  <a:ext uri="{FF2B5EF4-FFF2-40B4-BE49-F238E27FC236}">
                    <a16:creationId xmlns:a16="http://schemas.microsoft.com/office/drawing/2014/main" id="{64D4284F-9983-49F3-B427-D925EC40FAD0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42" name="Rounded Rectangle 21">
                <a:extLst>
                  <a:ext uri="{FF2B5EF4-FFF2-40B4-BE49-F238E27FC236}">
                    <a16:creationId xmlns:a16="http://schemas.microsoft.com/office/drawing/2014/main" id="{7EC0D64C-B3C1-4C6F-866C-4FCB23BC4907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F6A2ED7-D045-4FF2-B15E-AA392DEB63F4}"/>
                </a:ext>
              </a:extLst>
            </p:cNvPr>
            <p:cNvSpPr txBox="1"/>
            <p:nvPr/>
          </p:nvSpPr>
          <p:spPr>
            <a:xfrm>
              <a:off x="5759121" y="1776639"/>
              <a:ext cx="365137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F5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444196A-7792-4C73-9B69-8616BBF7DE54}"/>
              </a:ext>
            </a:extLst>
          </p:cNvPr>
          <p:cNvGrpSpPr/>
          <p:nvPr/>
        </p:nvGrpSpPr>
        <p:grpSpPr>
          <a:xfrm>
            <a:off x="1413565" y="3170655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935A4DB5-48F9-459D-B099-851D4A29E8BF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70" name="Rounded Rectangle 25">
                <a:extLst>
                  <a:ext uri="{FF2B5EF4-FFF2-40B4-BE49-F238E27FC236}">
                    <a16:creationId xmlns:a16="http://schemas.microsoft.com/office/drawing/2014/main" id="{F441D95E-A9CE-43B8-9659-25D779E42A31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71" name="Rounded Rectangle 26">
                <a:extLst>
                  <a:ext uri="{FF2B5EF4-FFF2-40B4-BE49-F238E27FC236}">
                    <a16:creationId xmlns:a16="http://schemas.microsoft.com/office/drawing/2014/main" id="{C3818B7B-6026-405E-A135-CC1CD070D0E1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BA4DEFEF-5DED-405F-81CE-B7A625FF3C70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en-US" sz="180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Shift</a:t>
              </a: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976D6B81-4885-40B8-AC8A-1D3DA05FBB0C}"/>
              </a:ext>
            </a:extLst>
          </p:cNvPr>
          <p:cNvSpPr txBox="1"/>
          <p:nvPr/>
        </p:nvSpPr>
        <p:spPr>
          <a:xfrm>
            <a:off x="2810665" y="3223190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88304711-EFA4-4D0F-B9F9-336382AE48F9}"/>
              </a:ext>
            </a:extLst>
          </p:cNvPr>
          <p:cNvGrpSpPr/>
          <p:nvPr/>
        </p:nvGrpSpPr>
        <p:grpSpPr>
          <a:xfrm>
            <a:off x="9462091" y="3168011"/>
            <a:ext cx="1754244" cy="1044088"/>
            <a:chOff x="7584849" y="4348064"/>
            <a:chExt cx="1200651" cy="714601"/>
          </a:xfrm>
        </p:grpSpPr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91152675-1FD2-4F4F-BA8B-B6B60DA8BF49}"/>
                </a:ext>
              </a:extLst>
            </p:cNvPr>
            <p:cNvGrpSpPr/>
            <p:nvPr/>
          </p:nvGrpSpPr>
          <p:grpSpPr>
            <a:xfrm>
              <a:off x="7584849" y="4348064"/>
              <a:ext cx="1200651" cy="714601"/>
              <a:chOff x="7584849" y="4348064"/>
              <a:chExt cx="1200651" cy="714601"/>
            </a:xfrm>
          </p:grpSpPr>
          <p:sp>
            <p:nvSpPr>
              <p:cNvPr id="83" name="Rounded Rectangle 47">
                <a:extLst>
                  <a:ext uri="{FF2B5EF4-FFF2-40B4-BE49-F238E27FC236}">
                    <a16:creationId xmlns:a16="http://schemas.microsoft.com/office/drawing/2014/main" id="{FABEBD25-0CDD-4B21-B1B2-E3AD7E18C08B}"/>
                  </a:ext>
                </a:extLst>
              </p:cNvPr>
              <p:cNvSpPr/>
              <p:nvPr/>
            </p:nvSpPr>
            <p:spPr>
              <a:xfrm>
                <a:off x="7587748" y="4349433"/>
                <a:ext cx="1197752" cy="713232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Rounded Rectangle 46">
                <a:extLst>
                  <a:ext uri="{FF2B5EF4-FFF2-40B4-BE49-F238E27FC236}">
                    <a16:creationId xmlns:a16="http://schemas.microsoft.com/office/drawing/2014/main" id="{DD80EFC8-BA71-4825-93AF-94D8578B1894}"/>
                  </a:ext>
                </a:extLst>
              </p:cNvPr>
              <p:cNvSpPr/>
              <p:nvPr/>
            </p:nvSpPr>
            <p:spPr>
              <a:xfrm>
                <a:off x="7584849" y="4348064"/>
                <a:ext cx="1171589" cy="680615"/>
              </a:xfrm>
              <a:prstGeom prst="round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3FBFCF72-6EAD-451E-AB1C-BFD1E66F29C7}"/>
                </a:ext>
              </a:extLst>
            </p:cNvPr>
            <p:cNvSpPr txBox="1"/>
            <p:nvPr/>
          </p:nvSpPr>
          <p:spPr>
            <a:xfrm>
              <a:off x="7837244" y="4777677"/>
              <a:ext cx="846323" cy="18958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return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C953B18F-CDA8-44F9-8F7C-7EA44403F20A}"/>
                </a:ext>
              </a:extLst>
            </p:cNvPr>
            <p:cNvSpPr txBox="1"/>
            <p:nvPr/>
          </p:nvSpPr>
          <p:spPr>
            <a:xfrm>
              <a:off x="7837244" y="4400015"/>
              <a:ext cx="846323" cy="18958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enter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01607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Switch to Presenter View</a:t>
            </a:r>
            <a:endParaRPr lang="en-IN" sz="360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1C5A17D-3EF8-4CCB-87ED-EA9ECEC10549}"/>
              </a:ext>
            </a:extLst>
          </p:cNvPr>
          <p:cNvSpPr/>
          <p:nvPr/>
        </p:nvSpPr>
        <p:spPr>
          <a:xfrm>
            <a:off x="5944957" y="1718862"/>
            <a:ext cx="6240752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49C82E5-FED5-4C5C-AB7C-41A413E5B027}"/>
              </a:ext>
            </a:extLst>
          </p:cNvPr>
          <p:cNvSpPr/>
          <p:nvPr/>
        </p:nvSpPr>
        <p:spPr>
          <a:xfrm>
            <a:off x="-1" y="1714292"/>
            <a:ext cx="5842569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5A48C04-09B3-4E8E-B698-8B7EE83F6E6C}"/>
              </a:ext>
            </a:extLst>
          </p:cNvPr>
          <p:cNvSpPr/>
          <p:nvPr/>
        </p:nvSpPr>
        <p:spPr>
          <a:xfrm>
            <a:off x="311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C25C4EC-FB80-4696-B429-3CCC636E5592}"/>
              </a:ext>
            </a:extLst>
          </p:cNvPr>
          <p:cNvSpPr/>
          <p:nvPr/>
        </p:nvSpPr>
        <p:spPr>
          <a:xfrm>
            <a:off x="595039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BF28BF5-6EB1-4557-B192-7DB9067BB4E4}"/>
              </a:ext>
            </a:extLst>
          </p:cNvPr>
          <p:cNvGrpSpPr/>
          <p:nvPr/>
        </p:nvGrpSpPr>
        <p:grpSpPr>
          <a:xfrm>
            <a:off x="6143385" y="1843121"/>
            <a:ext cx="386690" cy="473803"/>
            <a:chOff x="10950107" y="696800"/>
            <a:chExt cx="566152" cy="693694"/>
          </a:xfrm>
          <a:solidFill>
            <a:schemeClr val="bg1">
              <a:lumMod val="95000"/>
            </a:schemeClr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8A3AB1E-C8D7-48DC-B7D6-2C0C8114A541}"/>
                </a:ext>
              </a:extLst>
            </p:cNvPr>
            <p:cNvSpPr/>
            <p:nvPr/>
          </p:nvSpPr>
          <p:spPr>
            <a:xfrm>
              <a:off x="10950107" y="860576"/>
              <a:ext cx="566152" cy="529918"/>
            </a:xfrm>
            <a:custGeom>
              <a:avLst/>
              <a:gdLst>
                <a:gd name="connsiteX0" fmla="*/ 129663 w 2381250"/>
                <a:gd name="connsiteY0" fmla="*/ 386229 h 2228850"/>
                <a:gd name="connsiteX1" fmla="*/ 311790 w 2381250"/>
                <a:gd name="connsiteY1" fmla="*/ 1851365 h 2228850"/>
                <a:gd name="connsiteX2" fmla="*/ 772610 w 2381250"/>
                <a:gd name="connsiteY2" fmla="*/ 2223421 h 2228850"/>
                <a:gd name="connsiteX3" fmla="*/ 783344 w 2381250"/>
                <a:gd name="connsiteY3" fmla="*/ 2223211 h 2228850"/>
                <a:gd name="connsiteX4" fmla="*/ 997209 w 2381250"/>
                <a:gd name="connsiteY4" fmla="*/ 2166214 h 2228850"/>
                <a:gd name="connsiteX5" fmla="*/ 1250546 w 2381250"/>
                <a:gd name="connsiteY5" fmla="*/ 2106159 h 2228850"/>
                <a:gd name="connsiteX6" fmla="*/ 1491700 w 2381250"/>
                <a:gd name="connsiteY6" fmla="*/ 2164252 h 2228850"/>
                <a:gd name="connsiteX7" fmla="*/ 1722710 w 2381250"/>
                <a:gd name="connsiteY7" fmla="*/ 2219639 h 2228850"/>
                <a:gd name="connsiteX8" fmla="*/ 2179195 w 2381250"/>
                <a:gd name="connsiteY8" fmla="*/ 1858251 h 2228850"/>
                <a:gd name="connsiteX9" fmla="*/ 2379201 w 2381250"/>
                <a:gd name="connsiteY9" fmla="*/ 1448581 h 2228850"/>
                <a:gd name="connsiteX10" fmla="*/ 2380020 w 2381250"/>
                <a:gd name="connsiteY10" fmla="*/ 1446000 h 2228850"/>
                <a:gd name="connsiteX11" fmla="*/ 2367371 w 2381250"/>
                <a:gd name="connsiteY11" fmla="*/ 1416796 h 2228850"/>
                <a:gd name="connsiteX12" fmla="*/ 2365628 w 2381250"/>
                <a:gd name="connsiteY12" fmla="*/ 1416053 h 2228850"/>
                <a:gd name="connsiteX13" fmla="*/ 1997792 w 2381250"/>
                <a:gd name="connsiteY13" fmla="*/ 860174 h 2228850"/>
                <a:gd name="connsiteX14" fmla="*/ 2293038 w 2381250"/>
                <a:gd name="connsiteY14" fmla="*/ 337833 h 2228850"/>
                <a:gd name="connsiteX15" fmla="*/ 2295362 w 2381250"/>
                <a:gd name="connsiteY15" fmla="*/ 336385 h 2228850"/>
                <a:gd name="connsiteX16" fmla="*/ 2305802 w 2381250"/>
                <a:gd name="connsiteY16" fmla="*/ 321088 h 2228850"/>
                <a:gd name="connsiteX17" fmla="*/ 2302125 w 2381250"/>
                <a:gd name="connsiteY17" fmla="*/ 302943 h 2228850"/>
                <a:gd name="connsiteX18" fmla="*/ 1761676 w 2381250"/>
                <a:gd name="connsiteY18" fmla="*/ 9449 h 2228850"/>
                <a:gd name="connsiteX19" fmla="*/ 1714528 w 2381250"/>
                <a:gd name="connsiteY19" fmla="*/ 7144 h 2228850"/>
                <a:gd name="connsiteX20" fmla="*/ 1375333 w 2381250"/>
                <a:gd name="connsiteY20" fmla="*/ 91850 h 2228850"/>
                <a:gd name="connsiteX21" fmla="*/ 1212846 w 2381250"/>
                <a:gd name="connsiteY21" fmla="*/ 140398 h 2228850"/>
                <a:gd name="connsiteX22" fmla="*/ 1044777 w 2381250"/>
                <a:gd name="connsiteY22" fmla="*/ 91259 h 2228850"/>
                <a:gd name="connsiteX23" fmla="*/ 748550 w 2381250"/>
                <a:gd name="connsiteY23" fmla="*/ 16021 h 2228850"/>
                <a:gd name="connsiteX24" fmla="*/ 741034 w 2381250"/>
                <a:gd name="connsiteY24" fmla="*/ 16097 h 2228850"/>
                <a:gd name="connsiteX25" fmla="*/ 129663 w 2381250"/>
                <a:gd name="connsiteY25" fmla="*/ 386229 h 222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381250" h="2228850">
                  <a:moveTo>
                    <a:pt x="129663" y="386229"/>
                  </a:moveTo>
                  <a:cubicBezTo>
                    <a:pt x="-115939" y="812425"/>
                    <a:pt x="40194" y="1459201"/>
                    <a:pt x="311790" y="1851365"/>
                  </a:cubicBezTo>
                  <a:cubicBezTo>
                    <a:pt x="447360" y="2047427"/>
                    <a:pt x="584615" y="2223421"/>
                    <a:pt x="772610" y="2223421"/>
                  </a:cubicBezTo>
                  <a:cubicBezTo>
                    <a:pt x="776153" y="2223421"/>
                    <a:pt x="779706" y="2223354"/>
                    <a:pt x="783344" y="2223211"/>
                  </a:cubicBezTo>
                  <a:cubicBezTo>
                    <a:pt x="871670" y="2219687"/>
                    <a:pt x="935497" y="2192493"/>
                    <a:pt x="997209" y="2166214"/>
                  </a:cubicBezTo>
                  <a:cubicBezTo>
                    <a:pt x="1066494" y="2136686"/>
                    <a:pt x="1138151" y="2106159"/>
                    <a:pt x="1250546" y="2106159"/>
                  </a:cubicBezTo>
                  <a:cubicBezTo>
                    <a:pt x="1357473" y="2106159"/>
                    <a:pt x="1425711" y="2135696"/>
                    <a:pt x="1491700" y="2164252"/>
                  </a:cubicBezTo>
                  <a:cubicBezTo>
                    <a:pt x="1556736" y="2192388"/>
                    <a:pt x="1623726" y="2221497"/>
                    <a:pt x="1722710" y="2219639"/>
                  </a:cubicBezTo>
                  <a:cubicBezTo>
                    <a:pt x="1934469" y="2215696"/>
                    <a:pt x="2064486" y="2025787"/>
                    <a:pt x="2179195" y="1858251"/>
                  </a:cubicBezTo>
                  <a:cubicBezTo>
                    <a:pt x="2298896" y="1683325"/>
                    <a:pt x="2358941" y="1513484"/>
                    <a:pt x="2379201" y="1448581"/>
                  </a:cubicBezTo>
                  <a:lnTo>
                    <a:pt x="2380020" y="1446000"/>
                  </a:lnTo>
                  <a:cubicBezTo>
                    <a:pt x="2383878" y="1434465"/>
                    <a:pt x="2378430" y="1421873"/>
                    <a:pt x="2367371" y="1416796"/>
                  </a:cubicBezTo>
                  <a:cubicBezTo>
                    <a:pt x="2367066" y="1416653"/>
                    <a:pt x="2365942" y="1416187"/>
                    <a:pt x="2365628" y="1416053"/>
                  </a:cubicBezTo>
                  <a:cubicBezTo>
                    <a:pt x="2328338" y="1400804"/>
                    <a:pt x="2001230" y="1255690"/>
                    <a:pt x="1997792" y="860174"/>
                  </a:cubicBezTo>
                  <a:cubicBezTo>
                    <a:pt x="1994601" y="538839"/>
                    <a:pt x="2243184" y="368675"/>
                    <a:pt x="2293038" y="337833"/>
                  </a:cubicBezTo>
                  <a:lnTo>
                    <a:pt x="2295362" y="336385"/>
                  </a:lnTo>
                  <a:cubicBezTo>
                    <a:pt x="2300763" y="332908"/>
                    <a:pt x="2304525" y="327393"/>
                    <a:pt x="2305802" y="321088"/>
                  </a:cubicBezTo>
                  <a:cubicBezTo>
                    <a:pt x="2307078" y="314792"/>
                    <a:pt x="2305744" y="308239"/>
                    <a:pt x="2302125" y="302943"/>
                  </a:cubicBezTo>
                  <a:cubicBezTo>
                    <a:pt x="2130542" y="51845"/>
                    <a:pt x="1867556" y="14002"/>
                    <a:pt x="1761676" y="9449"/>
                  </a:cubicBezTo>
                  <a:cubicBezTo>
                    <a:pt x="1746312" y="7915"/>
                    <a:pt x="1730453" y="7144"/>
                    <a:pt x="1714528" y="7144"/>
                  </a:cubicBezTo>
                  <a:cubicBezTo>
                    <a:pt x="1590169" y="7144"/>
                    <a:pt x="1471040" y="54112"/>
                    <a:pt x="1375333" y="91850"/>
                  </a:cubicBezTo>
                  <a:cubicBezTo>
                    <a:pt x="1309267" y="117900"/>
                    <a:pt x="1252203" y="140398"/>
                    <a:pt x="1212846" y="140398"/>
                  </a:cubicBezTo>
                  <a:cubicBezTo>
                    <a:pt x="1168621" y="140398"/>
                    <a:pt x="1111233" y="117624"/>
                    <a:pt x="1044777" y="91259"/>
                  </a:cubicBezTo>
                  <a:cubicBezTo>
                    <a:pt x="955909" y="55988"/>
                    <a:pt x="855182" y="16021"/>
                    <a:pt x="748550" y="16021"/>
                  </a:cubicBezTo>
                  <a:cubicBezTo>
                    <a:pt x="746006" y="16021"/>
                    <a:pt x="743501" y="16050"/>
                    <a:pt x="741034" y="16097"/>
                  </a:cubicBezTo>
                  <a:cubicBezTo>
                    <a:pt x="493099" y="19745"/>
                    <a:pt x="258822" y="161592"/>
                    <a:pt x="129663" y="3862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7419690-D39F-45B1-97B1-10D2DD6D51CA}"/>
                </a:ext>
              </a:extLst>
            </p:cNvPr>
            <p:cNvSpPr/>
            <p:nvPr/>
          </p:nvSpPr>
          <p:spPr>
            <a:xfrm>
              <a:off x="11224883" y="696800"/>
              <a:ext cx="151729" cy="169845"/>
            </a:xfrm>
            <a:custGeom>
              <a:avLst/>
              <a:gdLst>
                <a:gd name="connsiteX0" fmla="*/ 606180 w 638175"/>
                <a:gd name="connsiteY0" fmla="*/ 7162 h 714375"/>
                <a:gd name="connsiteX1" fmla="*/ 168277 w 638175"/>
                <a:gd name="connsiteY1" fmla="*/ 231790 h 714375"/>
                <a:gd name="connsiteX2" fmla="*/ 10962 w 638175"/>
                <a:gd name="connsiteY2" fmla="*/ 692600 h 714375"/>
                <a:gd name="connsiteX3" fmla="*/ 32718 w 638175"/>
                <a:gd name="connsiteY3" fmla="*/ 713212 h 714375"/>
                <a:gd name="connsiteX4" fmla="*/ 63502 w 638175"/>
                <a:gd name="connsiteY4" fmla="*/ 714412 h 714375"/>
                <a:gd name="connsiteX5" fmla="*/ 476840 w 638175"/>
                <a:gd name="connsiteY5" fmla="*/ 502414 h 714375"/>
                <a:gd name="connsiteX6" fmla="*/ 630821 w 638175"/>
                <a:gd name="connsiteY6" fmla="*/ 28355 h 714375"/>
                <a:gd name="connsiteX7" fmla="*/ 606180 w 638175"/>
                <a:gd name="connsiteY7" fmla="*/ 7162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714375">
                  <a:moveTo>
                    <a:pt x="606180" y="7162"/>
                  </a:moveTo>
                  <a:cubicBezTo>
                    <a:pt x="456037" y="13277"/>
                    <a:pt x="275929" y="105698"/>
                    <a:pt x="168277" y="231790"/>
                  </a:cubicBezTo>
                  <a:cubicBezTo>
                    <a:pt x="76790" y="337775"/>
                    <a:pt x="-12583" y="514483"/>
                    <a:pt x="10962" y="692600"/>
                  </a:cubicBezTo>
                  <a:cubicBezTo>
                    <a:pt x="12439" y="703744"/>
                    <a:pt x="21507" y="712345"/>
                    <a:pt x="32718" y="713212"/>
                  </a:cubicBezTo>
                  <a:cubicBezTo>
                    <a:pt x="42852" y="714003"/>
                    <a:pt x="53196" y="714403"/>
                    <a:pt x="63502" y="714412"/>
                  </a:cubicBezTo>
                  <a:cubicBezTo>
                    <a:pt x="210311" y="714412"/>
                    <a:pt x="368683" y="633193"/>
                    <a:pt x="476840" y="502414"/>
                  </a:cubicBezTo>
                  <a:cubicBezTo>
                    <a:pt x="590673" y="364321"/>
                    <a:pt x="648233" y="187099"/>
                    <a:pt x="630821" y="28355"/>
                  </a:cubicBezTo>
                  <a:cubicBezTo>
                    <a:pt x="629449" y="15916"/>
                    <a:pt x="618505" y="6676"/>
                    <a:pt x="606180" y="7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1" name="Graphic 12">
            <a:extLst>
              <a:ext uri="{FF2B5EF4-FFF2-40B4-BE49-F238E27FC236}">
                <a16:creationId xmlns:a16="http://schemas.microsoft.com/office/drawing/2014/main" id="{2057ABDD-7CB7-471D-885E-9CC2284E3162}"/>
              </a:ext>
            </a:extLst>
          </p:cNvPr>
          <p:cNvGrpSpPr/>
          <p:nvPr/>
        </p:nvGrpSpPr>
        <p:grpSpPr>
          <a:xfrm>
            <a:off x="219154" y="1923832"/>
            <a:ext cx="380990" cy="380990"/>
            <a:chOff x="3808412" y="1143000"/>
            <a:chExt cx="4572000" cy="4572000"/>
          </a:xfrm>
          <a:solidFill>
            <a:schemeClr val="bg1">
              <a:lumMod val="95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5F9BEAD-0143-42AC-9529-43BE330ED3CD}"/>
                </a:ext>
              </a:extLst>
            </p:cNvPr>
            <p:cNvSpPr/>
            <p:nvPr/>
          </p:nvSpPr>
          <p:spPr>
            <a:xfrm>
              <a:off x="3801278" y="1135856"/>
              <a:ext cx="4581525" cy="4581525"/>
            </a:xfrm>
            <a:custGeom>
              <a:avLst/>
              <a:gdLst>
                <a:gd name="connsiteX0" fmla="*/ 8811 w 4581525"/>
                <a:gd name="connsiteY0" fmla="*/ 2140744 h 4581525"/>
                <a:gd name="connsiteX1" fmla="*/ 7144 w 4581525"/>
                <a:gd name="connsiteY1" fmla="*/ 654491 h 4581525"/>
                <a:gd name="connsiteX2" fmla="*/ 1835944 w 4581525"/>
                <a:gd name="connsiteY2" fmla="*/ 406156 h 4581525"/>
                <a:gd name="connsiteX3" fmla="*/ 1835944 w 4581525"/>
                <a:gd name="connsiteY3" fmla="*/ 2140744 h 4581525"/>
                <a:gd name="connsiteX4" fmla="*/ 8811 w 4581525"/>
                <a:gd name="connsiteY4" fmla="*/ 2140744 h 4581525"/>
                <a:gd name="connsiteX5" fmla="*/ 2140744 w 4581525"/>
                <a:gd name="connsiteY5" fmla="*/ 361864 h 4581525"/>
                <a:gd name="connsiteX6" fmla="*/ 4578535 w 4581525"/>
                <a:gd name="connsiteY6" fmla="*/ 7144 h 4581525"/>
                <a:gd name="connsiteX7" fmla="*/ 4578535 w 4581525"/>
                <a:gd name="connsiteY7" fmla="*/ 2140744 h 4581525"/>
                <a:gd name="connsiteX8" fmla="*/ 2140744 w 4581525"/>
                <a:gd name="connsiteY8" fmla="*/ 2140744 h 4581525"/>
                <a:gd name="connsiteX9" fmla="*/ 2140744 w 4581525"/>
                <a:gd name="connsiteY9" fmla="*/ 361864 h 4581525"/>
                <a:gd name="connsiteX10" fmla="*/ 4579125 w 4581525"/>
                <a:gd name="connsiteY10" fmla="*/ 2445544 h 4581525"/>
                <a:gd name="connsiteX11" fmla="*/ 4578535 w 4581525"/>
                <a:gd name="connsiteY11" fmla="*/ 4579144 h 4581525"/>
                <a:gd name="connsiteX12" fmla="*/ 2140744 w 4581525"/>
                <a:gd name="connsiteY12" fmla="*/ 4236168 h 4581525"/>
                <a:gd name="connsiteX13" fmla="*/ 2140744 w 4581525"/>
                <a:gd name="connsiteY13" fmla="*/ 2445544 h 4581525"/>
                <a:gd name="connsiteX14" fmla="*/ 4579125 w 4581525"/>
                <a:gd name="connsiteY14" fmla="*/ 2445544 h 4581525"/>
                <a:gd name="connsiteX15" fmla="*/ 1835944 w 4581525"/>
                <a:gd name="connsiteY15" fmla="*/ 4197363 h 4581525"/>
                <a:gd name="connsiteX16" fmla="*/ 8630 w 4581525"/>
                <a:gd name="connsiteY16" fmla="*/ 3946884 h 4581525"/>
                <a:gd name="connsiteX17" fmla="*/ 8534 w 4581525"/>
                <a:gd name="connsiteY17" fmla="*/ 2445544 h 4581525"/>
                <a:gd name="connsiteX18" fmla="*/ 1835944 w 4581525"/>
                <a:gd name="connsiteY18" fmla="*/ 2445544 h 4581525"/>
                <a:gd name="connsiteX19" fmla="*/ 1835944 w 4581525"/>
                <a:gd name="connsiteY19" fmla="*/ 4197363 h 458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81525" h="4581525">
                  <a:moveTo>
                    <a:pt x="8811" y="2140744"/>
                  </a:moveTo>
                  <a:lnTo>
                    <a:pt x="7144" y="654491"/>
                  </a:lnTo>
                  <a:lnTo>
                    <a:pt x="1835944" y="406156"/>
                  </a:lnTo>
                  <a:lnTo>
                    <a:pt x="1835944" y="2140744"/>
                  </a:lnTo>
                  <a:lnTo>
                    <a:pt x="8811" y="2140744"/>
                  </a:lnTo>
                  <a:close/>
                  <a:moveTo>
                    <a:pt x="2140744" y="361864"/>
                  </a:moveTo>
                  <a:lnTo>
                    <a:pt x="4578535" y="7144"/>
                  </a:lnTo>
                  <a:lnTo>
                    <a:pt x="4578535" y="2140744"/>
                  </a:lnTo>
                  <a:lnTo>
                    <a:pt x="2140744" y="2140744"/>
                  </a:lnTo>
                  <a:lnTo>
                    <a:pt x="2140744" y="361864"/>
                  </a:lnTo>
                  <a:close/>
                  <a:moveTo>
                    <a:pt x="4579125" y="2445544"/>
                  </a:moveTo>
                  <a:lnTo>
                    <a:pt x="4578535" y="4579144"/>
                  </a:lnTo>
                  <a:lnTo>
                    <a:pt x="2140744" y="4236168"/>
                  </a:lnTo>
                  <a:lnTo>
                    <a:pt x="2140744" y="2445544"/>
                  </a:lnTo>
                  <a:lnTo>
                    <a:pt x="4579125" y="2445544"/>
                  </a:lnTo>
                  <a:close/>
                  <a:moveTo>
                    <a:pt x="1835944" y="4197363"/>
                  </a:moveTo>
                  <a:lnTo>
                    <a:pt x="8630" y="3946884"/>
                  </a:lnTo>
                  <a:lnTo>
                    <a:pt x="8534" y="2445544"/>
                  </a:lnTo>
                  <a:lnTo>
                    <a:pt x="1835944" y="2445544"/>
                  </a:lnTo>
                  <a:lnTo>
                    <a:pt x="1835944" y="4197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BA50236-3A23-4BBE-8639-FF126854E4BA}"/>
              </a:ext>
            </a:extLst>
          </p:cNvPr>
          <p:cNvGrpSpPr/>
          <p:nvPr/>
        </p:nvGrpSpPr>
        <p:grpSpPr>
          <a:xfrm>
            <a:off x="3412347" y="3167187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624717E2-46D6-486A-A1D6-0758C58CAC96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41" name="Rounded Rectangle 20">
                <a:extLst>
                  <a:ext uri="{FF2B5EF4-FFF2-40B4-BE49-F238E27FC236}">
                    <a16:creationId xmlns:a16="http://schemas.microsoft.com/office/drawing/2014/main" id="{64D4284F-9983-49F3-B427-D925EC40FAD0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42" name="Rounded Rectangle 21">
                <a:extLst>
                  <a:ext uri="{FF2B5EF4-FFF2-40B4-BE49-F238E27FC236}">
                    <a16:creationId xmlns:a16="http://schemas.microsoft.com/office/drawing/2014/main" id="{7EC0D64C-B3C1-4C6F-866C-4FCB23BC4907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F6A2ED7-D045-4FF2-B15E-AA392DEB63F4}"/>
                </a:ext>
              </a:extLst>
            </p:cNvPr>
            <p:cNvSpPr txBox="1"/>
            <p:nvPr/>
          </p:nvSpPr>
          <p:spPr>
            <a:xfrm>
              <a:off x="5759121" y="1776639"/>
              <a:ext cx="365137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F5</a:t>
              </a: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976D6B81-4885-40B8-AC8A-1D3DA05FBB0C}"/>
              </a:ext>
            </a:extLst>
          </p:cNvPr>
          <p:cNvSpPr txBox="1"/>
          <p:nvPr/>
        </p:nvSpPr>
        <p:spPr>
          <a:xfrm>
            <a:off x="2810665" y="3223190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59E5F965-74BB-4900-976B-EDAB378D08BE}"/>
              </a:ext>
            </a:extLst>
          </p:cNvPr>
          <p:cNvGrpSpPr/>
          <p:nvPr/>
        </p:nvGrpSpPr>
        <p:grpSpPr>
          <a:xfrm>
            <a:off x="1420746" y="3196122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2A27C034-5533-4303-ADE8-55FEFDE7B9A6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81" name="Rounded Rectangle 25">
                <a:extLst>
                  <a:ext uri="{FF2B5EF4-FFF2-40B4-BE49-F238E27FC236}">
                    <a16:creationId xmlns:a16="http://schemas.microsoft.com/office/drawing/2014/main" id="{8803FC55-51E4-427C-B485-1D8D5E94DAC8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82" name="Rounded Rectangle 26">
                <a:extLst>
                  <a:ext uri="{FF2B5EF4-FFF2-40B4-BE49-F238E27FC236}">
                    <a16:creationId xmlns:a16="http://schemas.microsoft.com/office/drawing/2014/main" id="{23F53D29-BC57-4384-96B3-FF1A5291D251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D7400285-9FDB-4889-8985-A93CEA8A053B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Alt</a:t>
              </a:r>
            </a:p>
          </p:txBody>
        </p:sp>
      </p:grpSp>
      <p:sp>
        <p:nvSpPr>
          <p:cNvPr id="89" name="TextBox 88">
            <a:extLst>
              <a:ext uri="{FF2B5EF4-FFF2-40B4-BE49-F238E27FC236}">
                <a16:creationId xmlns:a16="http://schemas.microsoft.com/office/drawing/2014/main" id="{EABD9727-E321-4696-95B8-642CBE55E3FF}"/>
              </a:ext>
            </a:extLst>
          </p:cNvPr>
          <p:cNvSpPr txBox="1"/>
          <p:nvPr/>
        </p:nvSpPr>
        <p:spPr>
          <a:xfrm>
            <a:off x="8605346" y="3228390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454F1E82-7F53-4809-87EE-B81F51F582DC}"/>
              </a:ext>
            </a:extLst>
          </p:cNvPr>
          <p:cNvGrpSpPr/>
          <p:nvPr/>
        </p:nvGrpSpPr>
        <p:grpSpPr>
          <a:xfrm>
            <a:off x="9187543" y="3168011"/>
            <a:ext cx="1754244" cy="1044088"/>
            <a:chOff x="7584849" y="4348064"/>
            <a:chExt cx="1200651" cy="714601"/>
          </a:xfrm>
        </p:grpSpPr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59C3F959-1227-43FB-917B-3ECFA335139B}"/>
                </a:ext>
              </a:extLst>
            </p:cNvPr>
            <p:cNvGrpSpPr/>
            <p:nvPr/>
          </p:nvGrpSpPr>
          <p:grpSpPr>
            <a:xfrm>
              <a:off x="7584849" y="4348064"/>
              <a:ext cx="1200651" cy="714601"/>
              <a:chOff x="7584849" y="4348064"/>
              <a:chExt cx="1200651" cy="714601"/>
            </a:xfrm>
          </p:grpSpPr>
          <p:sp>
            <p:nvSpPr>
              <p:cNvPr id="94" name="Rounded Rectangle 47">
                <a:extLst>
                  <a:ext uri="{FF2B5EF4-FFF2-40B4-BE49-F238E27FC236}">
                    <a16:creationId xmlns:a16="http://schemas.microsoft.com/office/drawing/2014/main" id="{CCE6DEFF-ACB1-4B39-9D83-2B3C0B184055}"/>
                  </a:ext>
                </a:extLst>
              </p:cNvPr>
              <p:cNvSpPr/>
              <p:nvPr/>
            </p:nvSpPr>
            <p:spPr>
              <a:xfrm>
                <a:off x="7587748" y="4349433"/>
                <a:ext cx="1197752" cy="713232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ounded Rectangle 46">
                <a:extLst>
                  <a:ext uri="{FF2B5EF4-FFF2-40B4-BE49-F238E27FC236}">
                    <a16:creationId xmlns:a16="http://schemas.microsoft.com/office/drawing/2014/main" id="{785600D7-BA45-47C5-9903-9E0CEFFAD7FF}"/>
                  </a:ext>
                </a:extLst>
              </p:cNvPr>
              <p:cNvSpPr/>
              <p:nvPr/>
            </p:nvSpPr>
            <p:spPr>
              <a:xfrm>
                <a:off x="7584849" y="4348064"/>
                <a:ext cx="1171589" cy="680615"/>
              </a:xfrm>
              <a:prstGeom prst="round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D26A2A06-78CE-4F2A-9E95-8A4579A72F8E}"/>
                </a:ext>
              </a:extLst>
            </p:cNvPr>
            <p:cNvSpPr txBox="1"/>
            <p:nvPr/>
          </p:nvSpPr>
          <p:spPr>
            <a:xfrm>
              <a:off x="7812691" y="4777677"/>
              <a:ext cx="863334" cy="18958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return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0E4C14A7-F059-42E9-A7F2-B78E4DC88B35}"/>
                </a:ext>
              </a:extLst>
            </p:cNvPr>
            <p:cNvSpPr txBox="1"/>
            <p:nvPr/>
          </p:nvSpPr>
          <p:spPr>
            <a:xfrm>
              <a:off x="7812691" y="4400015"/>
              <a:ext cx="863334" cy="18958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enter</a:t>
              </a: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000A1BE3-C0A9-41C0-8372-AA950FBEBA41}"/>
              </a:ext>
            </a:extLst>
          </p:cNvPr>
          <p:cNvGrpSpPr/>
          <p:nvPr/>
        </p:nvGrpSpPr>
        <p:grpSpPr>
          <a:xfrm>
            <a:off x="7188880" y="3154315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36956254-7AE6-4840-A1C4-2629C359571A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106" name="Rounded Rectangle 25">
                <a:extLst>
                  <a:ext uri="{FF2B5EF4-FFF2-40B4-BE49-F238E27FC236}">
                    <a16:creationId xmlns:a16="http://schemas.microsoft.com/office/drawing/2014/main" id="{08EA2B6C-2EEA-48B2-BFE3-6EE5437E29CB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107" name="Rounded Rectangle 26">
                <a:extLst>
                  <a:ext uri="{FF2B5EF4-FFF2-40B4-BE49-F238E27FC236}">
                    <a16:creationId xmlns:a16="http://schemas.microsoft.com/office/drawing/2014/main" id="{AF36E9C6-48A0-4202-81B0-70E8F3EA1DD0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00E63D46-1B1D-49BF-B788-5700327C357C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option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9BEB7284-4A26-493F-8DE1-E5BBFC67612A}"/>
                </a:ext>
              </a:extLst>
            </p:cNvPr>
            <p:cNvSpPr txBox="1"/>
            <p:nvPr/>
          </p:nvSpPr>
          <p:spPr>
            <a:xfrm>
              <a:off x="5652839" y="3466688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alt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50205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3120528B-7E22-4AC6-B88F-49EA62ABB260}"/>
              </a:ext>
            </a:extLst>
          </p:cNvPr>
          <p:cNvSpPr/>
          <p:nvPr/>
        </p:nvSpPr>
        <p:spPr>
          <a:xfrm>
            <a:off x="-1" y="1714292"/>
            <a:ext cx="8735335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995C8A6-F778-476B-9DAF-7774807AFBC4}"/>
              </a:ext>
            </a:extLst>
          </p:cNvPr>
          <p:cNvSpPr/>
          <p:nvPr/>
        </p:nvSpPr>
        <p:spPr>
          <a:xfrm>
            <a:off x="8830715" y="1718862"/>
            <a:ext cx="3354993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N/A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E1E9EA9-9714-4A03-9AB1-3400B76BAE37}"/>
              </a:ext>
            </a:extLst>
          </p:cNvPr>
          <p:cNvSpPr/>
          <p:nvPr/>
        </p:nvSpPr>
        <p:spPr>
          <a:xfrm>
            <a:off x="8830715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2E6EB0B-0374-487D-9EB2-D945F630EB0D}"/>
              </a:ext>
            </a:extLst>
          </p:cNvPr>
          <p:cNvGrpSpPr/>
          <p:nvPr/>
        </p:nvGrpSpPr>
        <p:grpSpPr>
          <a:xfrm>
            <a:off x="9023704" y="1843121"/>
            <a:ext cx="386690" cy="473803"/>
            <a:chOff x="10950107" y="696800"/>
            <a:chExt cx="566152" cy="693694"/>
          </a:xfrm>
          <a:solidFill>
            <a:schemeClr val="bg1">
              <a:lumMod val="95000"/>
            </a:schemeClr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E58733C-2452-451F-B24F-9B63618A53CB}"/>
                </a:ext>
              </a:extLst>
            </p:cNvPr>
            <p:cNvSpPr/>
            <p:nvPr/>
          </p:nvSpPr>
          <p:spPr>
            <a:xfrm>
              <a:off x="10950107" y="860576"/>
              <a:ext cx="566152" cy="529918"/>
            </a:xfrm>
            <a:custGeom>
              <a:avLst/>
              <a:gdLst>
                <a:gd name="connsiteX0" fmla="*/ 129663 w 2381250"/>
                <a:gd name="connsiteY0" fmla="*/ 386229 h 2228850"/>
                <a:gd name="connsiteX1" fmla="*/ 311790 w 2381250"/>
                <a:gd name="connsiteY1" fmla="*/ 1851365 h 2228850"/>
                <a:gd name="connsiteX2" fmla="*/ 772610 w 2381250"/>
                <a:gd name="connsiteY2" fmla="*/ 2223421 h 2228850"/>
                <a:gd name="connsiteX3" fmla="*/ 783344 w 2381250"/>
                <a:gd name="connsiteY3" fmla="*/ 2223211 h 2228850"/>
                <a:gd name="connsiteX4" fmla="*/ 997209 w 2381250"/>
                <a:gd name="connsiteY4" fmla="*/ 2166214 h 2228850"/>
                <a:gd name="connsiteX5" fmla="*/ 1250546 w 2381250"/>
                <a:gd name="connsiteY5" fmla="*/ 2106159 h 2228850"/>
                <a:gd name="connsiteX6" fmla="*/ 1491700 w 2381250"/>
                <a:gd name="connsiteY6" fmla="*/ 2164252 h 2228850"/>
                <a:gd name="connsiteX7" fmla="*/ 1722710 w 2381250"/>
                <a:gd name="connsiteY7" fmla="*/ 2219639 h 2228850"/>
                <a:gd name="connsiteX8" fmla="*/ 2179195 w 2381250"/>
                <a:gd name="connsiteY8" fmla="*/ 1858251 h 2228850"/>
                <a:gd name="connsiteX9" fmla="*/ 2379201 w 2381250"/>
                <a:gd name="connsiteY9" fmla="*/ 1448581 h 2228850"/>
                <a:gd name="connsiteX10" fmla="*/ 2380020 w 2381250"/>
                <a:gd name="connsiteY10" fmla="*/ 1446000 h 2228850"/>
                <a:gd name="connsiteX11" fmla="*/ 2367371 w 2381250"/>
                <a:gd name="connsiteY11" fmla="*/ 1416796 h 2228850"/>
                <a:gd name="connsiteX12" fmla="*/ 2365628 w 2381250"/>
                <a:gd name="connsiteY12" fmla="*/ 1416053 h 2228850"/>
                <a:gd name="connsiteX13" fmla="*/ 1997792 w 2381250"/>
                <a:gd name="connsiteY13" fmla="*/ 860174 h 2228850"/>
                <a:gd name="connsiteX14" fmla="*/ 2293038 w 2381250"/>
                <a:gd name="connsiteY14" fmla="*/ 337833 h 2228850"/>
                <a:gd name="connsiteX15" fmla="*/ 2295362 w 2381250"/>
                <a:gd name="connsiteY15" fmla="*/ 336385 h 2228850"/>
                <a:gd name="connsiteX16" fmla="*/ 2305802 w 2381250"/>
                <a:gd name="connsiteY16" fmla="*/ 321088 h 2228850"/>
                <a:gd name="connsiteX17" fmla="*/ 2302125 w 2381250"/>
                <a:gd name="connsiteY17" fmla="*/ 302943 h 2228850"/>
                <a:gd name="connsiteX18" fmla="*/ 1761676 w 2381250"/>
                <a:gd name="connsiteY18" fmla="*/ 9449 h 2228850"/>
                <a:gd name="connsiteX19" fmla="*/ 1714528 w 2381250"/>
                <a:gd name="connsiteY19" fmla="*/ 7144 h 2228850"/>
                <a:gd name="connsiteX20" fmla="*/ 1375333 w 2381250"/>
                <a:gd name="connsiteY20" fmla="*/ 91850 h 2228850"/>
                <a:gd name="connsiteX21" fmla="*/ 1212846 w 2381250"/>
                <a:gd name="connsiteY21" fmla="*/ 140398 h 2228850"/>
                <a:gd name="connsiteX22" fmla="*/ 1044777 w 2381250"/>
                <a:gd name="connsiteY22" fmla="*/ 91259 h 2228850"/>
                <a:gd name="connsiteX23" fmla="*/ 748550 w 2381250"/>
                <a:gd name="connsiteY23" fmla="*/ 16021 h 2228850"/>
                <a:gd name="connsiteX24" fmla="*/ 741034 w 2381250"/>
                <a:gd name="connsiteY24" fmla="*/ 16097 h 2228850"/>
                <a:gd name="connsiteX25" fmla="*/ 129663 w 2381250"/>
                <a:gd name="connsiteY25" fmla="*/ 386229 h 222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381250" h="2228850">
                  <a:moveTo>
                    <a:pt x="129663" y="386229"/>
                  </a:moveTo>
                  <a:cubicBezTo>
                    <a:pt x="-115939" y="812425"/>
                    <a:pt x="40194" y="1459201"/>
                    <a:pt x="311790" y="1851365"/>
                  </a:cubicBezTo>
                  <a:cubicBezTo>
                    <a:pt x="447360" y="2047427"/>
                    <a:pt x="584615" y="2223421"/>
                    <a:pt x="772610" y="2223421"/>
                  </a:cubicBezTo>
                  <a:cubicBezTo>
                    <a:pt x="776153" y="2223421"/>
                    <a:pt x="779706" y="2223354"/>
                    <a:pt x="783344" y="2223211"/>
                  </a:cubicBezTo>
                  <a:cubicBezTo>
                    <a:pt x="871670" y="2219687"/>
                    <a:pt x="935497" y="2192493"/>
                    <a:pt x="997209" y="2166214"/>
                  </a:cubicBezTo>
                  <a:cubicBezTo>
                    <a:pt x="1066494" y="2136686"/>
                    <a:pt x="1138151" y="2106159"/>
                    <a:pt x="1250546" y="2106159"/>
                  </a:cubicBezTo>
                  <a:cubicBezTo>
                    <a:pt x="1357473" y="2106159"/>
                    <a:pt x="1425711" y="2135696"/>
                    <a:pt x="1491700" y="2164252"/>
                  </a:cubicBezTo>
                  <a:cubicBezTo>
                    <a:pt x="1556736" y="2192388"/>
                    <a:pt x="1623726" y="2221497"/>
                    <a:pt x="1722710" y="2219639"/>
                  </a:cubicBezTo>
                  <a:cubicBezTo>
                    <a:pt x="1934469" y="2215696"/>
                    <a:pt x="2064486" y="2025787"/>
                    <a:pt x="2179195" y="1858251"/>
                  </a:cubicBezTo>
                  <a:cubicBezTo>
                    <a:pt x="2298896" y="1683325"/>
                    <a:pt x="2358941" y="1513484"/>
                    <a:pt x="2379201" y="1448581"/>
                  </a:cubicBezTo>
                  <a:lnTo>
                    <a:pt x="2380020" y="1446000"/>
                  </a:lnTo>
                  <a:cubicBezTo>
                    <a:pt x="2383878" y="1434465"/>
                    <a:pt x="2378430" y="1421873"/>
                    <a:pt x="2367371" y="1416796"/>
                  </a:cubicBezTo>
                  <a:cubicBezTo>
                    <a:pt x="2367066" y="1416653"/>
                    <a:pt x="2365942" y="1416187"/>
                    <a:pt x="2365628" y="1416053"/>
                  </a:cubicBezTo>
                  <a:cubicBezTo>
                    <a:pt x="2328338" y="1400804"/>
                    <a:pt x="2001230" y="1255690"/>
                    <a:pt x="1997792" y="860174"/>
                  </a:cubicBezTo>
                  <a:cubicBezTo>
                    <a:pt x="1994601" y="538839"/>
                    <a:pt x="2243184" y="368675"/>
                    <a:pt x="2293038" y="337833"/>
                  </a:cubicBezTo>
                  <a:lnTo>
                    <a:pt x="2295362" y="336385"/>
                  </a:lnTo>
                  <a:cubicBezTo>
                    <a:pt x="2300763" y="332908"/>
                    <a:pt x="2304525" y="327393"/>
                    <a:pt x="2305802" y="321088"/>
                  </a:cubicBezTo>
                  <a:cubicBezTo>
                    <a:pt x="2307078" y="314792"/>
                    <a:pt x="2305744" y="308239"/>
                    <a:pt x="2302125" y="302943"/>
                  </a:cubicBezTo>
                  <a:cubicBezTo>
                    <a:pt x="2130542" y="51845"/>
                    <a:pt x="1867556" y="14002"/>
                    <a:pt x="1761676" y="9449"/>
                  </a:cubicBezTo>
                  <a:cubicBezTo>
                    <a:pt x="1746312" y="7915"/>
                    <a:pt x="1730453" y="7144"/>
                    <a:pt x="1714528" y="7144"/>
                  </a:cubicBezTo>
                  <a:cubicBezTo>
                    <a:pt x="1590169" y="7144"/>
                    <a:pt x="1471040" y="54112"/>
                    <a:pt x="1375333" y="91850"/>
                  </a:cubicBezTo>
                  <a:cubicBezTo>
                    <a:pt x="1309267" y="117900"/>
                    <a:pt x="1252203" y="140398"/>
                    <a:pt x="1212846" y="140398"/>
                  </a:cubicBezTo>
                  <a:cubicBezTo>
                    <a:pt x="1168621" y="140398"/>
                    <a:pt x="1111233" y="117624"/>
                    <a:pt x="1044777" y="91259"/>
                  </a:cubicBezTo>
                  <a:cubicBezTo>
                    <a:pt x="955909" y="55988"/>
                    <a:pt x="855182" y="16021"/>
                    <a:pt x="748550" y="16021"/>
                  </a:cubicBezTo>
                  <a:cubicBezTo>
                    <a:pt x="746006" y="16021"/>
                    <a:pt x="743501" y="16050"/>
                    <a:pt x="741034" y="16097"/>
                  </a:cubicBezTo>
                  <a:cubicBezTo>
                    <a:pt x="493099" y="19745"/>
                    <a:pt x="258822" y="161592"/>
                    <a:pt x="129663" y="3862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27E718C-01F4-4005-9D10-8DA01FD05BBB}"/>
                </a:ext>
              </a:extLst>
            </p:cNvPr>
            <p:cNvSpPr/>
            <p:nvPr/>
          </p:nvSpPr>
          <p:spPr>
            <a:xfrm>
              <a:off x="11224883" y="696800"/>
              <a:ext cx="151729" cy="169845"/>
            </a:xfrm>
            <a:custGeom>
              <a:avLst/>
              <a:gdLst>
                <a:gd name="connsiteX0" fmla="*/ 606180 w 638175"/>
                <a:gd name="connsiteY0" fmla="*/ 7162 h 714375"/>
                <a:gd name="connsiteX1" fmla="*/ 168277 w 638175"/>
                <a:gd name="connsiteY1" fmla="*/ 231790 h 714375"/>
                <a:gd name="connsiteX2" fmla="*/ 10962 w 638175"/>
                <a:gd name="connsiteY2" fmla="*/ 692600 h 714375"/>
                <a:gd name="connsiteX3" fmla="*/ 32718 w 638175"/>
                <a:gd name="connsiteY3" fmla="*/ 713212 h 714375"/>
                <a:gd name="connsiteX4" fmla="*/ 63502 w 638175"/>
                <a:gd name="connsiteY4" fmla="*/ 714412 h 714375"/>
                <a:gd name="connsiteX5" fmla="*/ 476840 w 638175"/>
                <a:gd name="connsiteY5" fmla="*/ 502414 h 714375"/>
                <a:gd name="connsiteX6" fmla="*/ 630821 w 638175"/>
                <a:gd name="connsiteY6" fmla="*/ 28355 h 714375"/>
                <a:gd name="connsiteX7" fmla="*/ 606180 w 638175"/>
                <a:gd name="connsiteY7" fmla="*/ 7162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714375">
                  <a:moveTo>
                    <a:pt x="606180" y="7162"/>
                  </a:moveTo>
                  <a:cubicBezTo>
                    <a:pt x="456037" y="13277"/>
                    <a:pt x="275929" y="105698"/>
                    <a:pt x="168277" y="231790"/>
                  </a:cubicBezTo>
                  <a:cubicBezTo>
                    <a:pt x="76790" y="337775"/>
                    <a:pt x="-12583" y="514483"/>
                    <a:pt x="10962" y="692600"/>
                  </a:cubicBezTo>
                  <a:cubicBezTo>
                    <a:pt x="12439" y="703744"/>
                    <a:pt x="21507" y="712345"/>
                    <a:pt x="32718" y="713212"/>
                  </a:cubicBezTo>
                  <a:cubicBezTo>
                    <a:pt x="42852" y="714003"/>
                    <a:pt x="53196" y="714403"/>
                    <a:pt x="63502" y="714412"/>
                  </a:cubicBezTo>
                  <a:cubicBezTo>
                    <a:pt x="210311" y="714412"/>
                    <a:pt x="368683" y="633193"/>
                    <a:pt x="476840" y="502414"/>
                  </a:cubicBezTo>
                  <a:cubicBezTo>
                    <a:pt x="590673" y="364321"/>
                    <a:pt x="648233" y="187099"/>
                    <a:pt x="630821" y="28355"/>
                  </a:cubicBezTo>
                  <a:cubicBezTo>
                    <a:pt x="629449" y="15916"/>
                    <a:pt x="618505" y="6676"/>
                    <a:pt x="606180" y="7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Convert Text to Formula</a:t>
            </a:r>
            <a:endParaRPr lang="en-IN" sz="3600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5A48C04-09B3-4E8E-B698-8B7EE83F6E6C}"/>
              </a:ext>
            </a:extLst>
          </p:cNvPr>
          <p:cNvSpPr/>
          <p:nvPr/>
        </p:nvSpPr>
        <p:spPr>
          <a:xfrm>
            <a:off x="311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grpSp>
        <p:nvGrpSpPr>
          <p:cNvPr id="61" name="Graphic 12">
            <a:extLst>
              <a:ext uri="{FF2B5EF4-FFF2-40B4-BE49-F238E27FC236}">
                <a16:creationId xmlns:a16="http://schemas.microsoft.com/office/drawing/2014/main" id="{2057ABDD-7CB7-471D-885E-9CC2284E3162}"/>
              </a:ext>
            </a:extLst>
          </p:cNvPr>
          <p:cNvGrpSpPr/>
          <p:nvPr/>
        </p:nvGrpSpPr>
        <p:grpSpPr>
          <a:xfrm>
            <a:off x="219154" y="1923832"/>
            <a:ext cx="380990" cy="380990"/>
            <a:chOff x="3808412" y="1143000"/>
            <a:chExt cx="4572000" cy="4572000"/>
          </a:xfrm>
          <a:solidFill>
            <a:schemeClr val="bg1">
              <a:lumMod val="95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5F9BEAD-0143-42AC-9529-43BE330ED3CD}"/>
                </a:ext>
              </a:extLst>
            </p:cNvPr>
            <p:cNvSpPr/>
            <p:nvPr/>
          </p:nvSpPr>
          <p:spPr>
            <a:xfrm>
              <a:off x="3801278" y="1135856"/>
              <a:ext cx="4581525" cy="4581525"/>
            </a:xfrm>
            <a:custGeom>
              <a:avLst/>
              <a:gdLst>
                <a:gd name="connsiteX0" fmla="*/ 8811 w 4581525"/>
                <a:gd name="connsiteY0" fmla="*/ 2140744 h 4581525"/>
                <a:gd name="connsiteX1" fmla="*/ 7144 w 4581525"/>
                <a:gd name="connsiteY1" fmla="*/ 654491 h 4581525"/>
                <a:gd name="connsiteX2" fmla="*/ 1835944 w 4581525"/>
                <a:gd name="connsiteY2" fmla="*/ 406156 h 4581525"/>
                <a:gd name="connsiteX3" fmla="*/ 1835944 w 4581525"/>
                <a:gd name="connsiteY3" fmla="*/ 2140744 h 4581525"/>
                <a:gd name="connsiteX4" fmla="*/ 8811 w 4581525"/>
                <a:gd name="connsiteY4" fmla="*/ 2140744 h 4581525"/>
                <a:gd name="connsiteX5" fmla="*/ 2140744 w 4581525"/>
                <a:gd name="connsiteY5" fmla="*/ 361864 h 4581525"/>
                <a:gd name="connsiteX6" fmla="*/ 4578535 w 4581525"/>
                <a:gd name="connsiteY6" fmla="*/ 7144 h 4581525"/>
                <a:gd name="connsiteX7" fmla="*/ 4578535 w 4581525"/>
                <a:gd name="connsiteY7" fmla="*/ 2140744 h 4581525"/>
                <a:gd name="connsiteX8" fmla="*/ 2140744 w 4581525"/>
                <a:gd name="connsiteY8" fmla="*/ 2140744 h 4581525"/>
                <a:gd name="connsiteX9" fmla="*/ 2140744 w 4581525"/>
                <a:gd name="connsiteY9" fmla="*/ 361864 h 4581525"/>
                <a:gd name="connsiteX10" fmla="*/ 4579125 w 4581525"/>
                <a:gd name="connsiteY10" fmla="*/ 2445544 h 4581525"/>
                <a:gd name="connsiteX11" fmla="*/ 4578535 w 4581525"/>
                <a:gd name="connsiteY11" fmla="*/ 4579144 h 4581525"/>
                <a:gd name="connsiteX12" fmla="*/ 2140744 w 4581525"/>
                <a:gd name="connsiteY12" fmla="*/ 4236168 h 4581525"/>
                <a:gd name="connsiteX13" fmla="*/ 2140744 w 4581525"/>
                <a:gd name="connsiteY13" fmla="*/ 2445544 h 4581525"/>
                <a:gd name="connsiteX14" fmla="*/ 4579125 w 4581525"/>
                <a:gd name="connsiteY14" fmla="*/ 2445544 h 4581525"/>
                <a:gd name="connsiteX15" fmla="*/ 1835944 w 4581525"/>
                <a:gd name="connsiteY15" fmla="*/ 4197363 h 4581525"/>
                <a:gd name="connsiteX16" fmla="*/ 8630 w 4581525"/>
                <a:gd name="connsiteY16" fmla="*/ 3946884 h 4581525"/>
                <a:gd name="connsiteX17" fmla="*/ 8534 w 4581525"/>
                <a:gd name="connsiteY17" fmla="*/ 2445544 h 4581525"/>
                <a:gd name="connsiteX18" fmla="*/ 1835944 w 4581525"/>
                <a:gd name="connsiteY18" fmla="*/ 2445544 h 4581525"/>
                <a:gd name="connsiteX19" fmla="*/ 1835944 w 4581525"/>
                <a:gd name="connsiteY19" fmla="*/ 4197363 h 458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81525" h="4581525">
                  <a:moveTo>
                    <a:pt x="8811" y="2140744"/>
                  </a:moveTo>
                  <a:lnTo>
                    <a:pt x="7144" y="654491"/>
                  </a:lnTo>
                  <a:lnTo>
                    <a:pt x="1835944" y="406156"/>
                  </a:lnTo>
                  <a:lnTo>
                    <a:pt x="1835944" y="2140744"/>
                  </a:lnTo>
                  <a:lnTo>
                    <a:pt x="8811" y="2140744"/>
                  </a:lnTo>
                  <a:close/>
                  <a:moveTo>
                    <a:pt x="2140744" y="361864"/>
                  </a:moveTo>
                  <a:lnTo>
                    <a:pt x="4578535" y="7144"/>
                  </a:lnTo>
                  <a:lnTo>
                    <a:pt x="4578535" y="2140744"/>
                  </a:lnTo>
                  <a:lnTo>
                    <a:pt x="2140744" y="2140744"/>
                  </a:lnTo>
                  <a:lnTo>
                    <a:pt x="2140744" y="361864"/>
                  </a:lnTo>
                  <a:close/>
                  <a:moveTo>
                    <a:pt x="4579125" y="2445544"/>
                  </a:moveTo>
                  <a:lnTo>
                    <a:pt x="4578535" y="4579144"/>
                  </a:lnTo>
                  <a:lnTo>
                    <a:pt x="2140744" y="4236168"/>
                  </a:lnTo>
                  <a:lnTo>
                    <a:pt x="2140744" y="2445544"/>
                  </a:lnTo>
                  <a:lnTo>
                    <a:pt x="4579125" y="2445544"/>
                  </a:lnTo>
                  <a:close/>
                  <a:moveTo>
                    <a:pt x="1835944" y="4197363"/>
                  </a:moveTo>
                  <a:lnTo>
                    <a:pt x="8630" y="3946884"/>
                  </a:lnTo>
                  <a:lnTo>
                    <a:pt x="8534" y="2445544"/>
                  </a:lnTo>
                  <a:lnTo>
                    <a:pt x="1835944" y="2445544"/>
                  </a:lnTo>
                  <a:lnTo>
                    <a:pt x="1835944" y="4197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BA50236-3A23-4BBE-8639-FF126854E4BA}"/>
              </a:ext>
            </a:extLst>
          </p:cNvPr>
          <p:cNvGrpSpPr/>
          <p:nvPr/>
        </p:nvGrpSpPr>
        <p:grpSpPr>
          <a:xfrm>
            <a:off x="5077758" y="3167187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624717E2-46D6-486A-A1D6-0758C58CAC96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41" name="Rounded Rectangle 20">
                <a:extLst>
                  <a:ext uri="{FF2B5EF4-FFF2-40B4-BE49-F238E27FC236}">
                    <a16:creationId xmlns:a16="http://schemas.microsoft.com/office/drawing/2014/main" id="{64D4284F-9983-49F3-B427-D925EC40FAD0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42" name="Rounded Rectangle 21">
                <a:extLst>
                  <a:ext uri="{FF2B5EF4-FFF2-40B4-BE49-F238E27FC236}">
                    <a16:creationId xmlns:a16="http://schemas.microsoft.com/office/drawing/2014/main" id="{7EC0D64C-B3C1-4C6F-866C-4FCB23BC4907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F6A2ED7-D045-4FF2-B15E-AA392DEB63F4}"/>
                </a:ext>
              </a:extLst>
            </p:cNvPr>
            <p:cNvSpPr txBox="1"/>
            <p:nvPr/>
          </p:nvSpPr>
          <p:spPr>
            <a:xfrm>
              <a:off x="5816827" y="1776639"/>
              <a:ext cx="249727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=</a:t>
              </a: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976D6B81-4885-40B8-AC8A-1D3DA05FBB0C}"/>
              </a:ext>
            </a:extLst>
          </p:cNvPr>
          <p:cNvSpPr txBox="1"/>
          <p:nvPr/>
        </p:nvSpPr>
        <p:spPr>
          <a:xfrm>
            <a:off x="4476076" y="3223190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59E5F965-74BB-4900-976B-EDAB378D08BE}"/>
              </a:ext>
            </a:extLst>
          </p:cNvPr>
          <p:cNvGrpSpPr/>
          <p:nvPr/>
        </p:nvGrpSpPr>
        <p:grpSpPr>
          <a:xfrm>
            <a:off x="3086157" y="3196122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2A27C034-5533-4303-ADE8-55FEFDE7B9A6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81" name="Rounded Rectangle 25">
                <a:extLst>
                  <a:ext uri="{FF2B5EF4-FFF2-40B4-BE49-F238E27FC236}">
                    <a16:creationId xmlns:a16="http://schemas.microsoft.com/office/drawing/2014/main" id="{8803FC55-51E4-427C-B485-1D8D5E94DAC8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82" name="Rounded Rectangle 26">
                <a:extLst>
                  <a:ext uri="{FF2B5EF4-FFF2-40B4-BE49-F238E27FC236}">
                    <a16:creationId xmlns:a16="http://schemas.microsoft.com/office/drawing/2014/main" id="{23F53D29-BC57-4384-96B3-FF1A5291D251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D7400285-9FDB-4889-8985-A93CEA8A053B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Alt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15655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571B0DB0-300C-4F61-AABA-A9031098FE61}"/>
              </a:ext>
            </a:extLst>
          </p:cNvPr>
          <p:cNvSpPr/>
          <p:nvPr/>
        </p:nvSpPr>
        <p:spPr>
          <a:xfrm>
            <a:off x="-1" y="1714292"/>
            <a:ext cx="8735335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 Date &amp; Time</a:t>
            </a:r>
            <a:endParaRPr lang="en-IN" sz="3600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5A48C04-09B3-4E8E-B698-8B7EE83F6E6C}"/>
              </a:ext>
            </a:extLst>
          </p:cNvPr>
          <p:cNvSpPr/>
          <p:nvPr/>
        </p:nvSpPr>
        <p:spPr>
          <a:xfrm>
            <a:off x="311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grpSp>
        <p:nvGrpSpPr>
          <p:cNvPr id="61" name="Graphic 12">
            <a:extLst>
              <a:ext uri="{FF2B5EF4-FFF2-40B4-BE49-F238E27FC236}">
                <a16:creationId xmlns:a16="http://schemas.microsoft.com/office/drawing/2014/main" id="{2057ABDD-7CB7-471D-885E-9CC2284E3162}"/>
              </a:ext>
            </a:extLst>
          </p:cNvPr>
          <p:cNvGrpSpPr/>
          <p:nvPr/>
        </p:nvGrpSpPr>
        <p:grpSpPr>
          <a:xfrm>
            <a:off x="219154" y="1923832"/>
            <a:ext cx="380990" cy="380990"/>
            <a:chOff x="3808412" y="1143000"/>
            <a:chExt cx="4572000" cy="4572000"/>
          </a:xfrm>
          <a:solidFill>
            <a:schemeClr val="bg1">
              <a:lumMod val="95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5F9BEAD-0143-42AC-9529-43BE330ED3CD}"/>
                </a:ext>
              </a:extLst>
            </p:cNvPr>
            <p:cNvSpPr/>
            <p:nvPr/>
          </p:nvSpPr>
          <p:spPr>
            <a:xfrm>
              <a:off x="3801278" y="1135856"/>
              <a:ext cx="4581525" cy="4581525"/>
            </a:xfrm>
            <a:custGeom>
              <a:avLst/>
              <a:gdLst>
                <a:gd name="connsiteX0" fmla="*/ 8811 w 4581525"/>
                <a:gd name="connsiteY0" fmla="*/ 2140744 h 4581525"/>
                <a:gd name="connsiteX1" fmla="*/ 7144 w 4581525"/>
                <a:gd name="connsiteY1" fmla="*/ 654491 h 4581525"/>
                <a:gd name="connsiteX2" fmla="*/ 1835944 w 4581525"/>
                <a:gd name="connsiteY2" fmla="*/ 406156 h 4581525"/>
                <a:gd name="connsiteX3" fmla="*/ 1835944 w 4581525"/>
                <a:gd name="connsiteY3" fmla="*/ 2140744 h 4581525"/>
                <a:gd name="connsiteX4" fmla="*/ 8811 w 4581525"/>
                <a:gd name="connsiteY4" fmla="*/ 2140744 h 4581525"/>
                <a:gd name="connsiteX5" fmla="*/ 2140744 w 4581525"/>
                <a:gd name="connsiteY5" fmla="*/ 361864 h 4581525"/>
                <a:gd name="connsiteX6" fmla="*/ 4578535 w 4581525"/>
                <a:gd name="connsiteY6" fmla="*/ 7144 h 4581525"/>
                <a:gd name="connsiteX7" fmla="*/ 4578535 w 4581525"/>
                <a:gd name="connsiteY7" fmla="*/ 2140744 h 4581525"/>
                <a:gd name="connsiteX8" fmla="*/ 2140744 w 4581525"/>
                <a:gd name="connsiteY8" fmla="*/ 2140744 h 4581525"/>
                <a:gd name="connsiteX9" fmla="*/ 2140744 w 4581525"/>
                <a:gd name="connsiteY9" fmla="*/ 361864 h 4581525"/>
                <a:gd name="connsiteX10" fmla="*/ 4579125 w 4581525"/>
                <a:gd name="connsiteY10" fmla="*/ 2445544 h 4581525"/>
                <a:gd name="connsiteX11" fmla="*/ 4578535 w 4581525"/>
                <a:gd name="connsiteY11" fmla="*/ 4579144 h 4581525"/>
                <a:gd name="connsiteX12" fmla="*/ 2140744 w 4581525"/>
                <a:gd name="connsiteY12" fmla="*/ 4236168 h 4581525"/>
                <a:gd name="connsiteX13" fmla="*/ 2140744 w 4581525"/>
                <a:gd name="connsiteY13" fmla="*/ 2445544 h 4581525"/>
                <a:gd name="connsiteX14" fmla="*/ 4579125 w 4581525"/>
                <a:gd name="connsiteY14" fmla="*/ 2445544 h 4581525"/>
                <a:gd name="connsiteX15" fmla="*/ 1835944 w 4581525"/>
                <a:gd name="connsiteY15" fmla="*/ 4197363 h 4581525"/>
                <a:gd name="connsiteX16" fmla="*/ 8630 w 4581525"/>
                <a:gd name="connsiteY16" fmla="*/ 3946884 h 4581525"/>
                <a:gd name="connsiteX17" fmla="*/ 8534 w 4581525"/>
                <a:gd name="connsiteY17" fmla="*/ 2445544 h 4581525"/>
                <a:gd name="connsiteX18" fmla="*/ 1835944 w 4581525"/>
                <a:gd name="connsiteY18" fmla="*/ 2445544 h 4581525"/>
                <a:gd name="connsiteX19" fmla="*/ 1835944 w 4581525"/>
                <a:gd name="connsiteY19" fmla="*/ 4197363 h 458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81525" h="4581525">
                  <a:moveTo>
                    <a:pt x="8811" y="2140744"/>
                  </a:moveTo>
                  <a:lnTo>
                    <a:pt x="7144" y="654491"/>
                  </a:lnTo>
                  <a:lnTo>
                    <a:pt x="1835944" y="406156"/>
                  </a:lnTo>
                  <a:lnTo>
                    <a:pt x="1835944" y="2140744"/>
                  </a:lnTo>
                  <a:lnTo>
                    <a:pt x="8811" y="2140744"/>
                  </a:lnTo>
                  <a:close/>
                  <a:moveTo>
                    <a:pt x="2140744" y="361864"/>
                  </a:moveTo>
                  <a:lnTo>
                    <a:pt x="4578535" y="7144"/>
                  </a:lnTo>
                  <a:lnTo>
                    <a:pt x="4578535" y="2140744"/>
                  </a:lnTo>
                  <a:lnTo>
                    <a:pt x="2140744" y="2140744"/>
                  </a:lnTo>
                  <a:lnTo>
                    <a:pt x="2140744" y="361864"/>
                  </a:lnTo>
                  <a:close/>
                  <a:moveTo>
                    <a:pt x="4579125" y="2445544"/>
                  </a:moveTo>
                  <a:lnTo>
                    <a:pt x="4578535" y="4579144"/>
                  </a:lnTo>
                  <a:lnTo>
                    <a:pt x="2140744" y="4236168"/>
                  </a:lnTo>
                  <a:lnTo>
                    <a:pt x="2140744" y="2445544"/>
                  </a:lnTo>
                  <a:lnTo>
                    <a:pt x="4579125" y="2445544"/>
                  </a:lnTo>
                  <a:close/>
                  <a:moveTo>
                    <a:pt x="1835944" y="4197363"/>
                  </a:moveTo>
                  <a:lnTo>
                    <a:pt x="8630" y="3946884"/>
                  </a:lnTo>
                  <a:lnTo>
                    <a:pt x="8534" y="2445544"/>
                  </a:lnTo>
                  <a:lnTo>
                    <a:pt x="1835944" y="2445544"/>
                  </a:lnTo>
                  <a:lnTo>
                    <a:pt x="1835944" y="4197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BA50236-3A23-4BBE-8639-FF126854E4BA}"/>
              </a:ext>
            </a:extLst>
          </p:cNvPr>
          <p:cNvGrpSpPr/>
          <p:nvPr/>
        </p:nvGrpSpPr>
        <p:grpSpPr>
          <a:xfrm>
            <a:off x="6094412" y="3168920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624717E2-46D6-486A-A1D6-0758C58CAC96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41" name="Rounded Rectangle 20">
                <a:extLst>
                  <a:ext uri="{FF2B5EF4-FFF2-40B4-BE49-F238E27FC236}">
                    <a16:creationId xmlns:a16="http://schemas.microsoft.com/office/drawing/2014/main" id="{64D4284F-9983-49F3-B427-D925EC40FAD0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42" name="Rounded Rectangle 21">
                <a:extLst>
                  <a:ext uri="{FF2B5EF4-FFF2-40B4-BE49-F238E27FC236}">
                    <a16:creationId xmlns:a16="http://schemas.microsoft.com/office/drawing/2014/main" id="{7EC0D64C-B3C1-4C6F-866C-4FCB23BC4907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F6A2ED7-D045-4FF2-B15E-AA392DEB63F4}"/>
                </a:ext>
              </a:extLst>
            </p:cNvPr>
            <p:cNvSpPr txBox="1"/>
            <p:nvPr/>
          </p:nvSpPr>
          <p:spPr>
            <a:xfrm>
              <a:off x="5802538" y="1776639"/>
              <a:ext cx="278304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</a:t>
              </a: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976D6B81-4885-40B8-AC8A-1D3DA05FBB0C}"/>
              </a:ext>
            </a:extLst>
          </p:cNvPr>
          <p:cNvSpPr txBox="1"/>
          <p:nvPr/>
        </p:nvSpPr>
        <p:spPr>
          <a:xfrm>
            <a:off x="3532530" y="3223820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59E5F965-74BB-4900-976B-EDAB378D08BE}"/>
              </a:ext>
            </a:extLst>
          </p:cNvPr>
          <p:cNvGrpSpPr/>
          <p:nvPr/>
        </p:nvGrpSpPr>
        <p:grpSpPr>
          <a:xfrm>
            <a:off x="2142611" y="3168921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2A27C034-5533-4303-ADE8-55FEFDE7B9A6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81" name="Rounded Rectangle 25">
                <a:extLst>
                  <a:ext uri="{FF2B5EF4-FFF2-40B4-BE49-F238E27FC236}">
                    <a16:creationId xmlns:a16="http://schemas.microsoft.com/office/drawing/2014/main" id="{8803FC55-51E4-427C-B485-1D8D5E94DAC8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82" name="Rounded Rectangle 26">
                <a:extLst>
                  <a:ext uri="{FF2B5EF4-FFF2-40B4-BE49-F238E27FC236}">
                    <a16:creationId xmlns:a16="http://schemas.microsoft.com/office/drawing/2014/main" id="{23F53D29-BC57-4384-96B3-FF1A5291D251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D7400285-9FDB-4889-8985-A93CEA8A053B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Alt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1577176-2DCC-4ACC-81A9-416198799308}"/>
              </a:ext>
            </a:extLst>
          </p:cNvPr>
          <p:cNvGrpSpPr/>
          <p:nvPr/>
        </p:nvGrpSpPr>
        <p:grpSpPr>
          <a:xfrm>
            <a:off x="4124402" y="3168921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949A89A6-FF85-4567-8C21-FC9F3079F563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26" name="Rounded Rectangle 25">
                <a:extLst>
                  <a:ext uri="{FF2B5EF4-FFF2-40B4-BE49-F238E27FC236}">
                    <a16:creationId xmlns:a16="http://schemas.microsoft.com/office/drawing/2014/main" id="{6D031963-330E-40E0-9534-DC26FFD044B2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27" name="Rounded Rectangle 26">
                <a:extLst>
                  <a:ext uri="{FF2B5EF4-FFF2-40B4-BE49-F238E27FC236}">
                    <a16:creationId xmlns:a16="http://schemas.microsoft.com/office/drawing/2014/main" id="{D22242C6-C02E-4A3C-AD07-54F7B0EF8486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5314C9E-D71F-4F61-933D-8FC3BEC50045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en-US" sz="180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Shift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4DB4E123-98CA-4B55-880B-98F013B469BD}"/>
              </a:ext>
            </a:extLst>
          </p:cNvPr>
          <p:cNvSpPr txBox="1"/>
          <p:nvPr/>
        </p:nvSpPr>
        <p:spPr>
          <a:xfrm>
            <a:off x="5513730" y="3223820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44EAFDF-58B7-4A0F-BFED-27EA7AA9B21B}"/>
              </a:ext>
            </a:extLst>
          </p:cNvPr>
          <p:cNvSpPr/>
          <p:nvPr/>
        </p:nvSpPr>
        <p:spPr>
          <a:xfrm>
            <a:off x="8830715" y="1718862"/>
            <a:ext cx="3354993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N/A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C1DBD3C-634A-4512-83DA-6CB1470687A5}"/>
              </a:ext>
            </a:extLst>
          </p:cNvPr>
          <p:cNvSpPr/>
          <p:nvPr/>
        </p:nvSpPr>
        <p:spPr>
          <a:xfrm>
            <a:off x="8830715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C01664D-B67C-479E-A0F1-6EC0EDCA1925}"/>
              </a:ext>
            </a:extLst>
          </p:cNvPr>
          <p:cNvGrpSpPr/>
          <p:nvPr/>
        </p:nvGrpSpPr>
        <p:grpSpPr>
          <a:xfrm>
            <a:off x="9023704" y="1843121"/>
            <a:ext cx="386690" cy="473803"/>
            <a:chOff x="10950107" y="696800"/>
            <a:chExt cx="566152" cy="693694"/>
          </a:xfrm>
          <a:solidFill>
            <a:schemeClr val="bg1">
              <a:lumMod val="95000"/>
            </a:schemeClr>
          </a:solidFill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233C094-1637-427A-B41E-F9499EB74F22}"/>
                </a:ext>
              </a:extLst>
            </p:cNvPr>
            <p:cNvSpPr/>
            <p:nvPr/>
          </p:nvSpPr>
          <p:spPr>
            <a:xfrm>
              <a:off x="10950107" y="860576"/>
              <a:ext cx="566152" cy="529918"/>
            </a:xfrm>
            <a:custGeom>
              <a:avLst/>
              <a:gdLst>
                <a:gd name="connsiteX0" fmla="*/ 129663 w 2381250"/>
                <a:gd name="connsiteY0" fmla="*/ 386229 h 2228850"/>
                <a:gd name="connsiteX1" fmla="*/ 311790 w 2381250"/>
                <a:gd name="connsiteY1" fmla="*/ 1851365 h 2228850"/>
                <a:gd name="connsiteX2" fmla="*/ 772610 w 2381250"/>
                <a:gd name="connsiteY2" fmla="*/ 2223421 h 2228850"/>
                <a:gd name="connsiteX3" fmla="*/ 783344 w 2381250"/>
                <a:gd name="connsiteY3" fmla="*/ 2223211 h 2228850"/>
                <a:gd name="connsiteX4" fmla="*/ 997209 w 2381250"/>
                <a:gd name="connsiteY4" fmla="*/ 2166214 h 2228850"/>
                <a:gd name="connsiteX5" fmla="*/ 1250546 w 2381250"/>
                <a:gd name="connsiteY5" fmla="*/ 2106159 h 2228850"/>
                <a:gd name="connsiteX6" fmla="*/ 1491700 w 2381250"/>
                <a:gd name="connsiteY6" fmla="*/ 2164252 h 2228850"/>
                <a:gd name="connsiteX7" fmla="*/ 1722710 w 2381250"/>
                <a:gd name="connsiteY7" fmla="*/ 2219639 h 2228850"/>
                <a:gd name="connsiteX8" fmla="*/ 2179195 w 2381250"/>
                <a:gd name="connsiteY8" fmla="*/ 1858251 h 2228850"/>
                <a:gd name="connsiteX9" fmla="*/ 2379201 w 2381250"/>
                <a:gd name="connsiteY9" fmla="*/ 1448581 h 2228850"/>
                <a:gd name="connsiteX10" fmla="*/ 2380020 w 2381250"/>
                <a:gd name="connsiteY10" fmla="*/ 1446000 h 2228850"/>
                <a:gd name="connsiteX11" fmla="*/ 2367371 w 2381250"/>
                <a:gd name="connsiteY11" fmla="*/ 1416796 h 2228850"/>
                <a:gd name="connsiteX12" fmla="*/ 2365628 w 2381250"/>
                <a:gd name="connsiteY12" fmla="*/ 1416053 h 2228850"/>
                <a:gd name="connsiteX13" fmla="*/ 1997792 w 2381250"/>
                <a:gd name="connsiteY13" fmla="*/ 860174 h 2228850"/>
                <a:gd name="connsiteX14" fmla="*/ 2293038 w 2381250"/>
                <a:gd name="connsiteY14" fmla="*/ 337833 h 2228850"/>
                <a:gd name="connsiteX15" fmla="*/ 2295362 w 2381250"/>
                <a:gd name="connsiteY15" fmla="*/ 336385 h 2228850"/>
                <a:gd name="connsiteX16" fmla="*/ 2305802 w 2381250"/>
                <a:gd name="connsiteY16" fmla="*/ 321088 h 2228850"/>
                <a:gd name="connsiteX17" fmla="*/ 2302125 w 2381250"/>
                <a:gd name="connsiteY17" fmla="*/ 302943 h 2228850"/>
                <a:gd name="connsiteX18" fmla="*/ 1761676 w 2381250"/>
                <a:gd name="connsiteY18" fmla="*/ 9449 h 2228850"/>
                <a:gd name="connsiteX19" fmla="*/ 1714528 w 2381250"/>
                <a:gd name="connsiteY19" fmla="*/ 7144 h 2228850"/>
                <a:gd name="connsiteX20" fmla="*/ 1375333 w 2381250"/>
                <a:gd name="connsiteY20" fmla="*/ 91850 h 2228850"/>
                <a:gd name="connsiteX21" fmla="*/ 1212846 w 2381250"/>
                <a:gd name="connsiteY21" fmla="*/ 140398 h 2228850"/>
                <a:gd name="connsiteX22" fmla="*/ 1044777 w 2381250"/>
                <a:gd name="connsiteY22" fmla="*/ 91259 h 2228850"/>
                <a:gd name="connsiteX23" fmla="*/ 748550 w 2381250"/>
                <a:gd name="connsiteY23" fmla="*/ 16021 h 2228850"/>
                <a:gd name="connsiteX24" fmla="*/ 741034 w 2381250"/>
                <a:gd name="connsiteY24" fmla="*/ 16097 h 2228850"/>
                <a:gd name="connsiteX25" fmla="*/ 129663 w 2381250"/>
                <a:gd name="connsiteY25" fmla="*/ 386229 h 222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381250" h="2228850">
                  <a:moveTo>
                    <a:pt x="129663" y="386229"/>
                  </a:moveTo>
                  <a:cubicBezTo>
                    <a:pt x="-115939" y="812425"/>
                    <a:pt x="40194" y="1459201"/>
                    <a:pt x="311790" y="1851365"/>
                  </a:cubicBezTo>
                  <a:cubicBezTo>
                    <a:pt x="447360" y="2047427"/>
                    <a:pt x="584615" y="2223421"/>
                    <a:pt x="772610" y="2223421"/>
                  </a:cubicBezTo>
                  <a:cubicBezTo>
                    <a:pt x="776153" y="2223421"/>
                    <a:pt x="779706" y="2223354"/>
                    <a:pt x="783344" y="2223211"/>
                  </a:cubicBezTo>
                  <a:cubicBezTo>
                    <a:pt x="871670" y="2219687"/>
                    <a:pt x="935497" y="2192493"/>
                    <a:pt x="997209" y="2166214"/>
                  </a:cubicBezTo>
                  <a:cubicBezTo>
                    <a:pt x="1066494" y="2136686"/>
                    <a:pt x="1138151" y="2106159"/>
                    <a:pt x="1250546" y="2106159"/>
                  </a:cubicBezTo>
                  <a:cubicBezTo>
                    <a:pt x="1357473" y="2106159"/>
                    <a:pt x="1425711" y="2135696"/>
                    <a:pt x="1491700" y="2164252"/>
                  </a:cubicBezTo>
                  <a:cubicBezTo>
                    <a:pt x="1556736" y="2192388"/>
                    <a:pt x="1623726" y="2221497"/>
                    <a:pt x="1722710" y="2219639"/>
                  </a:cubicBezTo>
                  <a:cubicBezTo>
                    <a:pt x="1934469" y="2215696"/>
                    <a:pt x="2064486" y="2025787"/>
                    <a:pt x="2179195" y="1858251"/>
                  </a:cubicBezTo>
                  <a:cubicBezTo>
                    <a:pt x="2298896" y="1683325"/>
                    <a:pt x="2358941" y="1513484"/>
                    <a:pt x="2379201" y="1448581"/>
                  </a:cubicBezTo>
                  <a:lnTo>
                    <a:pt x="2380020" y="1446000"/>
                  </a:lnTo>
                  <a:cubicBezTo>
                    <a:pt x="2383878" y="1434465"/>
                    <a:pt x="2378430" y="1421873"/>
                    <a:pt x="2367371" y="1416796"/>
                  </a:cubicBezTo>
                  <a:cubicBezTo>
                    <a:pt x="2367066" y="1416653"/>
                    <a:pt x="2365942" y="1416187"/>
                    <a:pt x="2365628" y="1416053"/>
                  </a:cubicBezTo>
                  <a:cubicBezTo>
                    <a:pt x="2328338" y="1400804"/>
                    <a:pt x="2001230" y="1255690"/>
                    <a:pt x="1997792" y="860174"/>
                  </a:cubicBezTo>
                  <a:cubicBezTo>
                    <a:pt x="1994601" y="538839"/>
                    <a:pt x="2243184" y="368675"/>
                    <a:pt x="2293038" y="337833"/>
                  </a:cubicBezTo>
                  <a:lnTo>
                    <a:pt x="2295362" y="336385"/>
                  </a:lnTo>
                  <a:cubicBezTo>
                    <a:pt x="2300763" y="332908"/>
                    <a:pt x="2304525" y="327393"/>
                    <a:pt x="2305802" y="321088"/>
                  </a:cubicBezTo>
                  <a:cubicBezTo>
                    <a:pt x="2307078" y="314792"/>
                    <a:pt x="2305744" y="308239"/>
                    <a:pt x="2302125" y="302943"/>
                  </a:cubicBezTo>
                  <a:cubicBezTo>
                    <a:pt x="2130542" y="51845"/>
                    <a:pt x="1867556" y="14002"/>
                    <a:pt x="1761676" y="9449"/>
                  </a:cubicBezTo>
                  <a:cubicBezTo>
                    <a:pt x="1746312" y="7915"/>
                    <a:pt x="1730453" y="7144"/>
                    <a:pt x="1714528" y="7144"/>
                  </a:cubicBezTo>
                  <a:cubicBezTo>
                    <a:pt x="1590169" y="7144"/>
                    <a:pt x="1471040" y="54112"/>
                    <a:pt x="1375333" y="91850"/>
                  </a:cubicBezTo>
                  <a:cubicBezTo>
                    <a:pt x="1309267" y="117900"/>
                    <a:pt x="1252203" y="140398"/>
                    <a:pt x="1212846" y="140398"/>
                  </a:cubicBezTo>
                  <a:cubicBezTo>
                    <a:pt x="1168621" y="140398"/>
                    <a:pt x="1111233" y="117624"/>
                    <a:pt x="1044777" y="91259"/>
                  </a:cubicBezTo>
                  <a:cubicBezTo>
                    <a:pt x="955909" y="55988"/>
                    <a:pt x="855182" y="16021"/>
                    <a:pt x="748550" y="16021"/>
                  </a:cubicBezTo>
                  <a:cubicBezTo>
                    <a:pt x="746006" y="16021"/>
                    <a:pt x="743501" y="16050"/>
                    <a:pt x="741034" y="16097"/>
                  </a:cubicBezTo>
                  <a:cubicBezTo>
                    <a:pt x="493099" y="19745"/>
                    <a:pt x="258822" y="161592"/>
                    <a:pt x="129663" y="3862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D531C51-A68E-4F05-B9EE-4AE7CE7C5B66}"/>
                </a:ext>
              </a:extLst>
            </p:cNvPr>
            <p:cNvSpPr/>
            <p:nvPr/>
          </p:nvSpPr>
          <p:spPr>
            <a:xfrm>
              <a:off x="11224883" y="696800"/>
              <a:ext cx="151729" cy="169845"/>
            </a:xfrm>
            <a:custGeom>
              <a:avLst/>
              <a:gdLst>
                <a:gd name="connsiteX0" fmla="*/ 606180 w 638175"/>
                <a:gd name="connsiteY0" fmla="*/ 7162 h 714375"/>
                <a:gd name="connsiteX1" fmla="*/ 168277 w 638175"/>
                <a:gd name="connsiteY1" fmla="*/ 231790 h 714375"/>
                <a:gd name="connsiteX2" fmla="*/ 10962 w 638175"/>
                <a:gd name="connsiteY2" fmla="*/ 692600 h 714375"/>
                <a:gd name="connsiteX3" fmla="*/ 32718 w 638175"/>
                <a:gd name="connsiteY3" fmla="*/ 713212 h 714375"/>
                <a:gd name="connsiteX4" fmla="*/ 63502 w 638175"/>
                <a:gd name="connsiteY4" fmla="*/ 714412 h 714375"/>
                <a:gd name="connsiteX5" fmla="*/ 476840 w 638175"/>
                <a:gd name="connsiteY5" fmla="*/ 502414 h 714375"/>
                <a:gd name="connsiteX6" fmla="*/ 630821 w 638175"/>
                <a:gd name="connsiteY6" fmla="*/ 28355 h 714375"/>
                <a:gd name="connsiteX7" fmla="*/ 606180 w 638175"/>
                <a:gd name="connsiteY7" fmla="*/ 7162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714375">
                  <a:moveTo>
                    <a:pt x="606180" y="7162"/>
                  </a:moveTo>
                  <a:cubicBezTo>
                    <a:pt x="456037" y="13277"/>
                    <a:pt x="275929" y="105698"/>
                    <a:pt x="168277" y="231790"/>
                  </a:cubicBezTo>
                  <a:cubicBezTo>
                    <a:pt x="76790" y="337775"/>
                    <a:pt x="-12583" y="514483"/>
                    <a:pt x="10962" y="692600"/>
                  </a:cubicBezTo>
                  <a:cubicBezTo>
                    <a:pt x="12439" y="703744"/>
                    <a:pt x="21507" y="712345"/>
                    <a:pt x="32718" y="713212"/>
                  </a:cubicBezTo>
                  <a:cubicBezTo>
                    <a:pt x="42852" y="714003"/>
                    <a:pt x="53196" y="714403"/>
                    <a:pt x="63502" y="714412"/>
                  </a:cubicBezTo>
                  <a:cubicBezTo>
                    <a:pt x="210311" y="714412"/>
                    <a:pt x="368683" y="633193"/>
                    <a:pt x="476840" y="502414"/>
                  </a:cubicBezTo>
                  <a:cubicBezTo>
                    <a:pt x="590673" y="364321"/>
                    <a:pt x="648233" y="187099"/>
                    <a:pt x="630821" y="28355"/>
                  </a:cubicBezTo>
                  <a:cubicBezTo>
                    <a:pt x="629449" y="15916"/>
                    <a:pt x="618505" y="6676"/>
                    <a:pt x="606180" y="7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134911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Find Text</a:t>
            </a:r>
            <a:endParaRPr lang="en-IN" sz="360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1C5A17D-3EF8-4CCB-87ED-EA9ECEC10549}"/>
              </a:ext>
            </a:extLst>
          </p:cNvPr>
          <p:cNvSpPr/>
          <p:nvPr/>
        </p:nvSpPr>
        <p:spPr>
          <a:xfrm>
            <a:off x="5948073" y="1718862"/>
            <a:ext cx="6240752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49C82E5-FED5-4C5C-AB7C-41A413E5B027}"/>
              </a:ext>
            </a:extLst>
          </p:cNvPr>
          <p:cNvSpPr/>
          <p:nvPr/>
        </p:nvSpPr>
        <p:spPr>
          <a:xfrm>
            <a:off x="-1" y="1714292"/>
            <a:ext cx="5842569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5A48C04-09B3-4E8E-B698-8B7EE83F6E6C}"/>
              </a:ext>
            </a:extLst>
          </p:cNvPr>
          <p:cNvSpPr/>
          <p:nvPr/>
        </p:nvSpPr>
        <p:spPr>
          <a:xfrm>
            <a:off x="311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C25C4EC-FB80-4696-B429-3CCC636E5592}"/>
              </a:ext>
            </a:extLst>
          </p:cNvPr>
          <p:cNvSpPr/>
          <p:nvPr/>
        </p:nvSpPr>
        <p:spPr>
          <a:xfrm>
            <a:off x="595039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BF28BF5-6EB1-4557-B192-7DB9067BB4E4}"/>
              </a:ext>
            </a:extLst>
          </p:cNvPr>
          <p:cNvGrpSpPr/>
          <p:nvPr/>
        </p:nvGrpSpPr>
        <p:grpSpPr>
          <a:xfrm>
            <a:off x="6143385" y="1843121"/>
            <a:ext cx="386690" cy="473803"/>
            <a:chOff x="10950107" y="696800"/>
            <a:chExt cx="566152" cy="693694"/>
          </a:xfrm>
          <a:solidFill>
            <a:schemeClr val="bg1">
              <a:lumMod val="95000"/>
            </a:schemeClr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8A3AB1E-C8D7-48DC-B7D6-2C0C8114A541}"/>
                </a:ext>
              </a:extLst>
            </p:cNvPr>
            <p:cNvSpPr/>
            <p:nvPr/>
          </p:nvSpPr>
          <p:spPr>
            <a:xfrm>
              <a:off x="10950107" y="860576"/>
              <a:ext cx="566152" cy="529918"/>
            </a:xfrm>
            <a:custGeom>
              <a:avLst/>
              <a:gdLst>
                <a:gd name="connsiteX0" fmla="*/ 129663 w 2381250"/>
                <a:gd name="connsiteY0" fmla="*/ 386229 h 2228850"/>
                <a:gd name="connsiteX1" fmla="*/ 311790 w 2381250"/>
                <a:gd name="connsiteY1" fmla="*/ 1851365 h 2228850"/>
                <a:gd name="connsiteX2" fmla="*/ 772610 w 2381250"/>
                <a:gd name="connsiteY2" fmla="*/ 2223421 h 2228850"/>
                <a:gd name="connsiteX3" fmla="*/ 783344 w 2381250"/>
                <a:gd name="connsiteY3" fmla="*/ 2223211 h 2228850"/>
                <a:gd name="connsiteX4" fmla="*/ 997209 w 2381250"/>
                <a:gd name="connsiteY4" fmla="*/ 2166214 h 2228850"/>
                <a:gd name="connsiteX5" fmla="*/ 1250546 w 2381250"/>
                <a:gd name="connsiteY5" fmla="*/ 2106159 h 2228850"/>
                <a:gd name="connsiteX6" fmla="*/ 1491700 w 2381250"/>
                <a:gd name="connsiteY6" fmla="*/ 2164252 h 2228850"/>
                <a:gd name="connsiteX7" fmla="*/ 1722710 w 2381250"/>
                <a:gd name="connsiteY7" fmla="*/ 2219639 h 2228850"/>
                <a:gd name="connsiteX8" fmla="*/ 2179195 w 2381250"/>
                <a:gd name="connsiteY8" fmla="*/ 1858251 h 2228850"/>
                <a:gd name="connsiteX9" fmla="*/ 2379201 w 2381250"/>
                <a:gd name="connsiteY9" fmla="*/ 1448581 h 2228850"/>
                <a:gd name="connsiteX10" fmla="*/ 2380020 w 2381250"/>
                <a:gd name="connsiteY10" fmla="*/ 1446000 h 2228850"/>
                <a:gd name="connsiteX11" fmla="*/ 2367371 w 2381250"/>
                <a:gd name="connsiteY11" fmla="*/ 1416796 h 2228850"/>
                <a:gd name="connsiteX12" fmla="*/ 2365628 w 2381250"/>
                <a:gd name="connsiteY12" fmla="*/ 1416053 h 2228850"/>
                <a:gd name="connsiteX13" fmla="*/ 1997792 w 2381250"/>
                <a:gd name="connsiteY13" fmla="*/ 860174 h 2228850"/>
                <a:gd name="connsiteX14" fmla="*/ 2293038 w 2381250"/>
                <a:gd name="connsiteY14" fmla="*/ 337833 h 2228850"/>
                <a:gd name="connsiteX15" fmla="*/ 2295362 w 2381250"/>
                <a:gd name="connsiteY15" fmla="*/ 336385 h 2228850"/>
                <a:gd name="connsiteX16" fmla="*/ 2305802 w 2381250"/>
                <a:gd name="connsiteY16" fmla="*/ 321088 h 2228850"/>
                <a:gd name="connsiteX17" fmla="*/ 2302125 w 2381250"/>
                <a:gd name="connsiteY17" fmla="*/ 302943 h 2228850"/>
                <a:gd name="connsiteX18" fmla="*/ 1761676 w 2381250"/>
                <a:gd name="connsiteY18" fmla="*/ 9449 h 2228850"/>
                <a:gd name="connsiteX19" fmla="*/ 1714528 w 2381250"/>
                <a:gd name="connsiteY19" fmla="*/ 7144 h 2228850"/>
                <a:gd name="connsiteX20" fmla="*/ 1375333 w 2381250"/>
                <a:gd name="connsiteY20" fmla="*/ 91850 h 2228850"/>
                <a:gd name="connsiteX21" fmla="*/ 1212846 w 2381250"/>
                <a:gd name="connsiteY21" fmla="*/ 140398 h 2228850"/>
                <a:gd name="connsiteX22" fmla="*/ 1044777 w 2381250"/>
                <a:gd name="connsiteY22" fmla="*/ 91259 h 2228850"/>
                <a:gd name="connsiteX23" fmla="*/ 748550 w 2381250"/>
                <a:gd name="connsiteY23" fmla="*/ 16021 h 2228850"/>
                <a:gd name="connsiteX24" fmla="*/ 741034 w 2381250"/>
                <a:gd name="connsiteY24" fmla="*/ 16097 h 2228850"/>
                <a:gd name="connsiteX25" fmla="*/ 129663 w 2381250"/>
                <a:gd name="connsiteY25" fmla="*/ 386229 h 222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381250" h="2228850">
                  <a:moveTo>
                    <a:pt x="129663" y="386229"/>
                  </a:moveTo>
                  <a:cubicBezTo>
                    <a:pt x="-115939" y="812425"/>
                    <a:pt x="40194" y="1459201"/>
                    <a:pt x="311790" y="1851365"/>
                  </a:cubicBezTo>
                  <a:cubicBezTo>
                    <a:pt x="447360" y="2047427"/>
                    <a:pt x="584615" y="2223421"/>
                    <a:pt x="772610" y="2223421"/>
                  </a:cubicBezTo>
                  <a:cubicBezTo>
                    <a:pt x="776153" y="2223421"/>
                    <a:pt x="779706" y="2223354"/>
                    <a:pt x="783344" y="2223211"/>
                  </a:cubicBezTo>
                  <a:cubicBezTo>
                    <a:pt x="871670" y="2219687"/>
                    <a:pt x="935497" y="2192493"/>
                    <a:pt x="997209" y="2166214"/>
                  </a:cubicBezTo>
                  <a:cubicBezTo>
                    <a:pt x="1066494" y="2136686"/>
                    <a:pt x="1138151" y="2106159"/>
                    <a:pt x="1250546" y="2106159"/>
                  </a:cubicBezTo>
                  <a:cubicBezTo>
                    <a:pt x="1357473" y="2106159"/>
                    <a:pt x="1425711" y="2135696"/>
                    <a:pt x="1491700" y="2164252"/>
                  </a:cubicBezTo>
                  <a:cubicBezTo>
                    <a:pt x="1556736" y="2192388"/>
                    <a:pt x="1623726" y="2221497"/>
                    <a:pt x="1722710" y="2219639"/>
                  </a:cubicBezTo>
                  <a:cubicBezTo>
                    <a:pt x="1934469" y="2215696"/>
                    <a:pt x="2064486" y="2025787"/>
                    <a:pt x="2179195" y="1858251"/>
                  </a:cubicBezTo>
                  <a:cubicBezTo>
                    <a:pt x="2298896" y="1683325"/>
                    <a:pt x="2358941" y="1513484"/>
                    <a:pt x="2379201" y="1448581"/>
                  </a:cubicBezTo>
                  <a:lnTo>
                    <a:pt x="2380020" y="1446000"/>
                  </a:lnTo>
                  <a:cubicBezTo>
                    <a:pt x="2383878" y="1434465"/>
                    <a:pt x="2378430" y="1421873"/>
                    <a:pt x="2367371" y="1416796"/>
                  </a:cubicBezTo>
                  <a:cubicBezTo>
                    <a:pt x="2367066" y="1416653"/>
                    <a:pt x="2365942" y="1416187"/>
                    <a:pt x="2365628" y="1416053"/>
                  </a:cubicBezTo>
                  <a:cubicBezTo>
                    <a:pt x="2328338" y="1400804"/>
                    <a:pt x="2001230" y="1255690"/>
                    <a:pt x="1997792" y="860174"/>
                  </a:cubicBezTo>
                  <a:cubicBezTo>
                    <a:pt x="1994601" y="538839"/>
                    <a:pt x="2243184" y="368675"/>
                    <a:pt x="2293038" y="337833"/>
                  </a:cubicBezTo>
                  <a:lnTo>
                    <a:pt x="2295362" y="336385"/>
                  </a:lnTo>
                  <a:cubicBezTo>
                    <a:pt x="2300763" y="332908"/>
                    <a:pt x="2304525" y="327393"/>
                    <a:pt x="2305802" y="321088"/>
                  </a:cubicBezTo>
                  <a:cubicBezTo>
                    <a:pt x="2307078" y="314792"/>
                    <a:pt x="2305744" y="308239"/>
                    <a:pt x="2302125" y="302943"/>
                  </a:cubicBezTo>
                  <a:cubicBezTo>
                    <a:pt x="2130542" y="51845"/>
                    <a:pt x="1867556" y="14002"/>
                    <a:pt x="1761676" y="9449"/>
                  </a:cubicBezTo>
                  <a:cubicBezTo>
                    <a:pt x="1746312" y="7915"/>
                    <a:pt x="1730453" y="7144"/>
                    <a:pt x="1714528" y="7144"/>
                  </a:cubicBezTo>
                  <a:cubicBezTo>
                    <a:pt x="1590169" y="7144"/>
                    <a:pt x="1471040" y="54112"/>
                    <a:pt x="1375333" y="91850"/>
                  </a:cubicBezTo>
                  <a:cubicBezTo>
                    <a:pt x="1309267" y="117900"/>
                    <a:pt x="1252203" y="140398"/>
                    <a:pt x="1212846" y="140398"/>
                  </a:cubicBezTo>
                  <a:cubicBezTo>
                    <a:pt x="1168621" y="140398"/>
                    <a:pt x="1111233" y="117624"/>
                    <a:pt x="1044777" y="91259"/>
                  </a:cubicBezTo>
                  <a:cubicBezTo>
                    <a:pt x="955909" y="55988"/>
                    <a:pt x="855182" y="16021"/>
                    <a:pt x="748550" y="16021"/>
                  </a:cubicBezTo>
                  <a:cubicBezTo>
                    <a:pt x="746006" y="16021"/>
                    <a:pt x="743501" y="16050"/>
                    <a:pt x="741034" y="16097"/>
                  </a:cubicBezTo>
                  <a:cubicBezTo>
                    <a:pt x="493099" y="19745"/>
                    <a:pt x="258822" y="161592"/>
                    <a:pt x="129663" y="3862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7419690-D39F-45B1-97B1-10D2DD6D51CA}"/>
                </a:ext>
              </a:extLst>
            </p:cNvPr>
            <p:cNvSpPr/>
            <p:nvPr/>
          </p:nvSpPr>
          <p:spPr>
            <a:xfrm>
              <a:off x="11224883" y="696800"/>
              <a:ext cx="151729" cy="169845"/>
            </a:xfrm>
            <a:custGeom>
              <a:avLst/>
              <a:gdLst>
                <a:gd name="connsiteX0" fmla="*/ 606180 w 638175"/>
                <a:gd name="connsiteY0" fmla="*/ 7162 h 714375"/>
                <a:gd name="connsiteX1" fmla="*/ 168277 w 638175"/>
                <a:gd name="connsiteY1" fmla="*/ 231790 h 714375"/>
                <a:gd name="connsiteX2" fmla="*/ 10962 w 638175"/>
                <a:gd name="connsiteY2" fmla="*/ 692600 h 714375"/>
                <a:gd name="connsiteX3" fmla="*/ 32718 w 638175"/>
                <a:gd name="connsiteY3" fmla="*/ 713212 h 714375"/>
                <a:gd name="connsiteX4" fmla="*/ 63502 w 638175"/>
                <a:gd name="connsiteY4" fmla="*/ 714412 h 714375"/>
                <a:gd name="connsiteX5" fmla="*/ 476840 w 638175"/>
                <a:gd name="connsiteY5" fmla="*/ 502414 h 714375"/>
                <a:gd name="connsiteX6" fmla="*/ 630821 w 638175"/>
                <a:gd name="connsiteY6" fmla="*/ 28355 h 714375"/>
                <a:gd name="connsiteX7" fmla="*/ 606180 w 638175"/>
                <a:gd name="connsiteY7" fmla="*/ 7162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714375">
                  <a:moveTo>
                    <a:pt x="606180" y="7162"/>
                  </a:moveTo>
                  <a:cubicBezTo>
                    <a:pt x="456037" y="13277"/>
                    <a:pt x="275929" y="105698"/>
                    <a:pt x="168277" y="231790"/>
                  </a:cubicBezTo>
                  <a:cubicBezTo>
                    <a:pt x="76790" y="337775"/>
                    <a:pt x="-12583" y="514483"/>
                    <a:pt x="10962" y="692600"/>
                  </a:cubicBezTo>
                  <a:cubicBezTo>
                    <a:pt x="12439" y="703744"/>
                    <a:pt x="21507" y="712345"/>
                    <a:pt x="32718" y="713212"/>
                  </a:cubicBezTo>
                  <a:cubicBezTo>
                    <a:pt x="42852" y="714003"/>
                    <a:pt x="53196" y="714403"/>
                    <a:pt x="63502" y="714412"/>
                  </a:cubicBezTo>
                  <a:cubicBezTo>
                    <a:pt x="210311" y="714412"/>
                    <a:pt x="368683" y="633193"/>
                    <a:pt x="476840" y="502414"/>
                  </a:cubicBezTo>
                  <a:cubicBezTo>
                    <a:pt x="590673" y="364321"/>
                    <a:pt x="648233" y="187099"/>
                    <a:pt x="630821" y="28355"/>
                  </a:cubicBezTo>
                  <a:cubicBezTo>
                    <a:pt x="629449" y="15916"/>
                    <a:pt x="618505" y="6676"/>
                    <a:pt x="606180" y="7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1" name="Graphic 12">
            <a:extLst>
              <a:ext uri="{FF2B5EF4-FFF2-40B4-BE49-F238E27FC236}">
                <a16:creationId xmlns:a16="http://schemas.microsoft.com/office/drawing/2014/main" id="{2057ABDD-7CB7-471D-885E-9CC2284E3162}"/>
              </a:ext>
            </a:extLst>
          </p:cNvPr>
          <p:cNvGrpSpPr/>
          <p:nvPr/>
        </p:nvGrpSpPr>
        <p:grpSpPr>
          <a:xfrm>
            <a:off x="219154" y="1923832"/>
            <a:ext cx="380990" cy="380990"/>
            <a:chOff x="3808412" y="1143000"/>
            <a:chExt cx="4572000" cy="4572000"/>
          </a:xfrm>
          <a:solidFill>
            <a:schemeClr val="bg1">
              <a:lumMod val="95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5F9BEAD-0143-42AC-9529-43BE330ED3CD}"/>
                </a:ext>
              </a:extLst>
            </p:cNvPr>
            <p:cNvSpPr/>
            <p:nvPr/>
          </p:nvSpPr>
          <p:spPr>
            <a:xfrm>
              <a:off x="3801278" y="1135856"/>
              <a:ext cx="4581525" cy="4581525"/>
            </a:xfrm>
            <a:custGeom>
              <a:avLst/>
              <a:gdLst>
                <a:gd name="connsiteX0" fmla="*/ 8811 w 4581525"/>
                <a:gd name="connsiteY0" fmla="*/ 2140744 h 4581525"/>
                <a:gd name="connsiteX1" fmla="*/ 7144 w 4581525"/>
                <a:gd name="connsiteY1" fmla="*/ 654491 h 4581525"/>
                <a:gd name="connsiteX2" fmla="*/ 1835944 w 4581525"/>
                <a:gd name="connsiteY2" fmla="*/ 406156 h 4581525"/>
                <a:gd name="connsiteX3" fmla="*/ 1835944 w 4581525"/>
                <a:gd name="connsiteY3" fmla="*/ 2140744 h 4581525"/>
                <a:gd name="connsiteX4" fmla="*/ 8811 w 4581525"/>
                <a:gd name="connsiteY4" fmla="*/ 2140744 h 4581525"/>
                <a:gd name="connsiteX5" fmla="*/ 2140744 w 4581525"/>
                <a:gd name="connsiteY5" fmla="*/ 361864 h 4581525"/>
                <a:gd name="connsiteX6" fmla="*/ 4578535 w 4581525"/>
                <a:gd name="connsiteY6" fmla="*/ 7144 h 4581525"/>
                <a:gd name="connsiteX7" fmla="*/ 4578535 w 4581525"/>
                <a:gd name="connsiteY7" fmla="*/ 2140744 h 4581525"/>
                <a:gd name="connsiteX8" fmla="*/ 2140744 w 4581525"/>
                <a:gd name="connsiteY8" fmla="*/ 2140744 h 4581525"/>
                <a:gd name="connsiteX9" fmla="*/ 2140744 w 4581525"/>
                <a:gd name="connsiteY9" fmla="*/ 361864 h 4581525"/>
                <a:gd name="connsiteX10" fmla="*/ 4579125 w 4581525"/>
                <a:gd name="connsiteY10" fmla="*/ 2445544 h 4581525"/>
                <a:gd name="connsiteX11" fmla="*/ 4578535 w 4581525"/>
                <a:gd name="connsiteY11" fmla="*/ 4579144 h 4581525"/>
                <a:gd name="connsiteX12" fmla="*/ 2140744 w 4581525"/>
                <a:gd name="connsiteY12" fmla="*/ 4236168 h 4581525"/>
                <a:gd name="connsiteX13" fmla="*/ 2140744 w 4581525"/>
                <a:gd name="connsiteY13" fmla="*/ 2445544 h 4581525"/>
                <a:gd name="connsiteX14" fmla="*/ 4579125 w 4581525"/>
                <a:gd name="connsiteY14" fmla="*/ 2445544 h 4581525"/>
                <a:gd name="connsiteX15" fmla="*/ 1835944 w 4581525"/>
                <a:gd name="connsiteY15" fmla="*/ 4197363 h 4581525"/>
                <a:gd name="connsiteX16" fmla="*/ 8630 w 4581525"/>
                <a:gd name="connsiteY16" fmla="*/ 3946884 h 4581525"/>
                <a:gd name="connsiteX17" fmla="*/ 8534 w 4581525"/>
                <a:gd name="connsiteY17" fmla="*/ 2445544 h 4581525"/>
                <a:gd name="connsiteX18" fmla="*/ 1835944 w 4581525"/>
                <a:gd name="connsiteY18" fmla="*/ 2445544 h 4581525"/>
                <a:gd name="connsiteX19" fmla="*/ 1835944 w 4581525"/>
                <a:gd name="connsiteY19" fmla="*/ 4197363 h 458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81525" h="4581525">
                  <a:moveTo>
                    <a:pt x="8811" y="2140744"/>
                  </a:moveTo>
                  <a:lnTo>
                    <a:pt x="7144" y="654491"/>
                  </a:lnTo>
                  <a:lnTo>
                    <a:pt x="1835944" y="406156"/>
                  </a:lnTo>
                  <a:lnTo>
                    <a:pt x="1835944" y="2140744"/>
                  </a:lnTo>
                  <a:lnTo>
                    <a:pt x="8811" y="2140744"/>
                  </a:lnTo>
                  <a:close/>
                  <a:moveTo>
                    <a:pt x="2140744" y="361864"/>
                  </a:moveTo>
                  <a:lnTo>
                    <a:pt x="4578535" y="7144"/>
                  </a:lnTo>
                  <a:lnTo>
                    <a:pt x="4578535" y="2140744"/>
                  </a:lnTo>
                  <a:lnTo>
                    <a:pt x="2140744" y="2140744"/>
                  </a:lnTo>
                  <a:lnTo>
                    <a:pt x="2140744" y="361864"/>
                  </a:lnTo>
                  <a:close/>
                  <a:moveTo>
                    <a:pt x="4579125" y="2445544"/>
                  </a:moveTo>
                  <a:lnTo>
                    <a:pt x="4578535" y="4579144"/>
                  </a:lnTo>
                  <a:lnTo>
                    <a:pt x="2140744" y="4236168"/>
                  </a:lnTo>
                  <a:lnTo>
                    <a:pt x="2140744" y="2445544"/>
                  </a:lnTo>
                  <a:lnTo>
                    <a:pt x="4579125" y="2445544"/>
                  </a:lnTo>
                  <a:close/>
                  <a:moveTo>
                    <a:pt x="1835944" y="4197363"/>
                  </a:moveTo>
                  <a:lnTo>
                    <a:pt x="8630" y="3946884"/>
                  </a:lnTo>
                  <a:lnTo>
                    <a:pt x="8534" y="2445544"/>
                  </a:lnTo>
                  <a:lnTo>
                    <a:pt x="1835944" y="2445544"/>
                  </a:lnTo>
                  <a:lnTo>
                    <a:pt x="1835944" y="4197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9D66364-A91A-4235-901C-D80921B71A1C}"/>
              </a:ext>
            </a:extLst>
          </p:cNvPr>
          <p:cNvGrpSpPr/>
          <p:nvPr/>
        </p:nvGrpSpPr>
        <p:grpSpPr>
          <a:xfrm>
            <a:off x="3406464" y="3200452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FC3EEC3F-14CC-4961-960C-6E1C0D8635D9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32" name="Rounded Rectangle 20">
                <a:extLst>
                  <a:ext uri="{FF2B5EF4-FFF2-40B4-BE49-F238E27FC236}">
                    <a16:creationId xmlns:a16="http://schemas.microsoft.com/office/drawing/2014/main" id="{12AAAFCA-72C9-4B2C-BB8D-86BF0ED41803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33" name="Rounded Rectangle 21">
                <a:extLst>
                  <a:ext uri="{FF2B5EF4-FFF2-40B4-BE49-F238E27FC236}">
                    <a16:creationId xmlns:a16="http://schemas.microsoft.com/office/drawing/2014/main" id="{089B17EC-11C2-43EB-99FA-292C8F15752D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C6B3C8F-4F67-40B0-BBB9-BF4290E65D00}"/>
                </a:ext>
              </a:extLst>
            </p:cNvPr>
            <p:cNvSpPr txBox="1"/>
            <p:nvPr/>
          </p:nvSpPr>
          <p:spPr>
            <a:xfrm>
              <a:off x="5821771" y="1776639"/>
              <a:ext cx="239835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E5914DB6-EE38-4083-9E06-CC0DAD6BCEC4}"/>
              </a:ext>
            </a:extLst>
          </p:cNvPr>
          <p:cNvSpPr txBox="1"/>
          <p:nvPr/>
        </p:nvSpPr>
        <p:spPr>
          <a:xfrm>
            <a:off x="2825782" y="3297392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062F8F9-FE64-49DA-90D3-96F83D300CA1}"/>
              </a:ext>
            </a:extLst>
          </p:cNvPr>
          <p:cNvGrpSpPr/>
          <p:nvPr/>
        </p:nvGrpSpPr>
        <p:grpSpPr>
          <a:xfrm>
            <a:off x="1419449" y="3187593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2D3F53BE-B03C-4B4A-A379-10767A481167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43" name="Rounded Rectangle 25">
                <a:extLst>
                  <a:ext uri="{FF2B5EF4-FFF2-40B4-BE49-F238E27FC236}">
                    <a16:creationId xmlns:a16="http://schemas.microsoft.com/office/drawing/2014/main" id="{00AF3317-4274-4507-AB2D-EF597B04C39A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44" name="Rounded Rectangle 26">
                <a:extLst>
                  <a:ext uri="{FF2B5EF4-FFF2-40B4-BE49-F238E27FC236}">
                    <a16:creationId xmlns:a16="http://schemas.microsoft.com/office/drawing/2014/main" id="{8528189D-9C2D-4C02-B213-263795643EAF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FD735F3-609C-4F4A-BB62-E0A494666C6E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Ctrl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35D61AB-FDBA-4C55-9727-B53FD250BF8F}"/>
              </a:ext>
            </a:extLst>
          </p:cNvPr>
          <p:cNvGrpSpPr/>
          <p:nvPr/>
        </p:nvGrpSpPr>
        <p:grpSpPr>
          <a:xfrm>
            <a:off x="7413569" y="3168011"/>
            <a:ext cx="1754408" cy="1044088"/>
            <a:chOff x="7584849" y="4348064"/>
            <a:chExt cx="1200763" cy="714601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7F09F23-E40A-4541-AD23-26381F89C701}"/>
                </a:ext>
              </a:extLst>
            </p:cNvPr>
            <p:cNvGrpSpPr/>
            <p:nvPr/>
          </p:nvGrpSpPr>
          <p:grpSpPr>
            <a:xfrm>
              <a:off x="7584849" y="4348064"/>
              <a:ext cx="1200763" cy="714601"/>
              <a:chOff x="7584849" y="4348064"/>
              <a:chExt cx="1200763" cy="714601"/>
            </a:xfrm>
          </p:grpSpPr>
          <p:sp>
            <p:nvSpPr>
              <p:cNvPr id="49" name="Rounded Rectangle 47">
                <a:extLst>
                  <a:ext uri="{FF2B5EF4-FFF2-40B4-BE49-F238E27FC236}">
                    <a16:creationId xmlns:a16="http://schemas.microsoft.com/office/drawing/2014/main" id="{D35BF159-0D81-4710-9D0C-E45F99222877}"/>
                  </a:ext>
                </a:extLst>
              </p:cNvPr>
              <p:cNvSpPr/>
              <p:nvPr/>
            </p:nvSpPr>
            <p:spPr>
              <a:xfrm>
                <a:off x="7587748" y="4349433"/>
                <a:ext cx="1197864" cy="713232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ounded Rectangle 46">
                <a:extLst>
                  <a:ext uri="{FF2B5EF4-FFF2-40B4-BE49-F238E27FC236}">
                    <a16:creationId xmlns:a16="http://schemas.microsoft.com/office/drawing/2014/main" id="{62E8962B-BFD9-4DDD-A21F-ADB4FEC35C80}"/>
                  </a:ext>
                </a:extLst>
              </p:cNvPr>
              <p:cNvSpPr/>
              <p:nvPr/>
            </p:nvSpPr>
            <p:spPr>
              <a:xfrm>
                <a:off x="7584849" y="4348064"/>
                <a:ext cx="1171589" cy="680615"/>
              </a:xfrm>
              <a:prstGeom prst="round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F8A9EA1-B6CE-41E1-A5CC-6B6E8BC797EE}"/>
                </a:ext>
              </a:extLst>
            </p:cNvPr>
            <p:cNvSpPr txBox="1"/>
            <p:nvPr/>
          </p:nvSpPr>
          <p:spPr>
            <a:xfrm>
              <a:off x="7659065" y="4777677"/>
              <a:ext cx="863334" cy="1811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command</a:t>
              </a:r>
            </a:p>
          </p:txBody>
        </p:sp>
        <p:sp>
          <p:nvSpPr>
            <p:cNvPr id="48" name="Freeform 5">
              <a:extLst>
                <a:ext uri="{FF2B5EF4-FFF2-40B4-BE49-F238E27FC236}">
                  <a16:creationId xmlns:a16="http://schemas.microsoft.com/office/drawing/2014/main" id="{823192F8-CC76-472A-BF80-26EE6EAD60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5500" y="4432300"/>
              <a:ext cx="187325" cy="192088"/>
            </a:xfrm>
            <a:custGeom>
              <a:avLst/>
              <a:gdLst>
                <a:gd name="T0" fmla="*/ 4207 w 15694"/>
                <a:gd name="T1" fmla="*/ 14726 h 16093"/>
                <a:gd name="T2" fmla="*/ 4875 w 15694"/>
                <a:gd name="T3" fmla="*/ 13893 h 16093"/>
                <a:gd name="T4" fmla="*/ 2454 w 15694"/>
                <a:gd name="T5" fmla="*/ 11140 h 16093"/>
                <a:gd name="T6" fmla="*/ 1527 w 15694"/>
                <a:gd name="T7" fmla="*/ 11685 h 16093"/>
                <a:gd name="T8" fmla="*/ 1070 w 15694"/>
                <a:gd name="T9" fmla="*/ 12707 h 16093"/>
                <a:gd name="T10" fmla="*/ 1299 w 15694"/>
                <a:gd name="T11" fmla="*/ 14130 h 16093"/>
                <a:gd name="T12" fmla="*/ 2080 w 15694"/>
                <a:gd name="T13" fmla="*/ 14856 h 16093"/>
                <a:gd name="T14" fmla="*/ 3637 w 15694"/>
                <a:gd name="T15" fmla="*/ 33 h 16093"/>
                <a:gd name="T16" fmla="*/ 5222 w 15694"/>
                <a:gd name="T17" fmla="*/ 839 h 16093"/>
                <a:gd name="T18" fmla="*/ 6028 w 15694"/>
                <a:gd name="T19" fmla="*/ 2423 h 16093"/>
                <a:gd name="T20" fmla="*/ 9886 w 15694"/>
                <a:gd name="T21" fmla="*/ 1686 h 16093"/>
                <a:gd name="T22" fmla="*/ 11011 w 15694"/>
                <a:gd name="T23" fmla="*/ 415 h 16093"/>
                <a:gd name="T24" fmla="*/ 13055 w 15694"/>
                <a:gd name="T25" fmla="*/ 8 h 16093"/>
                <a:gd name="T26" fmla="*/ 14704 w 15694"/>
                <a:gd name="T27" fmla="*/ 699 h 16093"/>
                <a:gd name="T28" fmla="*/ 15621 w 15694"/>
                <a:gd name="T29" fmla="*/ 2214 h 16093"/>
                <a:gd name="T30" fmla="*/ 15469 w 15694"/>
                <a:gd name="T31" fmla="*/ 4312 h 16093"/>
                <a:gd name="T32" fmla="*/ 14372 w 15694"/>
                <a:gd name="T33" fmla="*/ 5606 h 16093"/>
                <a:gd name="T34" fmla="*/ 12835 w 15694"/>
                <a:gd name="T35" fmla="*/ 10034 h 16093"/>
                <a:gd name="T36" fmla="*/ 14544 w 15694"/>
                <a:gd name="T37" fmla="*/ 10603 h 16093"/>
                <a:gd name="T38" fmla="*/ 15565 w 15694"/>
                <a:gd name="T39" fmla="*/ 12044 h 16093"/>
                <a:gd name="T40" fmla="*/ 15543 w 15694"/>
                <a:gd name="T41" fmla="*/ 14151 h 16093"/>
                <a:gd name="T42" fmla="*/ 14542 w 15694"/>
                <a:gd name="T43" fmla="*/ 15523 h 16093"/>
                <a:gd name="T44" fmla="*/ 12835 w 15694"/>
                <a:gd name="T45" fmla="*/ 16093 h 16093"/>
                <a:gd name="T46" fmla="*/ 10841 w 15694"/>
                <a:gd name="T47" fmla="*/ 15564 h 16093"/>
                <a:gd name="T48" fmla="*/ 9807 w 15694"/>
                <a:gd name="T49" fmla="*/ 14214 h 16093"/>
                <a:gd name="T50" fmla="*/ 5988 w 15694"/>
                <a:gd name="T51" fmla="*/ 13879 h 16093"/>
                <a:gd name="T52" fmla="*/ 5122 w 15694"/>
                <a:gd name="T53" fmla="*/ 15348 h 16093"/>
                <a:gd name="T54" fmla="*/ 3494 w 15694"/>
                <a:gd name="T55" fmla="*/ 16078 h 16093"/>
                <a:gd name="T56" fmla="*/ 1440 w 15694"/>
                <a:gd name="T57" fmla="*/ 15714 h 16093"/>
                <a:gd name="T58" fmla="*/ 283 w 15694"/>
                <a:gd name="T59" fmla="*/ 14470 h 16093"/>
                <a:gd name="T60" fmla="*/ 44 w 15694"/>
                <a:gd name="T61" fmla="*/ 12388 h 16093"/>
                <a:gd name="T62" fmla="*/ 839 w 15694"/>
                <a:gd name="T63" fmla="*/ 10873 h 16093"/>
                <a:gd name="T64" fmla="*/ 2424 w 15694"/>
                <a:gd name="T65" fmla="*/ 10067 h 16093"/>
                <a:gd name="T66" fmla="*/ 1686 w 15694"/>
                <a:gd name="T67" fmla="*/ 5806 h 16093"/>
                <a:gd name="T68" fmla="*/ 415 w 15694"/>
                <a:gd name="T69" fmla="*/ 4679 h 16093"/>
                <a:gd name="T70" fmla="*/ 8 w 15694"/>
                <a:gd name="T71" fmla="*/ 2638 h 16093"/>
                <a:gd name="T72" fmla="*/ 699 w 15694"/>
                <a:gd name="T73" fmla="*/ 991 h 16093"/>
                <a:gd name="T74" fmla="*/ 2145 w 15694"/>
                <a:gd name="T75" fmla="*/ 91 h 16093"/>
                <a:gd name="T76" fmla="*/ 2242 w 15694"/>
                <a:gd name="T77" fmla="*/ 1170 h 16093"/>
                <a:gd name="T78" fmla="*/ 1393 w 15694"/>
                <a:gd name="T79" fmla="*/ 1819 h 16093"/>
                <a:gd name="T80" fmla="*/ 1061 w 15694"/>
                <a:gd name="T81" fmla="*/ 3202 h 16093"/>
                <a:gd name="T82" fmla="*/ 1418 w 15694"/>
                <a:gd name="T83" fmla="*/ 4276 h 16093"/>
                <a:gd name="T84" fmla="*/ 2282 w 15694"/>
                <a:gd name="T85" fmla="*/ 4904 h 16093"/>
                <a:gd name="T86" fmla="*/ 4932 w 15694"/>
                <a:gd name="T87" fmla="*/ 2367 h 16093"/>
                <a:gd name="T88" fmla="*/ 4312 w 15694"/>
                <a:gd name="T89" fmla="*/ 1445 h 16093"/>
                <a:gd name="T90" fmla="*/ 3249 w 15694"/>
                <a:gd name="T91" fmla="*/ 1060 h 16093"/>
                <a:gd name="T92" fmla="*/ 11524 w 15694"/>
                <a:gd name="T93" fmla="*/ 1344 h 16093"/>
                <a:gd name="T94" fmla="*/ 10834 w 15694"/>
                <a:gd name="T95" fmla="*/ 2158 h 16093"/>
                <a:gd name="T96" fmla="*/ 13153 w 15694"/>
                <a:gd name="T97" fmla="*/ 4971 h 16093"/>
                <a:gd name="T98" fmla="*/ 14105 w 15694"/>
                <a:gd name="T99" fmla="*/ 4471 h 16093"/>
                <a:gd name="T100" fmla="*/ 14613 w 15694"/>
                <a:gd name="T101" fmla="*/ 3474 h 16093"/>
                <a:gd name="T102" fmla="*/ 14436 w 15694"/>
                <a:gd name="T103" fmla="*/ 2041 h 16093"/>
                <a:gd name="T104" fmla="*/ 13652 w 15694"/>
                <a:gd name="T105" fmla="*/ 1257 h 16093"/>
                <a:gd name="T106" fmla="*/ 13064 w 15694"/>
                <a:gd name="T107" fmla="*/ 15019 h 16093"/>
                <a:gd name="T108" fmla="*/ 14075 w 15694"/>
                <a:gd name="T109" fmla="*/ 14537 h 16093"/>
                <a:gd name="T110" fmla="*/ 14597 w 15694"/>
                <a:gd name="T111" fmla="*/ 13597 h 16093"/>
                <a:gd name="T112" fmla="*/ 14473 w 15694"/>
                <a:gd name="T113" fmla="*/ 12153 h 16093"/>
                <a:gd name="T114" fmla="*/ 13729 w 15694"/>
                <a:gd name="T115" fmla="*/ 11333 h 16093"/>
                <a:gd name="T116" fmla="*/ 10698 w 15694"/>
                <a:gd name="T117" fmla="*/ 13374 h 16093"/>
                <a:gd name="T118" fmla="*/ 11132 w 15694"/>
                <a:gd name="T119" fmla="*/ 14410 h 16093"/>
                <a:gd name="T120" fmla="*/ 12042 w 15694"/>
                <a:gd name="T121" fmla="*/ 14977 h 16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5694" h="16093">
                  <a:moveTo>
                    <a:pt x="2859" y="15033"/>
                  </a:moveTo>
                  <a:lnTo>
                    <a:pt x="3203" y="15033"/>
                  </a:lnTo>
                  <a:lnTo>
                    <a:pt x="3249" y="15033"/>
                  </a:lnTo>
                  <a:lnTo>
                    <a:pt x="3295" y="15031"/>
                  </a:lnTo>
                  <a:lnTo>
                    <a:pt x="3341" y="15028"/>
                  </a:lnTo>
                  <a:lnTo>
                    <a:pt x="3387" y="15024"/>
                  </a:lnTo>
                  <a:lnTo>
                    <a:pt x="3431" y="15019"/>
                  </a:lnTo>
                  <a:lnTo>
                    <a:pt x="3476" y="15013"/>
                  </a:lnTo>
                  <a:lnTo>
                    <a:pt x="3521" y="15005"/>
                  </a:lnTo>
                  <a:lnTo>
                    <a:pt x="3565" y="14997"/>
                  </a:lnTo>
                  <a:lnTo>
                    <a:pt x="3608" y="14987"/>
                  </a:lnTo>
                  <a:lnTo>
                    <a:pt x="3652" y="14977"/>
                  </a:lnTo>
                  <a:lnTo>
                    <a:pt x="3695" y="14965"/>
                  </a:lnTo>
                  <a:lnTo>
                    <a:pt x="3737" y="14952"/>
                  </a:lnTo>
                  <a:lnTo>
                    <a:pt x="3779" y="14938"/>
                  </a:lnTo>
                  <a:lnTo>
                    <a:pt x="3821" y="14924"/>
                  </a:lnTo>
                  <a:lnTo>
                    <a:pt x="3861" y="14908"/>
                  </a:lnTo>
                  <a:lnTo>
                    <a:pt x="3902" y="14892"/>
                  </a:lnTo>
                  <a:lnTo>
                    <a:pt x="3941" y="14874"/>
                  </a:lnTo>
                  <a:lnTo>
                    <a:pt x="3982" y="14856"/>
                  </a:lnTo>
                  <a:lnTo>
                    <a:pt x="4020" y="14837"/>
                  </a:lnTo>
                  <a:lnTo>
                    <a:pt x="4059" y="14816"/>
                  </a:lnTo>
                  <a:lnTo>
                    <a:pt x="4097" y="14794"/>
                  </a:lnTo>
                  <a:lnTo>
                    <a:pt x="4135" y="14772"/>
                  </a:lnTo>
                  <a:lnTo>
                    <a:pt x="4171" y="14750"/>
                  </a:lnTo>
                  <a:lnTo>
                    <a:pt x="4207" y="14726"/>
                  </a:lnTo>
                  <a:lnTo>
                    <a:pt x="4242" y="14701"/>
                  </a:lnTo>
                  <a:lnTo>
                    <a:pt x="4277" y="14676"/>
                  </a:lnTo>
                  <a:lnTo>
                    <a:pt x="4312" y="14650"/>
                  </a:lnTo>
                  <a:lnTo>
                    <a:pt x="4345" y="14623"/>
                  </a:lnTo>
                  <a:lnTo>
                    <a:pt x="4378" y="14595"/>
                  </a:lnTo>
                  <a:lnTo>
                    <a:pt x="4410" y="14566"/>
                  </a:lnTo>
                  <a:lnTo>
                    <a:pt x="4441" y="14537"/>
                  </a:lnTo>
                  <a:lnTo>
                    <a:pt x="4473" y="14507"/>
                  </a:lnTo>
                  <a:lnTo>
                    <a:pt x="4473" y="14505"/>
                  </a:lnTo>
                  <a:lnTo>
                    <a:pt x="4503" y="14474"/>
                  </a:lnTo>
                  <a:lnTo>
                    <a:pt x="4532" y="14442"/>
                  </a:lnTo>
                  <a:lnTo>
                    <a:pt x="4561" y="14410"/>
                  </a:lnTo>
                  <a:lnTo>
                    <a:pt x="4588" y="14377"/>
                  </a:lnTo>
                  <a:lnTo>
                    <a:pt x="4616" y="14344"/>
                  </a:lnTo>
                  <a:lnTo>
                    <a:pt x="4643" y="14310"/>
                  </a:lnTo>
                  <a:lnTo>
                    <a:pt x="4668" y="14274"/>
                  </a:lnTo>
                  <a:lnTo>
                    <a:pt x="4693" y="14238"/>
                  </a:lnTo>
                  <a:lnTo>
                    <a:pt x="4716" y="14202"/>
                  </a:lnTo>
                  <a:lnTo>
                    <a:pt x="4739" y="14166"/>
                  </a:lnTo>
                  <a:lnTo>
                    <a:pt x="4761" y="14129"/>
                  </a:lnTo>
                  <a:lnTo>
                    <a:pt x="4783" y="14090"/>
                  </a:lnTo>
                  <a:lnTo>
                    <a:pt x="4804" y="14052"/>
                  </a:lnTo>
                  <a:lnTo>
                    <a:pt x="4823" y="14013"/>
                  </a:lnTo>
                  <a:lnTo>
                    <a:pt x="4841" y="13974"/>
                  </a:lnTo>
                  <a:lnTo>
                    <a:pt x="4859" y="13934"/>
                  </a:lnTo>
                  <a:lnTo>
                    <a:pt x="4875" y="13893"/>
                  </a:lnTo>
                  <a:lnTo>
                    <a:pt x="4891" y="13852"/>
                  </a:lnTo>
                  <a:lnTo>
                    <a:pt x="4906" y="13811"/>
                  </a:lnTo>
                  <a:lnTo>
                    <a:pt x="4919" y="13769"/>
                  </a:lnTo>
                  <a:lnTo>
                    <a:pt x="4932" y="13726"/>
                  </a:lnTo>
                  <a:lnTo>
                    <a:pt x="4944" y="13684"/>
                  </a:lnTo>
                  <a:lnTo>
                    <a:pt x="4955" y="13641"/>
                  </a:lnTo>
                  <a:lnTo>
                    <a:pt x="4965" y="13597"/>
                  </a:lnTo>
                  <a:lnTo>
                    <a:pt x="4973" y="13553"/>
                  </a:lnTo>
                  <a:lnTo>
                    <a:pt x="4981" y="13508"/>
                  </a:lnTo>
                  <a:lnTo>
                    <a:pt x="4987" y="13464"/>
                  </a:lnTo>
                  <a:lnTo>
                    <a:pt x="4992" y="13419"/>
                  </a:lnTo>
                  <a:lnTo>
                    <a:pt x="4996" y="13373"/>
                  </a:lnTo>
                  <a:lnTo>
                    <a:pt x="4999" y="13328"/>
                  </a:lnTo>
                  <a:lnTo>
                    <a:pt x="5001" y="13283"/>
                  </a:lnTo>
                  <a:lnTo>
                    <a:pt x="5001" y="13236"/>
                  </a:lnTo>
                  <a:lnTo>
                    <a:pt x="5001" y="11094"/>
                  </a:lnTo>
                  <a:lnTo>
                    <a:pt x="2859" y="11094"/>
                  </a:lnTo>
                  <a:lnTo>
                    <a:pt x="2812" y="11094"/>
                  </a:lnTo>
                  <a:lnTo>
                    <a:pt x="2766" y="11096"/>
                  </a:lnTo>
                  <a:lnTo>
                    <a:pt x="2721" y="11099"/>
                  </a:lnTo>
                  <a:lnTo>
                    <a:pt x="2676" y="11103"/>
                  </a:lnTo>
                  <a:lnTo>
                    <a:pt x="2630" y="11108"/>
                  </a:lnTo>
                  <a:lnTo>
                    <a:pt x="2586" y="11114"/>
                  </a:lnTo>
                  <a:lnTo>
                    <a:pt x="2541" y="11122"/>
                  </a:lnTo>
                  <a:lnTo>
                    <a:pt x="2497" y="11130"/>
                  </a:lnTo>
                  <a:lnTo>
                    <a:pt x="2454" y="11140"/>
                  </a:lnTo>
                  <a:lnTo>
                    <a:pt x="2411" y="11151"/>
                  </a:lnTo>
                  <a:lnTo>
                    <a:pt x="2368" y="11163"/>
                  </a:lnTo>
                  <a:lnTo>
                    <a:pt x="2325" y="11176"/>
                  </a:lnTo>
                  <a:lnTo>
                    <a:pt x="2283" y="11189"/>
                  </a:lnTo>
                  <a:lnTo>
                    <a:pt x="2242" y="11204"/>
                  </a:lnTo>
                  <a:lnTo>
                    <a:pt x="2201" y="11220"/>
                  </a:lnTo>
                  <a:lnTo>
                    <a:pt x="2160" y="11236"/>
                  </a:lnTo>
                  <a:lnTo>
                    <a:pt x="2120" y="11254"/>
                  </a:lnTo>
                  <a:lnTo>
                    <a:pt x="2081" y="11272"/>
                  </a:lnTo>
                  <a:lnTo>
                    <a:pt x="2042" y="11291"/>
                  </a:lnTo>
                  <a:lnTo>
                    <a:pt x="2003" y="11312"/>
                  </a:lnTo>
                  <a:lnTo>
                    <a:pt x="1965" y="11333"/>
                  </a:lnTo>
                  <a:lnTo>
                    <a:pt x="1928" y="11356"/>
                  </a:lnTo>
                  <a:lnTo>
                    <a:pt x="1892" y="11379"/>
                  </a:lnTo>
                  <a:lnTo>
                    <a:pt x="1855" y="11403"/>
                  </a:lnTo>
                  <a:lnTo>
                    <a:pt x="1819" y="11427"/>
                  </a:lnTo>
                  <a:lnTo>
                    <a:pt x="1784" y="11452"/>
                  </a:lnTo>
                  <a:lnTo>
                    <a:pt x="1750" y="11479"/>
                  </a:lnTo>
                  <a:lnTo>
                    <a:pt x="1717" y="11506"/>
                  </a:lnTo>
                  <a:lnTo>
                    <a:pt x="1683" y="11534"/>
                  </a:lnTo>
                  <a:lnTo>
                    <a:pt x="1651" y="11563"/>
                  </a:lnTo>
                  <a:lnTo>
                    <a:pt x="1620" y="11592"/>
                  </a:lnTo>
                  <a:lnTo>
                    <a:pt x="1589" y="11622"/>
                  </a:lnTo>
                  <a:lnTo>
                    <a:pt x="1587" y="11622"/>
                  </a:lnTo>
                  <a:lnTo>
                    <a:pt x="1557" y="11653"/>
                  </a:lnTo>
                  <a:lnTo>
                    <a:pt x="1527" y="11685"/>
                  </a:lnTo>
                  <a:lnTo>
                    <a:pt x="1498" y="11717"/>
                  </a:lnTo>
                  <a:lnTo>
                    <a:pt x="1471" y="11750"/>
                  </a:lnTo>
                  <a:lnTo>
                    <a:pt x="1444" y="11783"/>
                  </a:lnTo>
                  <a:lnTo>
                    <a:pt x="1418" y="11817"/>
                  </a:lnTo>
                  <a:lnTo>
                    <a:pt x="1393" y="11852"/>
                  </a:lnTo>
                  <a:lnTo>
                    <a:pt x="1367" y="11888"/>
                  </a:lnTo>
                  <a:lnTo>
                    <a:pt x="1343" y="11924"/>
                  </a:lnTo>
                  <a:lnTo>
                    <a:pt x="1321" y="11960"/>
                  </a:lnTo>
                  <a:lnTo>
                    <a:pt x="1299" y="11997"/>
                  </a:lnTo>
                  <a:lnTo>
                    <a:pt x="1278" y="12036"/>
                  </a:lnTo>
                  <a:lnTo>
                    <a:pt x="1257" y="12075"/>
                  </a:lnTo>
                  <a:lnTo>
                    <a:pt x="1238" y="12113"/>
                  </a:lnTo>
                  <a:lnTo>
                    <a:pt x="1220" y="12153"/>
                  </a:lnTo>
                  <a:lnTo>
                    <a:pt x="1201" y="12192"/>
                  </a:lnTo>
                  <a:lnTo>
                    <a:pt x="1185" y="12234"/>
                  </a:lnTo>
                  <a:lnTo>
                    <a:pt x="1169" y="12274"/>
                  </a:lnTo>
                  <a:lnTo>
                    <a:pt x="1155" y="12315"/>
                  </a:lnTo>
                  <a:lnTo>
                    <a:pt x="1141" y="12357"/>
                  </a:lnTo>
                  <a:lnTo>
                    <a:pt x="1128" y="12400"/>
                  </a:lnTo>
                  <a:lnTo>
                    <a:pt x="1117" y="12443"/>
                  </a:lnTo>
                  <a:lnTo>
                    <a:pt x="1107" y="12486"/>
                  </a:lnTo>
                  <a:lnTo>
                    <a:pt x="1097" y="12529"/>
                  </a:lnTo>
                  <a:lnTo>
                    <a:pt x="1089" y="12574"/>
                  </a:lnTo>
                  <a:lnTo>
                    <a:pt x="1081" y="12618"/>
                  </a:lnTo>
                  <a:lnTo>
                    <a:pt x="1075" y="12663"/>
                  </a:lnTo>
                  <a:lnTo>
                    <a:pt x="1070" y="12707"/>
                  </a:lnTo>
                  <a:lnTo>
                    <a:pt x="1066" y="12754"/>
                  </a:lnTo>
                  <a:lnTo>
                    <a:pt x="1063" y="12799"/>
                  </a:lnTo>
                  <a:lnTo>
                    <a:pt x="1061" y="12845"/>
                  </a:lnTo>
                  <a:lnTo>
                    <a:pt x="1061" y="12891"/>
                  </a:lnTo>
                  <a:lnTo>
                    <a:pt x="1061" y="13236"/>
                  </a:lnTo>
                  <a:lnTo>
                    <a:pt x="1061" y="13283"/>
                  </a:lnTo>
                  <a:lnTo>
                    <a:pt x="1063" y="13328"/>
                  </a:lnTo>
                  <a:lnTo>
                    <a:pt x="1066" y="13374"/>
                  </a:lnTo>
                  <a:lnTo>
                    <a:pt x="1070" y="13420"/>
                  </a:lnTo>
                  <a:lnTo>
                    <a:pt x="1075" y="13464"/>
                  </a:lnTo>
                  <a:lnTo>
                    <a:pt x="1081" y="13509"/>
                  </a:lnTo>
                  <a:lnTo>
                    <a:pt x="1089" y="13553"/>
                  </a:lnTo>
                  <a:lnTo>
                    <a:pt x="1097" y="13598"/>
                  </a:lnTo>
                  <a:lnTo>
                    <a:pt x="1107" y="13641"/>
                  </a:lnTo>
                  <a:lnTo>
                    <a:pt x="1117" y="13684"/>
                  </a:lnTo>
                  <a:lnTo>
                    <a:pt x="1128" y="13727"/>
                  </a:lnTo>
                  <a:lnTo>
                    <a:pt x="1141" y="13770"/>
                  </a:lnTo>
                  <a:lnTo>
                    <a:pt x="1155" y="13812"/>
                  </a:lnTo>
                  <a:lnTo>
                    <a:pt x="1169" y="13853"/>
                  </a:lnTo>
                  <a:lnTo>
                    <a:pt x="1185" y="13894"/>
                  </a:lnTo>
                  <a:lnTo>
                    <a:pt x="1201" y="13935"/>
                  </a:lnTo>
                  <a:lnTo>
                    <a:pt x="1220" y="13975"/>
                  </a:lnTo>
                  <a:lnTo>
                    <a:pt x="1238" y="14014"/>
                  </a:lnTo>
                  <a:lnTo>
                    <a:pt x="1257" y="14053"/>
                  </a:lnTo>
                  <a:lnTo>
                    <a:pt x="1278" y="14091"/>
                  </a:lnTo>
                  <a:lnTo>
                    <a:pt x="1299" y="14130"/>
                  </a:lnTo>
                  <a:lnTo>
                    <a:pt x="1321" y="14167"/>
                  </a:lnTo>
                  <a:lnTo>
                    <a:pt x="1343" y="14203"/>
                  </a:lnTo>
                  <a:lnTo>
                    <a:pt x="1367" y="14239"/>
                  </a:lnTo>
                  <a:lnTo>
                    <a:pt x="1393" y="14274"/>
                  </a:lnTo>
                  <a:lnTo>
                    <a:pt x="1418" y="14310"/>
                  </a:lnTo>
                  <a:lnTo>
                    <a:pt x="1444" y="14344"/>
                  </a:lnTo>
                  <a:lnTo>
                    <a:pt x="1471" y="14377"/>
                  </a:lnTo>
                  <a:lnTo>
                    <a:pt x="1498" y="14410"/>
                  </a:lnTo>
                  <a:lnTo>
                    <a:pt x="1527" y="14442"/>
                  </a:lnTo>
                  <a:lnTo>
                    <a:pt x="1557" y="14475"/>
                  </a:lnTo>
                  <a:lnTo>
                    <a:pt x="1587" y="14505"/>
                  </a:lnTo>
                  <a:lnTo>
                    <a:pt x="1589" y="14507"/>
                  </a:lnTo>
                  <a:lnTo>
                    <a:pt x="1619" y="14537"/>
                  </a:lnTo>
                  <a:lnTo>
                    <a:pt x="1651" y="14566"/>
                  </a:lnTo>
                  <a:lnTo>
                    <a:pt x="1683" y="14595"/>
                  </a:lnTo>
                  <a:lnTo>
                    <a:pt x="1717" y="14623"/>
                  </a:lnTo>
                  <a:lnTo>
                    <a:pt x="1750" y="14650"/>
                  </a:lnTo>
                  <a:lnTo>
                    <a:pt x="1784" y="14676"/>
                  </a:lnTo>
                  <a:lnTo>
                    <a:pt x="1819" y="14701"/>
                  </a:lnTo>
                  <a:lnTo>
                    <a:pt x="1854" y="14726"/>
                  </a:lnTo>
                  <a:lnTo>
                    <a:pt x="1891" y="14750"/>
                  </a:lnTo>
                  <a:lnTo>
                    <a:pt x="1927" y="14772"/>
                  </a:lnTo>
                  <a:lnTo>
                    <a:pt x="1964" y="14794"/>
                  </a:lnTo>
                  <a:lnTo>
                    <a:pt x="2002" y="14816"/>
                  </a:lnTo>
                  <a:lnTo>
                    <a:pt x="2041" y="14837"/>
                  </a:lnTo>
                  <a:lnTo>
                    <a:pt x="2080" y="14856"/>
                  </a:lnTo>
                  <a:lnTo>
                    <a:pt x="2119" y="14874"/>
                  </a:lnTo>
                  <a:lnTo>
                    <a:pt x="2159" y="14892"/>
                  </a:lnTo>
                  <a:lnTo>
                    <a:pt x="2200" y="14908"/>
                  </a:lnTo>
                  <a:lnTo>
                    <a:pt x="2241" y="14924"/>
                  </a:lnTo>
                  <a:lnTo>
                    <a:pt x="2282" y="14938"/>
                  </a:lnTo>
                  <a:lnTo>
                    <a:pt x="2324" y="14952"/>
                  </a:lnTo>
                  <a:lnTo>
                    <a:pt x="2367" y="14965"/>
                  </a:lnTo>
                  <a:lnTo>
                    <a:pt x="2410" y="14977"/>
                  </a:lnTo>
                  <a:lnTo>
                    <a:pt x="2453" y="14987"/>
                  </a:lnTo>
                  <a:lnTo>
                    <a:pt x="2496" y="14997"/>
                  </a:lnTo>
                  <a:lnTo>
                    <a:pt x="2541" y="15005"/>
                  </a:lnTo>
                  <a:lnTo>
                    <a:pt x="2585" y="15013"/>
                  </a:lnTo>
                  <a:lnTo>
                    <a:pt x="2630" y="15019"/>
                  </a:lnTo>
                  <a:lnTo>
                    <a:pt x="2675" y="15024"/>
                  </a:lnTo>
                  <a:lnTo>
                    <a:pt x="2720" y="15028"/>
                  </a:lnTo>
                  <a:lnTo>
                    <a:pt x="2766" y="15031"/>
                  </a:lnTo>
                  <a:lnTo>
                    <a:pt x="2812" y="15033"/>
                  </a:lnTo>
                  <a:lnTo>
                    <a:pt x="2859" y="15033"/>
                  </a:lnTo>
                  <a:close/>
                  <a:moveTo>
                    <a:pt x="2859" y="0"/>
                  </a:moveTo>
                  <a:lnTo>
                    <a:pt x="3203" y="0"/>
                  </a:lnTo>
                  <a:lnTo>
                    <a:pt x="3277" y="1"/>
                  </a:lnTo>
                  <a:lnTo>
                    <a:pt x="3350" y="4"/>
                  </a:lnTo>
                  <a:lnTo>
                    <a:pt x="3422" y="8"/>
                  </a:lnTo>
                  <a:lnTo>
                    <a:pt x="3495" y="15"/>
                  </a:lnTo>
                  <a:lnTo>
                    <a:pt x="3566" y="23"/>
                  </a:lnTo>
                  <a:lnTo>
                    <a:pt x="3637" y="33"/>
                  </a:lnTo>
                  <a:lnTo>
                    <a:pt x="3708" y="44"/>
                  </a:lnTo>
                  <a:lnTo>
                    <a:pt x="3777" y="58"/>
                  </a:lnTo>
                  <a:lnTo>
                    <a:pt x="3847" y="73"/>
                  </a:lnTo>
                  <a:lnTo>
                    <a:pt x="3915" y="91"/>
                  </a:lnTo>
                  <a:lnTo>
                    <a:pt x="3984" y="109"/>
                  </a:lnTo>
                  <a:lnTo>
                    <a:pt x="4051" y="129"/>
                  </a:lnTo>
                  <a:lnTo>
                    <a:pt x="4117" y="151"/>
                  </a:lnTo>
                  <a:lnTo>
                    <a:pt x="4184" y="174"/>
                  </a:lnTo>
                  <a:lnTo>
                    <a:pt x="4249" y="199"/>
                  </a:lnTo>
                  <a:lnTo>
                    <a:pt x="4314" y="225"/>
                  </a:lnTo>
                  <a:lnTo>
                    <a:pt x="4377" y="253"/>
                  </a:lnTo>
                  <a:lnTo>
                    <a:pt x="4439" y="283"/>
                  </a:lnTo>
                  <a:lnTo>
                    <a:pt x="4502" y="314"/>
                  </a:lnTo>
                  <a:lnTo>
                    <a:pt x="4563" y="346"/>
                  </a:lnTo>
                  <a:lnTo>
                    <a:pt x="4624" y="380"/>
                  </a:lnTo>
                  <a:lnTo>
                    <a:pt x="4683" y="415"/>
                  </a:lnTo>
                  <a:lnTo>
                    <a:pt x="4741" y="452"/>
                  </a:lnTo>
                  <a:lnTo>
                    <a:pt x="4799" y="490"/>
                  </a:lnTo>
                  <a:lnTo>
                    <a:pt x="4855" y="529"/>
                  </a:lnTo>
                  <a:lnTo>
                    <a:pt x="4911" y="569"/>
                  </a:lnTo>
                  <a:lnTo>
                    <a:pt x="4966" y="612"/>
                  </a:lnTo>
                  <a:lnTo>
                    <a:pt x="5019" y="655"/>
                  </a:lnTo>
                  <a:lnTo>
                    <a:pt x="5071" y="699"/>
                  </a:lnTo>
                  <a:lnTo>
                    <a:pt x="5123" y="744"/>
                  </a:lnTo>
                  <a:lnTo>
                    <a:pt x="5173" y="791"/>
                  </a:lnTo>
                  <a:lnTo>
                    <a:pt x="5222" y="839"/>
                  </a:lnTo>
                  <a:lnTo>
                    <a:pt x="5271" y="888"/>
                  </a:lnTo>
                  <a:lnTo>
                    <a:pt x="5317" y="938"/>
                  </a:lnTo>
                  <a:lnTo>
                    <a:pt x="5362" y="990"/>
                  </a:lnTo>
                  <a:lnTo>
                    <a:pt x="5406" y="1042"/>
                  </a:lnTo>
                  <a:lnTo>
                    <a:pt x="5450" y="1095"/>
                  </a:lnTo>
                  <a:lnTo>
                    <a:pt x="5492" y="1150"/>
                  </a:lnTo>
                  <a:lnTo>
                    <a:pt x="5532" y="1205"/>
                  </a:lnTo>
                  <a:lnTo>
                    <a:pt x="5571" y="1262"/>
                  </a:lnTo>
                  <a:lnTo>
                    <a:pt x="5610" y="1320"/>
                  </a:lnTo>
                  <a:lnTo>
                    <a:pt x="5646" y="1378"/>
                  </a:lnTo>
                  <a:lnTo>
                    <a:pt x="5681" y="1437"/>
                  </a:lnTo>
                  <a:lnTo>
                    <a:pt x="5715" y="1498"/>
                  </a:lnTo>
                  <a:lnTo>
                    <a:pt x="5748" y="1559"/>
                  </a:lnTo>
                  <a:lnTo>
                    <a:pt x="5779" y="1621"/>
                  </a:lnTo>
                  <a:lnTo>
                    <a:pt x="5808" y="1684"/>
                  </a:lnTo>
                  <a:lnTo>
                    <a:pt x="5836" y="1747"/>
                  </a:lnTo>
                  <a:lnTo>
                    <a:pt x="5862" y="1811"/>
                  </a:lnTo>
                  <a:lnTo>
                    <a:pt x="5887" y="1877"/>
                  </a:lnTo>
                  <a:lnTo>
                    <a:pt x="5911" y="1943"/>
                  </a:lnTo>
                  <a:lnTo>
                    <a:pt x="5932" y="2010"/>
                  </a:lnTo>
                  <a:lnTo>
                    <a:pt x="5952" y="2077"/>
                  </a:lnTo>
                  <a:lnTo>
                    <a:pt x="5971" y="2145"/>
                  </a:lnTo>
                  <a:lnTo>
                    <a:pt x="5988" y="2214"/>
                  </a:lnTo>
                  <a:lnTo>
                    <a:pt x="6003" y="2283"/>
                  </a:lnTo>
                  <a:lnTo>
                    <a:pt x="6016" y="2353"/>
                  </a:lnTo>
                  <a:lnTo>
                    <a:pt x="6028" y="2423"/>
                  </a:lnTo>
                  <a:lnTo>
                    <a:pt x="6038" y="2494"/>
                  </a:lnTo>
                  <a:lnTo>
                    <a:pt x="6046" y="2566"/>
                  </a:lnTo>
                  <a:lnTo>
                    <a:pt x="6053" y="2638"/>
                  </a:lnTo>
                  <a:lnTo>
                    <a:pt x="6057" y="2711"/>
                  </a:lnTo>
                  <a:lnTo>
                    <a:pt x="6060" y="2783"/>
                  </a:lnTo>
                  <a:lnTo>
                    <a:pt x="6061" y="2857"/>
                  </a:lnTo>
                  <a:lnTo>
                    <a:pt x="6061" y="4999"/>
                  </a:lnTo>
                  <a:lnTo>
                    <a:pt x="9633" y="4999"/>
                  </a:lnTo>
                  <a:lnTo>
                    <a:pt x="9633" y="2857"/>
                  </a:lnTo>
                  <a:lnTo>
                    <a:pt x="9634" y="2784"/>
                  </a:lnTo>
                  <a:lnTo>
                    <a:pt x="9637" y="2711"/>
                  </a:lnTo>
                  <a:lnTo>
                    <a:pt x="9641" y="2638"/>
                  </a:lnTo>
                  <a:lnTo>
                    <a:pt x="9648" y="2567"/>
                  </a:lnTo>
                  <a:lnTo>
                    <a:pt x="9656" y="2495"/>
                  </a:lnTo>
                  <a:lnTo>
                    <a:pt x="9666" y="2424"/>
                  </a:lnTo>
                  <a:lnTo>
                    <a:pt x="9678" y="2354"/>
                  </a:lnTo>
                  <a:lnTo>
                    <a:pt x="9691" y="2284"/>
                  </a:lnTo>
                  <a:lnTo>
                    <a:pt x="9706" y="2215"/>
                  </a:lnTo>
                  <a:lnTo>
                    <a:pt x="9723" y="2146"/>
                  </a:lnTo>
                  <a:lnTo>
                    <a:pt x="9741" y="2078"/>
                  </a:lnTo>
                  <a:lnTo>
                    <a:pt x="9762" y="2011"/>
                  </a:lnTo>
                  <a:lnTo>
                    <a:pt x="9783" y="1944"/>
                  </a:lnTo>
                  <a:lnTo>
                    <a:pt x="9807" y="1879"/>
                  </a:lnTo>
                  <a:lnTo>
                    <a:pt x="9832" y="1813"/>
                  </a:lnTo>
                  <a:lnTo>
                    <a:pt x="9858" y="1749"/>
                  </a:lnTo>
                  <a:lnTo>
                    <a:pt x="9886" y="1686"/>
                  </a:lnTo>
                  <a:lnTo>
                    <a:pt x="9915" y="1622"/>
                  </a:lnTo>
                  <a:lnTo>
                    <a:pt x="9946" y="1561"/>
                  </a:lnTo>
                  <a:lnTo>
                    <a:pt x="9979" y="1500"/>
                  </a:lnTo>
                  <a:lnTo>
                    <a:pt x="10013" y="1439"/>
                  </a:lnTo>
                  <a:lnTo>
                    <a:pt x="10048" y="1380"/>
                  </a:lnTo>
                  <a:lnTo>
                    <a:pt x="10085" y="1322"/>
                  </a:lnTo>
                  <a:lnTo>
                    <a:pt x="10123" y="1263"/>
                  </a:lnTo>
                  <a:lnTo>
                    <a:pt x="10162" y="1207"/>
                  </a:lnTo>
                  <a:lnTo>
                    <a:pt x="10203" y="1152"/>
                  </a:lnTo>
                  <a:lnTo>
                    <a:pt x="10244" y="1097"/>
                  </a:lnTo>
                  <a:lnTo>
                    <a:pt x="10288" y="1044"/>
                  </a:lnTo>
                  <a:lnTo>
                    <a:pt x="10332" y="991"/>
                  </a:lnTo>
                  <a:lnTo>
                    <a:pt x="10378" y="939"/>
                  </a:lnTo>
                  <a:lnTo>
                    <a:pt x="10424" y="889"/>
                  </a:lnTo>
                  <a:lnTo>
                    <a:pt x="10473" y="840"/>
                  </a:lnTo>
                  <a:lnTo>
                    <a:pt x="10472" y="839"/>
                  </a:lnTo>
                  <a:lnTo>
                    <a:pt x="10521" y="791"/>
                  </a:lnTo>
                  <a:lnTo>
                    <a:pt x="10571" y="744"/>
                  </a:lnTo>
                  <a:lnTo>
                    <a:pt x="10623" y="699"/>
                  </a:lnTo>
                  <a:lnTo>
                    <a:pt x="10675" y="655"/>
                  </a:lnTo>
                  <a:lnTo>
                    <a:pt x="10728" y="612"/>
                  </a:lnTo>
                  <a:lnTo>
                    <a:pt x="10783" y="569"/>
                  </a:lnTo>
                  <a:lnTo>
                    <a:pt x="10839" y="529"/>
                  </a:lnTo>
                  <a:lnTo>
                    <a:pt x="10895" y="490"/>
                  </a:lnTo>
                  <a:lnTo>
                    <a:pt x="10953" y="452"/>
                  </a:lnTo>
                  <a:lnTo>
                    <a:pt x="11011" y="415"/>
                  </a:lnTo>
                  <a:lnTo>
                    <a:pt x="11070" y="380"/>
                  </a:lnTo>
                  <a:lnTo>
                    <a:pt x="11131" y="346"/>
                  </a:lnTo>
                  <a:lnTo>
                    <a:pt x="11192" y="314"/>
                  </a:lnTo>
                  <a:lnTo>
                    <a:pt x="11254" y="283"/>
                  </a:lnTo>
                  <a:lnTo>
                    <a:pt x="11317" y="253"/>
                  </a:lnTo>
                  <a:lnTo>
                    <a:pt x="11380" y="225"/>
                  </a:lnTo>
                  <a:lnTo>
                    <a:pt x="11445" y="199"/>
                  </a:lnTo>
                  <a:lnTo>
                    <a:pt x="11510" y="174"/>
                  </a:lnTo>
                  <a:lnTo>
                    <a:pt x="11577" y="151"/>
                  </a:lnTo>
                  <a:lnTo>
                    <a:pt x="11643" y="129"/>
                  </a:lnTo>
                  <a:lnTo>
                    <a:pt x="11710" y="109"/>
                  </a:lnTo>
                  <a:lnTo>
                    <a:pt x="11779" y="91"/>
                  </a:lnTo>
                  <a:lnTo>
                    <a:pt x="11847" y="73"/>
                  </a:lnTo>
                  <a:lnTo>
                    <a:pt x="11917" y="58"/>
                  </a:lnTo>
                  <a:lnTo>
                    <a:pt x="11986" y="44"/>
                  </a:lnTo>
                  <a:lnTo>
                    <a:pt x="12057" y="33"/>
                  </a:lnTo>
                  <a:lnTo>
                    <a:pt x="12128" y="23"/>
                  </a:lnTo>
                  <a:lnTo>
                    <a:pt x="12199" y="15"/>
                  </a:lnTo>
                  <a:lnTo>
                    <a:pt x="12272" y="8"/>
                  </a:lnTo>
                  <a:lnTo>
                    <a:pt x="12344" y="4"/>
                  </a:lnTo>
                  <a:lnTo>
                    <a:pt x="12417" y="1"/>
                  </a:lnTo>
                  <a:lnTo>
                    <a:pt x="12491" y="0"/>
                  </a:lnTo>
                  <a:lnTo>
                    <a:pt x="12835" y="0"/>
                  </a:lnTo>
                  <a:lnTo>
                    <a:pt x="12910" y="1"/>
                  </a:lnTo>
                  <a:lnTo>
                    <a:pt x="12982" y="4"/>
                  </a:lnTo>
                  <a:lnTo>
                    <a:pt x="13055" y="8"/>
                  </a:lnTo>
                  <a:lnTo>
                    <a:pt x="13127" y="15"/>
                  </a:lnTo>
                  <a:lnTo>
                    <a:pt x="13199" y="23"/>
                  </a:lnTo>
                  <a:lnTo>
                    <a:pt x="13270" y="33"/>
                  </a:lnTo>
                  <a:lnTo>
                    <a:pt x="13340" y="44"/>
                  </a:lnTo>
                  <a:lnTo>
                    <a:pt x="13410" y="58"/>
                  </a:lnTo>
                  <a:lnTo>
                    <a:pt x="13479" y="73"/>
                  </a:lnTo>
                  <a:lnTo>
                    <a:pt x="13548" y="91"/>
                  </a:lnTo>
                  <a:lnTo>
                    <a:pt x="13616" y="109"/>
                  </a:lnTo>
                  <a:lnTo>
                    <a:pt x="13684" y="129"/>
                  </a:lnTo>
                  <a:lnTo>
                    <a:pt x="13750" y="151"/>
                  </a:lnTo>
                  <a:lnTo>
                    <a:pt x="13816" y="174"/>
                  </a:lnTo>
                  <a:lnTo>
                    <a:pt x="13882" y="199"/>
                  </a:lnTo>
                  <a:lnTo>
                    <a:pt x="13946" y="225"/>
                  </a:lnTo>
                  <a:lnTo>
                    <a:pt x="14010" y="253"/>
                  </a:lnTo>
                  <a:lnTo>
                    <a:pt x="14072" y="283"/>
                  </a:lnTo>
                  <a:lnTo>
                    <a:pt x="14134" y="314"/>
                  </a:lnTo>
                  <a:lnTo>
                    <a:pt x="14196" y="346"/>
                  </a:lnTo>
                  <a:lnTo>
                    <a:pt x="14256" y="380"/>
                  </a:lnTo>
                  <a:lnTo>
                    <a:pt x="14315" y="415"/>
                  </a:lnTo>
                  <a:lnTo>
                    <a:pt x="14374" y="452"/>
                  </a:lnTo>
                  <a:lnTo>
                    <a:pt x="14431" y="490"/>
                  </a:lnTo>
                  <a:lnTo>
                    <a:pt x="14488" y="529"/>
                  </a:lnTo>
                  <a:lnTo>
                    <a:pt x="14544" y="569"/>
                  </a:lnTo>
                  <a:lnTo>
                    <a:pt x="14598" y="612"/>
                  </a:lnTo>
                  <a:lnTo>
                    <a:pt x="14652" y="655"/>
                  </a:lnTo>
                  <a:lnTo>
                    <a:pt x="14704" y="699"/>
                  </a:lnTo>
                  <a:lnTo>
                    <a:pt x="14755" y="744"/>
                  </a:lnTo>
                  <a:lnTo>
                    <a:pt x="14806" y="791"/>
                  </a:lnTo>
                  <a:lnTo>
                    <a:pt x="14855" y="839"/>
                  </a:lnTo>
                  <a:lnTo>
                    <a:pt x="14903" y="888"/>
                  </a:lnTo>
                  <a:lnTo>
                    <a:pt x="14949" y="938"/>
                  </a:lnTo>
                  <a:lnTo>
                    <a:pt x="14995" y="990"/>
                  </a:lnTo>
                  <a:lnTo>
                    <a:pt x="15039" y="1042"/>
                  </a:lnTo>
                  <a:lnTo>
                    <a:pt x="15082" y="1095"/>
                  </a:lnTo>
                  <a:lnTo>
                    <a:pt x="15124" y="1150"/>
                  </a:lnTo>
                  <a:lnTo>
                    <a:pt x="15165" y="1205"/>
                  </a:lnTo>
                  <a:lnTo>
                    <a:pt x="15204" y="1262"/>
                  </a:lnTo>
                  <a:lnTo>
                    <a:pt x="15242" y="1320"/>
                  </a:lnTo>
                  <a:lnTo>
                    <a:pt x="15278" y="1378"/>
                  </a:lnTo>
                  <a:lnTo>
                    <a:pt x="15314" y="1437"/>
                  </a:lnTo>
                  <a:lnTo>
                    <a:pt x="15348" y="1498"/>
                  </a:lnTo>
                  <a:lnTo>
                    <a:pt x="15380" y="1559"/>
                  </a:lnTo>
                  <a:lnTo>
                    <a:pt x="15411" y="1621"/>
                  </a:lnTo>
                  <a:lnTo>
                    <a:pt x="15440" y="1684"/>
                  </a:lnTo>
                  <a:lnTo>
                    <a:pt x="15469" y="1747"/>
                  </a:lnTo>
                  <a:lnTo>
                    <a:pt x="15495" y="1811"/>
                  </a:lnTo>
                  <a:lnTo>
                    <a:pt x="15520" y="1877"/>
                  </a:lnTo>
                  <a:lnTo>
                    <a:pt x="15543" y="1943"/>
                  </a:lnTo>
                  <a:lnTo>
                    <a:pt x="15565" y="2010"/>
                  </a:lnTo>
                  <a:lnTo>
                    <a:pt x="15585" y="2077"/>
                  </a:lnTo>
                  <a:lnTo>
                    <a:pt x="15603" y="2145"/>
                  </a:lnTo>
                  <a:lnTo>
                    <a:pt x="15621" y="2214"/>
                  </a:lnTo>
                  <a:lnTo>
                    <a:pt x="15636" y="2283"/>
                  </a:lnTo>
                  <a:lnTo>
                    <a:pt x="15650" y="2353"/>
                  </a:lnTo>
                  <a:lnTo>
                    <a:pt x="15661" y="2423"/>
                  </a:lnTo>
                  <a:lnTo>
                    <a:pt x="15671" y="2494"/>
                  </a:lnTo>
                  <a:lnTo>
                    <a:pt x="15679" y="2566"/>
                  </a:lnTo>
                  <a:lnTo>
                    <a:pt x="15686" y="2638"/>
                  </a:lnTo>
                  <a:lnTo>
                    <a:pt x="15690" y="2711"/>
                  </a:lnTo>
                  <a:lnTo>
                    <a:pt x="15693" y="2783"/>
                  </a:lnTo>
                  <a:lnTo>
                    <a:pt x="15694" y="2857"/>
                  </a:lnTo>
                  <a:lnTo>
                    <a:pt x="15694" y="3202"/>
                  </a:lnTo>
                  <a:lnTo>
                    <a:pt x="15693" y="3276"/>
                  </a:lnTo>
                  <a:lnTo>
                    <a:pt x="15690" y="3348"/>
                  </a:lnTo>
                  <a:lnTo>
                    <a:pt x="15686" y="3421"/>
                  </a:lnTo>
                  <a:lnTo>
                    <a:pt x="15679" y="3493"/>
                  </a:lnTo>
                  <a:lnTo>
                    <a:pt x="15671" y="3565"/>
                  </a:lnTo>
                  <a:lnTo>
                    <a:pt x="15661" y="3636"/>
                  </a:lnTo>
                  <a:lnTo>
                    <a:pt x="15650" y="3706"/>
                  </a:lnTo>
                  <a:lnTo>
                    <a:pt x="15636" y="3776"/>
                  </a:lnTo>
                  <a:lnTo>
                    <a:pt x="15621" y="3845"/>
                  </a:lnTo>
                  <a:lnTo>
                    <a:pt x="15603" y="3914"/>
                  </a:lnTo>
                  <a:lnTo>
                    <a:pt x="15585" y="3982"/>
                  </a:lnTo>
                  <a:lnTo>
                    <a:pt x="15565" y="4049"/>
                  </a:lnTo>
                  <a:lnTo>
                    <a:pt x="15543" y="4116"/>
                  </a:lnTo>
                  <a:lnTo>
                    <a:pt x="15520" y="4182"/>
                  </a:lnTo>
                  <a:lnTo>
                    <a:pt x="15495" y="4248"/>
                  </a:lnTo>
                  <a:lnTo>
                    <a:pt x="15469" y="4312"/>
                  </a:lnTo>
                  <a:lnTo>
                    <a:pt x="15440" y="4375"/>
                  </a:lnTo>
                  <a:lnTo>
                    <a:pt x="15411" y="4439"/>
                  </a:lnTo>
                  <a:lnTo>
                    <a:pt x="15380" y="4500"/>
                  </a:lnTo>
                  <a:lnTo>
                    <a:pt x="15348" y="4561"/>
                  </a:lnTo>
                  <a:lnTo>
                    <a:pt x="15314" y="4622"/>
                  </a:lnTo>
                  <a:lnTo>
                    <a:pt x="15278" y="4681"/>
                  </a:lnTo>
                  <a:lnTo>
                    <a:pt x="15242" y="4739"/>
                  </a:lnTo>
                  <a:lnTo>
                    <a:pt x="15204" y="4797"/>
                  </a:lnTo>
                  <a:lnTo>
                    <a:pt x="15165" y="4853"/>
                  </a:lnTo>
                  <a:lnTo>
                    <a:pt x="15124" y="4909"/>
                  </a:lnTo>
                  <a:lnTo>
                    <a:pt x="15082" y="4964"/>
                  </a:lnTo>
                  <a:lnTo>
                    <a:pt x="15039" y="5017"/>
                  </a:lnTo>
                  <a:lnTo>
                    <a:pt x="14995" y="5069"/>
                  </a:lnTo>
                  <a:lnTo>
                    <a:pt x="14949" y="5121"/>
                  </a:lnTo>
                  <a:lnTo>
                    <a:pt x="14903" y="5171"/>
                  </a:lnTo>
                  <a:lnTo>
                    <a:pt x="14855" y="5220"/>
                  </a:lnTo>
                  <a:lnTo>
                    <a:pt x="14854" y="5219"/>
                  </a:lnTo>
                  <a:lnTo>
                    <a:pt x="14805" y="5267"/>
                  </a:lnTo>
                  <a:lnTo>
                    <a:pt x="14754" y="5314"/>
                  </a:lnTo>
                  <a:lnTo>
                    <a:pt x="14703" y="5360"/>
                  </a:lnTo>
                  <a:lnTo>
                    <a:pt x="14650" y="5404"/>
                  </a:lnTo>
                  <a:lnTo>
                    <a:pt x="14596" y="5446"/>
                  </a:lnTo>
                  <a:lnTo>
                    <a:pt x="14542" y="5489"/>
                  </a:lnTo>
                  <a:lnTo>
                    <a:pt x="14487" y="5530"/>
                  </a:lnTo>
                  <a:lnTo>
                    <a:pt x="14430" y="5569"/>
                  </a:lnTo>
                  <a:lnTo>
                    <a:pt x="14372" y="5606"/>
                  </a:lnTo>
                  <a:lnTo>
                    <a:pt x="14313" y="5644"/>
                  </a:lnTo>
                  <a:lnTo>
                    <a:pt x="14254" y="5679"/>
                  </a:lnTo>
                  <a:lnTo>
                    <a:pt x="14194" y="5712"/>
                  </a:lnTo>
                  <a:lnTo>
                    <a:pt x="14132" y="5745"/>
                  </a:lnTo>
                  <a:lnTo>
                    <a:pt x="14071" y="5775"/>
                  </a:lnTo>
                  <a:lnTo>
                    <a:pt x="14008" y="5806"/>
                  </a:lnTo>
                  <a:lnTo>
                    <a:pt x="13944" y="5834"/>
                  </a:lnTo>
                  <a:lnTo>
                    <a:pt x="13880" y="5860"/>
                  </a:lnTo>
                  <a:lnTo>
                    <a:pt x="13814" y="5885"/>
                  </a:lnTo>
                  <a:lnTo>
                    <a:pt x="13749" y="5908"/>
                  </a:lnTo>
                  <a:lnTo>
                    <a:pt x="13682" y="5929"/>
                  </a:lnTo>
                  <a:lnTo>
                    <a:pt x="13615" y="5950"/>
                  </a:lnTo>
                  <a:lnTo>
                    <a:pt x="13547" y="5968"/>
                  </a:lnTo>
                  <a:lnTo>
                    <a:pt x="13478" y="5986"/>
                  </a:lnTo>
                  <a:lnTo>
                    <a:pt x="13409" y="6001"/>
                  </a:lnTo>
                  <a:lnTo>
                    <a:pt x="13339" y="6014"/>
                  </a:lnTo>
                  <a:lnTo>
                    <a:pt x="13269" y="6026"/>
                  </a:lnTo>
                  <a:lnTo>
                    <a:pt x="13198" y="6036"/>
                  </a:lnTo>
                  <a:lnTo>
                    <a:pt x="13126" y="6044"/>
                  </a:lnTo>
                  <a:lnTo>
                    <a:pt x="13055" y="6050"/>
                  </a:lnTo>
                  <a:lnTo>
                    <a:pt x="12982" y="6055"/>
                  </a:lnTo>
                  <a:lnTo>
                    <a:pt x="12909" y="6058"/>
                  </a:lnTo>
                  <a:lnTo>
                    <a:pt x="12835" y="6059"/>
                  </a:lnTo>
                  <a:lnTo>
                    <a:pt x="10750" y="6059"/>
                  </a:lnTo>
                  <a:lnTo>
                    <a:pt x="10750" y="10034"/>
                  </a:lnTo>
                  <a:lnTo>
                    <a:pt x="12835" y="10034"/>
                  </a:lnTo>
                  <a:lnTo>
                    <a:pt x="12910" y="10035"/>
                  </a:lnTo>
                  <a:lnTo>
                    <a:pt x="12982" y="10038"/>
                  </a:lnTo>
                  <a:lnTo>
                    <a:pt x="13055" y="10043"/>
                  </a:lnTo>
                  <a:lnTo>
                    <a:pt x="13127" y="10049"/>
                  </a:lnTo>
                  <a:lnTo>
                    <a:pt x="13199" y="10057"/>
                  </a:lnTo>
                  <a:lnTo>
                    <a:pt x="13270" y="10067"/>
                  </a:lnTo>
                  <a:lnTo>
                    <a:pt x="13340" y="10079"/>
                  </a:lnTo>
                  <a:lnTo>
                    <a:pt x="13410" y="10092"/>
                  </a:lnTo>
                  <a:lnTo>
                    <a:pt x="13479" y="10107"/>
                  </a:lnTo>
                  <a:lnTo>
                    <a:pt x="13548" y="10125"/>
                  </a:lnTo>
                  <a:lnTo>
                    <a:pt x="13616" y="10144"/>
                  </a:lnTo>
                  <a:lnTo>
                    <a:pt x="13684" y="10164"/>
                  </a:lnTo>
                  <a:lnTo>
                    <a:pt x="13750" y="10185"/>
                  </a:lnTo>
                  <a:lnTo>
                    <a:pt x="13816" y="10208"/>
                  </a:lnTo>
                  <a:lnTo>
                    <a:pt x="13882" y="10233"/>
                  </a:lnTo>
                  <a:lnTo>
                    <a:pt x="13946" y="10259"/>
                  </a:lnTo>
                  <a:lnTo>
                    <a:pt x="14010" y="10287"/>
                  </a:lnTo>
                  <a:lnTo>
                    <a:pt x="14072" y="10318"/>
                  </a:lnTo>
                  <a:lnTo>
                    <a:pt x="14134" y="10348"/>
                  </a:lnTo>
                  <a:lnTo>
                    <a:pt x="14196" y="10381"/>
                  </a:lnTo>
                  <a:lnTo>
                    <a:pt x="14256" y="10414"/>
                  </a:lnTo>
                  <a:lnTo>
                    <a:pt x="14315" y="10449"/>
                  </a:lnTo>
                  <a:lnTo>
                    <a:pt x="14374" y="10486"/>
                  </a:lnTo>
                  <a:lnTo>
                    <a:pt x="14431" y="10524"/>
                  </a:lnTo>
                  <a:lnTo>
                    <a:pt x="14488" y="10563"/>
                  </a:lnTo>
                  <a:lnTo>
                    <a:pt x="14544" y="10603"/>
                  </a:lnTo>
                  <a:lnTo>
                    <a:pt x="14598" y="10646"/>
                  </a:lnTo>
                  <a:lnTo>
                    <a:pt x="14652" y="10689"/>
                  </a:lnTo>
                  <a:lnTo>
                    <a:pt x="14704" y="10733"/>
                  </a:lnTo>
                  <a:lnTo>
                    <a:pt x="14755" y="10778"/>
                  </a:lnTo>
                  <a:lnTo>
                    <a:pt x="14806" y="10826"/>
                  </a:lnTo>
                  <a:lnTo>
                    <a:pt x="14855" y="10873"/>
                  </a:lnTo>
                  <a:lnTo>
                    <a:pt x="14903" y="10922"/>
                  </a:lnTo>
                  <a:lnTo>
                    <a:pt x="14949" y="10972"/>
                  </a:lnTo>
                  <a:lnTo>
                    <a:pt x="14995" y="11024"/>
                  </a:lnTo>
                  <a:lnTo>
                    <a:pt x="15039" y="11076"/>
                  </a:lnTo>
                  <a:lnTo>
                    <a:pt x="15082" y="11129"/>
                  </a:lnTo>
                  <a:lnTo>
                    <a:pt x="15124" y="11184"/>
                  </a:lnTo>
                  <a:lnTo>
                    <a:pt x="15165" y="11240"/>
                  </a:lnTo>
                  <a:lnTo>
                    <a:pt x="15204" y="11296"/>
                  </a:lnTo>
                  <a:lnTo>
                    <a:pt x="15242" y="11354"/>
                  </a:lnTo>
                  <a:lnTo>
                    <a:pt x="15278" y="11412"/>
                  </a:lnTo>
                  <a:lnTo>
                    <a:pt x="15314" y="11471"/>
                  </a:lnTo>
                  <a:lnTo>
                    <a:pt x="15348" y="11532"/>
                  </a:lnTo>
                  <a:lnTo>
                    <a:pt x="15380" y="11593"/>
                  </a:lnTo>
                  <a:lnTo>
                    <a:pt x="15411" y="11655"/>
                  </a:lnTo>
                  <a:lnTo>
                    <a:pt x="15440" y="11718"/>
                  </a:lnTo>
                  <a:lnTo>
                    <a:pt x="15469" y="11781"/>
                  </a:lnTo>
                  <a:lnTo>
                    <a:pt x="15495" y="11845"/>
                  </a:lnTo>
                  <a:lnTo>
                    <a:pt x="15520" y="11911"/>
                  </a:lnTo>
                  <a:lnTo>
                    <a:pt x="15543" y="11977"/>
                  </a:lnTo>
                  <a:lnTo>
                    <a:pt x="15565" y="12044"/>
                  </a:lnTo>
                  <a:lnTo>
                    <a:pt x="15585" y="12111"/>
                  </a:lnTo>
                  <a:lnTo>
                    <a:pt x="15603" y="12179"/>
                  </a:lnTo>
                  <a:lnTo>
                    <a:pt x="15621" y="12248"/>
                  </a:lnTo>
                  <a:lnTo>
                    <a:pt x="15636" y="12317"/>
                  </a:lnTo>
                  <a:lnTo>
                    <a:pt x="15650" y="12388"/>
                  </a:lnTo>
                  <a:lnTo>
                    <a:pt x="15661" y="12457"/>
                  </a:lnTo>
                  <a:lnTo>
                    <a:pt x="15671" y="12528"/>
                  </a:lnTo>
                  <a:lnTo>
                    <a:pt x="15679" y="12600"/>
                  </a:lnTo>
                  <a:lnTo>
                    <a:pt x="15686" y="12672"/>
                  </a:lnTo>
                  <a:lnTo>
                    <a:pt x="15690" y="12745"/>
                  </a:lnTo>
                  <a:lnTo>
                    <a:pt x="15693" y="12817"/>
                  </a:lnTo>
                  <a:lnTo>
                    <a:pt x="15694" y="12891"/>
                  </a:lnTo>
                  <a:lnTo>
                    <a:pt x="15694" y="13236"/>
                  </a:lnTo>
                  <a:lnTo>
                    <a:pt x="15693" y="13310"/>
                  </a:lnTo>
                  <a:lnTo>
                    <a:pt x="15690" y="13382"/>
                  </a:lnTo>
                  <a:lnTo>
                    <a:pt x="15686" y="13455"/>
                  </a:lnTo>
                  <a:lnTo>
                    <a:pt x="15679" y="13527"/>
                  </a:lnTo>
                  <a:lnTo>
                    <a:pt x="15671" y="13599"/>
                  </a:lnTo>
                  <a:lnTo>
                    <a:pt x="15661" y="13670"/>
                  </a:lnTo>
                  <a:lnTo>
                    <a:pt x="15650" y="13740"/>
                  </a:lnTo>
                  <a:lnTo>
                    <a:pt x="15636" y="13811"/>
                  </a:lnTo>
                  <a:lnTo>
                    <a:pt x="15621" y="13879"/>
                  </a:lnTo>
                  <a:lnTo>
                    <a:pt x="15603" y="13949"/>
                  </a:lnTo>
                  <a:lnTo>
                    <a:pt x="15585" y="14016"/>
                  </a:lnTo>
                  <a:lnTo>
                    <a:pt x="15565" y="14083"/>
                  </a:lnTo>
                  <a:lnTo>
                    <a:pt x="15543" y="14151"/>
                  </a:lnTo>
                  <a:lnTo>
                    <a:pt x="15520" y="14216"/>
                  </a:lnTo>
                  <a:lnTo>
                    <a:pt x="15495" y="14282"/>
                  </a:lnTo>
                  <a:lnTo>
                    <a:pt x="15469" y="14346"/>
                  </a:lnTo>
                  <a:lnTo>
                    <a:pt x="15440" y="14409"/>
                  </a:lnTo>
                  <a:lnTo>
                    <a:pt x="15411" y="14473"/>
                  </a:lnTo>
                  <a:lnTo>
                    <a:pt x="15380" y="14534"/>
                  </a:lnTo>
                  <a:lnTo>
                    <a:pt x="15348" y="14595"/>
                  </a:lnTo>
                  <a:lnTo>
                    <a:pt x="15314" y="14656"/>
                  </a:lnTo>
                  <a:lnTo>
                    <a:pt x="15278" y="14715"/>
                  </a:lnTo>
                  <a:lnTo>
                    <a:pt x="15242" y="14773"/>
                  </a:lnTo>
                  <a:lnTo>
                    <a:pt x="15204" y="14831"/>
                  </a:lnTo>
                  <a:lnTo>
                    <a:pt x="15165" y="14888"/>
                  </a:lnTo>
                  <a:lnTo>
                    <a:pt x="15124" y="14943"/>
                  </a:lnTo>
                  <a:lnTo>
                    <a:pt x="15082" y="14998"/>
                  </a:lnTo>
                  <a:lnTo>
                    <a:pt x="15039" y="15051"/>
                  </a:lnTo>
                  <a:lnTo>
                    <a:pt x="14995" y="15103"/>
                  </a:lnTo>
                  <a:lnTo>
                    <a:pt x="14949" y="15155"/>
                  </a:lnTo>
                  <a:lnTo>
                    <a:pt x="14903" y="15205"/>
                  </a:lnTo>
                  <a:lnTo>
                    <a:pt x="14855" y="15254"/>
                  </a:lnTo>
                  <a:lnTo>
                    <a:pt x="14854" y="15253"/>
                  </a:lnTo>
                  <a:lnTo>
                    <a:pt x="14805" y="15301"/>
                  </a:lnTo>
                  <a:lnTo>
                    <a:pt x="14754" y="15348"/>
                  </a:lnTo>
                  <a:lnTo>
                    <a:pt x="14703" y="15394"/>
                  </a:lnTo>
                  <a:lnTo>
                    <a:pt x="14650" y="15438"/>
                  </a:lnTo>
                  <a:lnTo>
                    <a:pt x="14596" y="15481"/>
                  </a:lnTo>
                  <a:lnTo>
                    <a:pt x="14542" y="15523"/>
                  </a:lnTo>
                  <a:lnTo>
                    <a:pt x="14487" y="15564"/>
                  </a:lnTo>
                  <a:lnTo>
                    <a:pt x="14430" y="15603"/>
                  </a:lnTo>
                  <a:lnTo>
                    <a:pt x="14372" y="15641"/>
                  </a:lnTo>
                  <a:lnTo>
                    <a:pt x="14313" y="15678"/>
                  </a:lnTo>
                  <a:lnTo>
                    <a:pt x="14254" y="15713"/>
                  </a:lnTo>
                  <a:lnTo>
                    <a:pt x="14194" y="15747"/>
                  </a:lnTo>
                  <a:lnTo>
                    <a:pt x="14132" y="15779"/>
                  </a:lnTo>
                  <a:lnTo>
                    <a:pt x="14071" y="15810"/>
                  </a:lnTo>
                  <a:lnTo>
                    <a:pt x="14008" y="15840"/>
                  </a:lnTo>
                  <a:lnTo>
                    <a:pt x="13944" y="15868"/>
                  </a:lnTo>
                  <a:lnTo>
                    <a:pt x="13880" y="15894"/>
                  </a:lnTo>
                  <a:lnTo>
                    <a:pt x="13814" y="15919"/>
                  </a:lnTo>
                  <a:lnTo>
                    <a:pt x="13749" y="15942"/>
                  </a:lnTo>
                  <a:lnTo>
                    <a:pt x="13682" y="15964"/>
                  </a:lnTo>
                  <a:lnTo>
                    <a:pt x="13615" y="15984"/>
                  </a:lnTo>
                  <a:lnTo>
                    <a:pt x="13547" y="16002"/>
                  </a:lnTo>
                  <a:lnTo>
                    <a:pt x="13478" y="16020"/>
                  </a:lnTo>
                  <a:lnTo>
                    <a:pt x="13409" y="16035"/>
                  </a:lnTo>
                  <a:lnTo>
                    <a:pt x="13339" y="16049"/>
                  </a:lnTo>
                  <a:lnTo>
                    <a:pt x="13269" y="16060"/>
                  </a:lnTo>
                  <a:lnTo>
                    <a:pt x="13198" y="16070"/>
                  </a:lnTo>
                  <a:lnTo>
                    <a:pt x="13126" y="16078"/>
                  </a:lnTo>
                  <a:lnTo>
                    <a:pt x="13055" y="16085"/>
                  </a:lnTo>
                  <a:lnTo>
                    <a:pt x="12982" y="16089"/>
                  </a:lnTo>
                  <a:lnTo>
                    <a:pt x="12909" y="16092"/>
                  </a:lnTo>
                  <a:lnTo>
                    <a:pt x="12835" y="16093"/>
                  </a:lnTo>
                  <a:lnTo>
                    <a:pt x="12491" y="16093"/>
                  </a:lnTo>
                  <a:lnTo>
                    <a:pt x="12418" y="16092"/>
                  </a:lnTo>
                  <a:lnTo>
                    <a:pt x="12344" y="16089"/>
                  </a:lnTo>
                  <a:lnTo>
                    <a:pt x="12273" y="16085"/>
                  </a:lnTo>
                  <a:lnTo>
                    <a:pt x="12200" y="16078"/>
                  </a:lnTo>
                  <a:lnTo>
                    <a:pt x="12129" y="16070"/>
                  </a:lnTo>
                  <a:lnTo>
                    <a:pt x="12059" y="16060"/>
                  </a:lnTo>
                  <a:lnTo>
                    <a:pt x="11988" y="16049"/>
                  </a:lnTo>
                  <a:lnTo>
                    <a:pt x="11918" y="16035"/>
                  </a:lnTo>
                  <a:lnTo>
                    <a:pt x="11848" y="16020"/>
                  </a:lnTo>
                  <a:lnTo>
                    <a:pt x="11780" y="16002"/>
                  </a:lnTo>
                  <a:lnTo>
                    <a:pt x="11712" y="15984"/>
                  </a:lnTo>
                  <a:lnTo>
                    <a:pt x="11645" y="15964"/>
                  </a:lnTo>
                  <a:lnTo>
                    <a:pt x="11579" y="15942"/>
                  </a:lnTo>
                  <a:lnTo>
                    <a:pt x="11512" y="15919"/>
                  </a:lnTo>
                  <a:lnTo>
                    <a:pt x="11447" y="15894"/>
                  </a:lnTo>
                  <a:lnTo>
                    <a:pt x="11382" y="15868"/>
                  </a:lnTo>
                  <a:lnTo>
                    <a:pt x="11319" y="15840"/>
                  </a:lnTo>
                  <a:lnTo>
                    <a:pt x="11257" y="15810"/>
                  </a:lnTo>
                  <a:lnTo>
                    <a:pt x="11194" y="15779"/>
                  </a:lnTo>
                  <a:lnTo>
                    <a:pt x="11134" y="15747"/>
                  </a:lnTo>
                  <a:lnTo>
                    <a:pt x="11073" y="15714"/>
                  </a:lnTo>
                  <a:lnTo>
                    <a:pt x="11013" y="15679"/>
                  </a:lnTo>
                  <a:lnTo>
                    <a:pt x="10955" y="15641"/>
                  </a:lnTo>
                  <a:lnTo>
                    <a:pt x="10897" y="15603"/>
                  </a:lnTo>
                  <a:lnTo>
                    <a:pt x="10841" y="15564"/>
                  </a:lnTo>
                  <a:lnTo>
                    <a:pt x="10786" y="15524"/>
                  </a:lnTo>
                  <a:lnTo>
                    <a:pt x="10731" y="15482"/>
                  </a:lnTo>
                  <a:lnTo>
                    <a:pt x="10678" y="15439"/>
                  </a:lnTo>
                  <a:lnTo>
                    <a:pt x="10625" y="15394"/>
                  </a:lnTo>
                  <a:lnTo>
                    <a:pt x="10573" y="15349"/>
                  </a:lnTo>
                  <a:lnTo>
                    <a:pt x="10523" y="15302"/>
                  </a:lnTo>
                  <a:lnTo>
                    <a:pt x="10474" y="15254"/>
                  </a:lnTo>
                  <a:lnTo>
                    <a:pt x="10472" y="15252"/>
                  </a:lnTo>
                  <a:lnTo>
                    <a:pt x="10423" y="15203"/>
                  </a:lnTo>
                  <a:lnTo>
                    <a:pt x="10377" y="15153"/>
                  </a:lnTo>
                  <a:lnTo>
                    <a:pt x="10332" y="15101"/>
                  </a:lnTo>
                  <a:lnTo>
                    <a:pt x="10288" y="15049"/>
                  </a:lnTo>
                  <a:lnTo>
                    <a:pt x="10244" y="14995"/>
                  </a:lnTo>
                  <a:lnTo>
                    <a:pt x="10202" y="14940"/>
                  </a:lnTo>
                  <a:lnTo>
                    <a:pt x="10162" y="14885"/>
                  </a:lnTo>
                  <a:lnTo>
                    <a:pt x="10123" y="14829"/>
                  </a:lnTo>
                  <a:lnTo>
                    <a:pt x="10084" y="14771"/>
                  </a:lnTo>
                  <a:lnTo>
                    <a:pt x="10048" y="14713"/>
                  </a:lnTo>
                  <a:lnTo>
                    <a:pt x="10013" y="14654"/>
                  </a:lnTo>
                  <a:lnTo>
                    <a:pt x="9979" y="14593"/>
                  </a:lnTo>
                  <a:lnTo>
                    <a:pt x="9946" y="14532"/>
                  </a:lnTo>
                  <a:lnTo>
                    <a:pt x="9915" y="14470"/>
                  </a:lnTo>
                  <a:lnTo>
                    <a:pt x="9886" y="14407"/>
                  </a:lnTo>
                  <a:lnTo>
                    <a:pt x="9858" y="14344"/>
                  </a:lnTo>
                  <a:lnTo>
                    <a:pt x="9832" y="14280"/>
                  </a:lnTo>
                  <a:lnTo>
                    <a:pt x="9807" y="14214"/>
                  </a:lnTo>
                  <a:lnTo>
                    <a:pt x="9783" y="14149"/>
                  </a:lnTo>
                  <a:lnTo>
                    <a:pt x="9761" y="14081"/>
                  </a:lnTo>
                  <a:lnTo>
                    <a:pt x="9741" y="14014"/>
                  </a:lnTo>
                  <a:lnTo>
                    <a:pt x="9723" y="13947"/>
                  </a:lnTo>
                  <a:lnTo>
                    <a:pt x="9706" y="13878"/>
                  </a:lnTo>
                  <a:lnTo>
                    <a:pt x="9691" y="13809"/>
                  </a:lnTo>
                  <a:lnTo>
                    <a:pt x="9678" y="13738"/>
                  </a:lnTo>
                  <a:lnTo>
                    <a:pt x="9666" y="13669"/>
                  </a:lnTo>
                  <a:lnTo>
                    <a:pt x="9656" y="13598"/>
                  </a:lnTo>
                  <a:lnTo>
                    <a:pt x="9648" y="13526"/>
                  </a:lnTo>
                  <a:lnTo>
                    <a:pt x="9641" y="13455"/>
                  </a:lnTo>
                  <a:lnTo>
                    <a:pt x="9637" y="13382"/>
                  </a:lnTo>
                  <a:lnTo>
                    <a:pt x="9634" y="13309"/>
                  </a:lnTo>
                  <a:lnTo>
                    <a:pt x="9633" y="13236"/>
                  </a:lnTo>
                  <a:lnTo>
                    <a:pt x="9633" y="10920"/>
                  </a:lnTo>
                  <a:lnTo>
                    <a:pt x="6061" y="10920"/>
                  </a:lnTo>
                  <a:lnTo>
                    <a:pt x="6061" y="13236"/>
                  </a:lnTo>
                  <a:lnTo>
                    <a:pt x="6060" y="13310"/>
                  </a:lnTo>
                  <a:lnTo>
                    <a:pt x="6057" y="13382"/>
                  </a:lnTo>
                  <a:lnTo>
                    <a:pt x="6053" y="13455"/>
                  </a:lnTo>
                  <a:lnTo>
                    <a:pt x="6046" y="13527"/>
                  </a:lnTo>
                  <a:lnTo>
                    <a:pt x="6038" y="13599"/>
                  </a:lnTo>
                  <a:lnTo>
                    <a:pt x="6028" y="13670"/>
                  </a:lnTo>
                  <a:lnTo>
                    <a:pt x="6016" y="13740"/>
                  </a:lnTo>
                  <a:lnTo>
                    <a:pt x="6003" y="13811"/>
                  </a:lnTo>
                  <a:lnTo>
                    <a:pt x="5988" y="13879"/>
                  </a:lnTo>
                  <a:lnTo>
                    <a:pt x="5971" y="13949"/>
                  </a:lnTo>
                  <a:lnTo>
                    <a:pt x="5952" y="14016"/>
                  </a:lnTo>
                  <a:lnTo>
                    <a:pt x="5932" y="14083"/>
                  </a:lnTo>
                  <a:lnTo>
                    <a:pt x="5911" y="14151"/>
                  </a:lnTo>
                  <a:lnTo>
                    <a:pt x="5887" y="14216"/>
                  </a:lnTo>
                  <a:lnTo>
                    <a:pt x="5862" y="14282"/>
                  </a:lnTo>
                  <a:lnTo>
                    <a:pt x="5836" y="14346"/>
                  </a:lnTo>
                  <a:lnTo>
                    <a:pt x="5808" y="14409"/>
                  </a:lnTo>
                  <a:lnTo>
                    <a:pt x="5779" y="14473"/>
                  </a:lnTo>
                  <a:lnTo>
                    <a:pt x="5748" y="14534"/>
                  </a:lnTo>
                  <a:lnTo>
                    <a:pt x="5715" y="14595"/>
                  </a:lnTo>
                  <a:lnTo>
                    <a:pt x="5681" y="14656"/>
                  </a:lnTo>
                  <a:lnTo>
                    <a:pt x="5646" y="14715"/>
                  </a:lnTo>
                  <a:lnTo>
                    <a:pt x="5610" y="14773"/>
                  </a:lnTo>
                  <a:lnTo>
                    <a:pt x="5571" y="14831"/>
                  </a:lnTo>
                  <a:lnTo>
                    <a:pt x="5532" y="14888"/>
                  </a:lnTo>
                  <a:lnTo>
                    <a:pt x="5492" y="14943"/>
                  </a:lnTo>
                  <a:lnTo>
                    <a:pt x="5450" y="14998"/>
                  </a:lnTo>
                  <a:lnTo>
                    <a:pt x="5406" y="15051"/>
                  </a:lnTo>
                  <a:lnTo>
                    <a:pt x="5362" y="15103"/>
                  </a:lnTo>
                  <a:lnTo>
                    <a:pt x="5317" y="15155"/>
                  </a:lnTo>
                  <a:lnTo>
                    <a:pt x="5271" y="15205"/>
                  </a:lnTo>
                  <a:lnTo>
                    <a:pt x="5222" y="15254"/>
                  </a:lnTo>
                  <a:lnTo>
                    <a:pt x="5221" y="15253"/>
                  </a:lnTo>
                  <a:lnTo>
                    <a:pt x="5172" y="15301"/>
                  </a:lnTo>
                  <a:lnTo>
                    <a:pt x="5122" y="15348"/>
                  </a:lnTo>
                  <a:lnTo>
                    <a:pt x="5070" y="15394"/>
                  </a:lnTo>
                  <a:lnTo>
                    <a:pt x="5017" y="15438"/>
                  </a:lnTo>
                  <a:lnTo>
                    <a:pt x="4964" y="15481"/>
                  </a:lnTo>
                  <a:lnTo>
                    <a:pt x="4909" y="15523"/>
                  </a:lnTo>
                  <a:lnTo>
                    <a:pt x="4854" y="15564"/>
                  </a:lnTo>
                  <a:lnTo>
                    <a:pt x="4797" y="15603"/>
                  </a:lnTo>
                  <a:lnTo>
                    <a:pt x="4739" y="15641"/>
                  </a:lnTo>
                  <a:lnTo>
                    <a:pt x="4681" y="15678"/>
                  </a:lnTo>
                  <a:lnTo>
                    <a:pt x="4622" y="15713"/>
                  </a:lnTo>
                  <a:lnTo>
                    <a:pt x="4561" y="15747"/>
                  </a:lnTo>
                  <a:lnTo>
                    <a:pt x="4500" y="15779"/>
                  </a:lnTo>
                  <a:lnTo>
                    <a:pt x="4438" y="15810"/>
                  </a:lnTo>
                  <a:lnTo>
                    <a:pt x="4375" y="15840"/>
                  </a:lnTo>
                  <a:lnTo>
                    <a:pt x="4312" y="15868"/>
                  </a:lnTo>
                  <a:lnTo>
                    <a:pt x="4247" y="15894"/>
                  </a:lnTo>
                  <a:lnTo>
                    <a:pt x="4182" y="15919"/>
                  </a:lnTo>
                  <a:lnTo>
                    <a:pt x="4115" y="15942"/>
                  </a:lnTo>
                  <a:lnTo>
                    <a:pt x="4049" y="15964"/>
                  </a:lnTo>
                  <a:lnTo>
                    <a:pt x="3982" y="15984"/>
                  </a:lnTo>
                  <a:lnTo>
                    <a:pt x="3914" y="16002"/>
                  </a:lnTo>
                  <a:lnTo>
                    <a:pt x="3846" y="16020"/>
                  </a:lnTo>
                  <a:lnTo>
                    <a:pt x="3776" y="16035"/>
                  </a:lnTo>
                  <a:lnTo>
                    <a:pt x="3707" y="16049"/>
                  </a:lnTo>
                  <a:lnTo>
                    <a:pt x="3636" y="16060"/>
                  </a:lnTo>
                  <a:lnTo>
                    <a:pt x="3565" y="16070"/>
                  </a:lnTo>
                  <a:lnTo>
                    <a:pt x="3494" y="16078"/>
                  </a:lnTo>
                  <a:lnTo>
                    <a:pt x="3421" y="16085"/>
                  </a:lnTo>
                  <a:lnTo>
                    <a:pt x="3350" y="16089"/>
                  </a:lnTo>
                  <a:lnTo>
                    <a:pt x="3276" y="16092"/>
                  </a:lnTo>
                  <a:lnTo>
                    <a:pt x="3203" y="16093"/>
                  </a:lnTo>
                  <a:lnTo>
                    <a:pt x="2859" y="16093"/>
                  </a:lnTo>
                  <a:lnTo>
                    <a:pt x="2785" y="16092"/>
                  </a:lnTo>
                  <a:lnTo>
                    <a:pt x="2712" y="16089"/>
                  </a:lnTo>
                  <a:lnTo>
                    <a:pt x="2639" y="16085"/>
                  </a:lnTo>
                  <a:lnTo>
                    <a:pt x="2568" y="16078"/>
                  </a:lnTo>
                  <a:lnTo>
                    <a:pt x="2496" y="16070"/>
                  </a:lnTo>
                  <a:lnTo>
                    <a:pt x="2425" y="16060"/>
                  </a:lnTo>
                  <a:lnTo>
                    <a:pt x="2356" y="16049"/>
                  </a:lnTo>
                  <a:lnTo>
                    <a:pt x="2285" y="16035"/>
                  </a:lnTo>
                  <a:lnTo>
                    <a:pt x="2216" y="16020"/>
                  </a:lnTo>
                  <a:lnTo>
                    <a:pt x="2147" y="16002"/>
                  </a:lnTo>
                  <a:lnTo>
                    <a:pt x="2080" y="15984"/>
                  </a:lnTo>
                  <a:lnTo>
                    <a:pt x="2012" y="15964"/>
                  </a:lnTo>
                  <a:lnTo>
                    <a:pt x="1945" y="15942"/>
                  </a:lnTo>
                  <a:lnTo>
                    <a:pt x="1880" y="15919"/>
                  </a:lnTo>
                  <a:lnTo>
                    <a:pt x="1814" y="15894"/>
                  </a:lnTo>
                  <a:lnTo>
                    <a:pt x="1750" y="15868"/>
                  </a:lnTo>
                  <a:lnTo>
                    <a:pt x="1686" y="15840"/>
                  </a:lnTo>
                  <a:lnTo>
                    <a:pt x="1624" y="15810"/>
                  </a:lnTo>
                  <a:lnTo>
                    <a:pt x="1562" y="15779"/>
                  </a:lnTo>
                  <a:lnTo>
                    <a:pt x="1500" y="15747"/>
                  </a:lnTo>
                  <a:lnTo>
                    <a:pt x="1440" y="15714"/>
                  </a:lnTo>
                  <a:lnTo>
                    <a:pt x="1381" y="15679"/>
                  </a:lnTo>
                  <a:lnTo>
                    <a:pt x="1322" y="15641"/>
                  </a:lnTo>
                  <a:lnTo>
                    <a:pt x="1265" y="15603"/>
                  </a:lnTo>
                  <a:lnTo>
                    <a:pt x="1208" y="15564"/>
                  </a:lnTo>
                  <a:lnTo>
                    <a:pt x="1153" y="15524"/>
                  </a:lnTo>
                  <a:lnTo>
                    <a:pt x="1099" y="15482"/>
                  </a:lnTo>
                  <a:lnTo>
                    <a:pt x="1044" y="15439"/>
                  </a:lnTo>
                  <a:lnTo>
                    <a:pt x="992" y="15394"/>
                  </a:lnTo>
                  <a:lnTo>
                    <a:pt x="941" y="15349"/>
                  </a:lnTo>
                  <a:lnTo>
                    <a:pt x="891" y="15302"/>
                  </a:lnTo>
                  <a:lnTo>
                    <a:pt x="841" y="15254"/>
                  </a:lnTo>
                  <a:lnTo>
                    <a:pt x="839" y="15252"/>
                  </a:lnTo>
                  <a:lnTo>
                    <a:pt x="791" y="15203"/>
                  </a:lnTo>
                  <a:lnTo>
                    <a:pt x="745" y="15153"/>
                  </a:lnTo>
                  <a:lnTo>
                    <a:pt x="699" y="15101"/>
                  </a:lnTo>
                  <a:lnTo>
                    <a:pt x="654" y="15049"/>
                  </a:lnTo>
                  <a:lnTo>
                    <a:pt x="611" y="14995"/>
                  </a:lnTo>
                  <a:lnTo>
                    <a:pt x="570" y="14940"/>
                  </a:lnTo>
                  <a:lnTo>
                    <a:pt x="529" y="14885"/>
                  </a:lnTo>
                  <a:lnTo>
                    <a:pt x="490" y="14829"/>
                  </a:lnTo>
                  <a:lnTo>
                    <a:pt x="452" y="14771"/>
                  </a:lnTo>
                  <a:lnTo>
                    <a:pt x="415" y="14713"/>
                  </a:lnTo>
                  <a:lnTo>
                    <a:pt x="380" y="14654"/>
                  </a:lnTo>
                  <a:lnTo>
                    <a:pt x="346" y="14593"/>
                  </a:lnTo>
                  <a:lnTo>
                    <a:pt x="314" y="14532"/>
                  </a:lnTo>
                  <a:lnTo>
                    <a:pt x="283" y="14470"/>
                  </a:lnTo>
                  <a:lnTo>
                    <a:pt x="254" y="14407"/>
                  </a:lnTo>
                  <a:lnTo>
                    <a:pt x="225" y="14344"/>
                  </a:lnTo>
                  <a:lnTo>
                    <a:pt x="199" y="14280"/>
                  </a:lnTo>
                  <a:lnTo>
                    <a:pt x="174" y="14214"/>
                  </a:lnTo>
                  <a:lnTo>
                    <a:pt x="151" y="14149"/>
                  </a:lnTo>
                  <a:lnTo>
                    <a:pt x="129" y="14081"/>
                  </a:lnTo>
                  <a:lnTo>
                    <a:pt x="109" y="14014"/>
                  </a:lnTo>
                  <a:lnTo>
                    <a:pt x="91" y="13947"/>
                  </a:lnTo>
                  <a:lnTo>
                    <a:pt x="73" y="13878"/>
                  </a:lnTo>
                  <a:lnTo>
                    <a:pt x="58" y="13809"/>
                  </a:lnTo>
                  <a:lnTo>
                    <a:pt x="44" y="13738"/>
                  </a:lnTo>
                  <a:lnTo>
                    <a:pt x="33" y="13669"/>
                  </a:lnTo>
                  <a:lnTo>
                    <a:pt x="23" y="13598"/>
                  </a:lnTo>
                  <a:lnTo>
                    <a:pt x="15" y="13526"/>
                  </a:lnTo>
                  <a:lnTo>
                    <a:pt x="8" y="13455"/>
                  </a:lnTo>
                  <a:lnTo>
                    <a:pt x="4" y="13382"/>
                  </a:lnTo>
                  <a:lnTo>
                    <a:pt x="1" y="13309"/>
                  </a:lnTo>
                  <a:lnTo>
                    <a:pt x="0" y="13236"/>
                  </a:lnTo>
                  <a:lnTo>
                    <a:pt x="0" y="12891"/>
                  </a:lnTo>
                  <a:lnTo>
                    <a:pt x="1" y="12818"/>
                  </a:lnTo>
                  <a:lnTo>
                    <a:pt x="4" y="12746"/>
                  </a:lnTo>
                  <a:lnTo>
                    <a:pt x="8" y="12673"/>
                  </a:lnTo>
                  <a:lnTo>
                    <a:pt x="15" y="12601"/>
                  </a:lnTo>
                  <a:lnTo>
                    <a:pt x="23" y="12529"/>
                  </a:lnTo>
                  <a:lnTo>
                    <a:pt x="33" y="12458"/>
                  </a:lnTo>
                  <a:lnTo>
                    <a:pt x="44" y="12388"/>
                  </a:lnTo>
                  <a:lnTo>
                    <a:pt x="58" y="12318"/>
                  </a:lnTo>
                  <a:lnTo>
                    <a:pt x="73" y="12249"/>
                  </a:lnTo>
                  <a:lnTo>
                    <a:pt x="91" y="12180"/>
                  </a:lnTo>
                  <a:lnTo>
                    <a:pt x="109" y="12113"/>
                  </a:lnTo>
                  <a:lnTo>
                    <a:pt x="129" y="12046"/>
                  </a:lnTo>
                  <a:lnTo>
                    <a:pt x="151" y="11979"/>
                  </a:lnTo>
                  <a:lnTo>
                    <a:pt x="174" y="11913"/>
                  </a:lnTo>
                  <a:lnTo>
                    <a:pt x="199" y="11847"/>
                  </a:lnTo>
                  <a:lnTo>
                    <a:pt x="225" y="11783"/>
                  </a:lnTo>
                  <a:lnTo>
                    <a:pt x="254" y="11720"/>
                  </a:lnTo>
                  <a:lnTo>
                    <a:pt x="283" y="11657"/>
                  </a:lnTo>
                  <a:lnTo>
                    <a:pt x="314" y="11595"/>
                  </a:lnTo>
                  <a:lnTo>
                    <a:pt x="346" y="11534"/>
                  </a:lnTo>
                  <a:lnTo>
                    <a:pt x="380" y="11473"/>
                  </a:lnTo>
                  <a:lnTo>
                    <a:pt x="416" y="11414"/>
                  </a:lnTo>
                  <a:lnTo>
                    <a:pt x="452" y="11356"/>
                  </a:lnTo>
                  <a:lnTo>
                    <a:pt x="490" y="11298"/>
                  </a:lnTo>
                  <a:lnTo>
                    <a:pt x="529" y="11241"/>
                  </a:lnTo>
                  <a:lnTo>
                    <a:pt x="571" y="11186"/>
                  </a:lnTo>
                  <a:lnTo>
                    <a:pt x="612" y="11131"/>
                  </a:lnTo>
                  <a:lnTo>
                    <a:pt x="655" y="11078"/>
                  </a:lnTo>
                  <a:lnTo>
                    <a:pt x="699" y="11025"/>
                  </a:lnTo>
                  <a:lnTo>
                    <a:pt x="746" y="10973"/>
                  </a:lnTo>
                  <a:lnTo>
                    <a:pt x="792" y="10923"/>
                  </a:lnTo>
                  <a:lnTo>
                    <a:pt x="840" y="10875"/>
                  </a:lnTo>
                  <a:lnTo>
                    <a:pt x="839" y="10873"/>
                  </a:lnTo>
                  <a:lnTo>
                    <a:pt x="888" y="10826"/>
                  </a:lnTo>
                  <a:lnTo>
                    <a:pt x="939" y="10778"/>
                  </a:lnTo>
                  <a:lnTo>
                    <a:pt x="990" y="10733"/>
                  </a:lnTo>
                  <a:lnTo>
                    <a:pt x="1042" y="10689"/>
                  </a:lnTo>
                  <a:lnTo>
                    <a:pt x="1096" y="10646"/>
                  </a:lnTo>
                  <a:lnTo>
                    <a:pt x="1150" y="10603"/>
                  </a:lnTo>
                  <a:lnTo>
                    <a:pt x="1206" y="10563"/>
                  </a:lnTo>
                  <a:lnTo>
                    <a:pt x="1263" y="10524"/>
                  </a:lnTo>
                  <a:lnTo>
                    <a:pt x="1320" y="10486"/>
                  </a:lnTo>
                  <a:lnTo>
                    <a:pt x="1379" y="10449"/>
                  </a:lnTo>
                  <a:lnTo>
                    <a:pt x="1438" y="10414"/>
                  </a:lnTo>
                  <a:lnTo>
                    <a:pt x="1498" y="10381"/>
                  </a:lnTo>
                  <a:lnTo>
                    <a:pt x="1560" y="10348"/>
                  </a:lnTo>
                  <a:lnTo>
                    <a:pt x="1621" y="10318"/>
                  </a:lnTo>
                  <a:lnTo>
                    <a:pt x="1684" y="10287"/>
                  </a:lnTo>
                  <a:lnTo>
                    <a:pt x="1748" y="10259"/>
                  </a:lnTo>
                  <a:lnTo>
                    <a:pt x="1812" y="10233"/>
                  </a:lnTo>
                  <a:lnTo>
                    <a:pt x="1878" y="10208"/>
                  </a:lnTo>
                  <a:lnTo>
                    <a:pt x="1943" y="10185"/>
                  </a:lnTo>
                  <a:lnTo>
                    <a:pt x="2010" y="10164"/>
                  </a:lnTo>
                  <a:lnTo>
                    <a:pt x="2078" y="10144"/>
                  </a:lnTo>
                  <a:lnTo>
                    <a:pt x="2145" y="10125"/>
                  </a:lnTo>
                  <a:lnTo>
                    <a:pt x="2215" y="10107"/>
                  </a:lnTo>
                  <a:lnTo>
                    <a:pt x="2283" y="10092"/>
                  </a:lnTo>
                  <a:lnTo>
                    <a:pt x="2354" y="10079"/>
                  </a:lnTo>
                  <a:lnTo>
                    <a:pt x="2424" y="10067"/>
                  </a:lnTo>
                  <a:lnTo>
                    <a:pt x="2495" y="10057"/>
                  </a:lnTo>
                  <a:lnTo>
                    <a:pt x="2567" y="10049"/>
                  </a:lnTo>
                  <a:lnTo>
                    <a:pt x="2639" y="10043"/>
                  </a:lnTo>
                  <a:lnTo>
                    <a:pt x="2712" y="10038"/>
                  </a:lnTo>
                  <a:lnTo>
                    <a:pt x="2784" y="10035"/>
                  </a:lnTo>
                  <a:lnTo>
                    <a:pt x="2859" y="10034"/>
                  </a:lnTo>
                  <a:lnTo>
                    <a:pt x="5032" y="10034"/>
                  </a:lnTo>
                  <a:lnTo>
                    <a:pt x="5032" y="6059"/>
                  </a:lnTo>
                  <a:lnTo>
                    <a:pt x="2859" y="6059"/>
                  </a:lnTo>
                  <a:lnTo>
                    <a:pt x="2785" y="6058"/>
                  </a:lnTo>
                  <a:lnTo>
                    <a:pt x="2712" y="6055"/>
                  </a:lnTo>
                  <a:lnTo>
                    <a:pt x="2639" y="6050"/>
                  </a:lnTo>
                  <a:lnTo>
                    <a:pt x="2568" y="6044"/>
                  </a:lnTo>
                  <a:lnTo>
                    <a:pt x="2496" y="6036"/>
                  </a:lnTo>
                  <a:lnTo>
                    <a:pt x="2425" y="6026"/>
                  </a:lnTo>
                  <a:lnTo>
                    <a:pt x="2356" y="6014"/>
                  </a:lnTo>
                  <a:lnTo>
                    <a:pt x="2285" y="6001"/>
                  </a:lnTo>
                  <a:lnTo>
                    <a:pt x="2216" y="5986"/>
                  </a:lnTo>
                  <a:lnTo>
                    <a:pt x="2147" y="5968"/>
                  </a:lnTo>
                  <a:lnTo>
                    <a:pt x="2080" y="5950"/>
                  </a:lnTo>
                  <a:lnTo>
                    <a:pt x="2012" y="5930"/>
                  </a:lnTo>
                  <a:lnTo>
                    <a:pt x="1945" y="5908"/>
                  </a:lnTo>
                  <a:lnTo>
                    <a:pt x="1880" y="5885"/>
                  </a:lnTo>
                  <a:lnTo>
                    <a:pt x="1814" y="5860"/>
                  </a:lnTo>
                  <a:lnTo>
                    <a:pt x="1750" y="5834"/>
                  </a:lnTo>
                  <a:lnTo>
                    <a:pt x="1686" y="5806"/>
                  </a:lnTo>
                  <a:lnTo>
                    <a:pt x="1624" y="5776"/>
                  </a:lnTo>
                  <a:lnTo>
                    <a:pt x="1562" y="5745"/>
                  </a:lnTo>
                  <a:lnTo>
                    <a:pt x="1500" y="5713"/>
                  </a:lnTo>
                  <a:lnTo>
                    <a:pt x="1440" y="5679"/>
                  </a:lnTo>
                  <a:lnTo>
                    <a:pt x="1381" y="5644"/>
                  </a:lnTo>
                  <a:lnTo>
                    <a:pt x="1322" y="5607"/>
                  </a:lnTo>
                  <a:lnTo>
                    <a:pt x="1265" y="5569"/>
                  </a:lnTo>
                  <a:lnTo>
                    <a:pt x="1208" y="5530"/>
                  </a:lnTo>
                  <a:lnTo>
                    <a:pt x="1153" y="5490"/>
                  </a:lnTo>
                  <a:lnTo>
                    <a:pt x="1099" y="5447"/>
                  </a:lnTo>
                  <a:lnTo>
                    <a:pt x="1044" y="5404"/>
                  </a:lnTo>
                  <a:lnTo>
                    <a:pt x="992" y="5360"/>
                  </a:lnTo>
                  <a:lnTo>
                    <a:pt x="941" y="5315"/>
                  </a:lnTo>
                  <a:lnTo>
                    <a:pt x="891" y="5267"/>
                  </a:lnTo>
                  <a:lnTo>
                    <a:pt x="841" y="5220"/>
                  </a:lnTo>
                  <a:lnTo>
                    <a:pt x="839" y="5218"/>
                  </a:lnTo>
                  <a:lnTo>
                    <a:pt x="791" y="5169"/>
                  </a:lnTo>
                  <a:lnTo>
                    <a:pt x="745" y="5119"/>
                  </a:lnTo>
                  <a:lnTo>
                    <a:pt x="699" y="5067"/>
                  </a:lnTo>
                  <a:lnTo>
                    <a:pt x="654" y="5014"/>
                  </a:lnTo>
                  <a:lnTo>
                    <a:pt x="611" y="4961"/>
                  </a:lnTo>
                  <a:lnTo>
                    <a:pt x="570" y="4906"/>
                  </a:lnTo>
                  <a:lnTo>
                    <a:pt x="529" y="4851"/>
                  </a:lnTo>
                  <a:lnTo>
                    <a:pt x="490" y="4795"/>
                  </a:lnTo>
                  <a:lnTo>
                    <a:pt x="452" y="4736"/>
                  </a:lnTo>
                  <a:lnTo>
                    <a:pt x="415" y="4679"/>
                  </a:lnTo>
                  <a:lnTo>
                    <a:pt x="380" y="4619"/>
                  </a:lnTo>
                  <a:lnTo>
                    <a:pt x="346" y="4558"/>
                  </a:lnTo>
                  <a:lnTo>
                    <a:pt x="314" y="4498"/>
                  </a:lnTo>
                  <a:lnTo>
                    <a:pt x="283" y="4436"/>
                  </a:lnTo>
                  <a:lnTo>
                    <a:pt x="254" y="4373"/>
                  </a:lnTo>
                  <a:lnTo>
                    <a:pt x="225" y="4309"/>
                  </a:lnTo>
                  <a:lnTo>
                    <a:pt x="199" y="4246"/>
                  </a:lnTo>
                  <a:lnTo>
                    <a:pt x="174" y="4180"/>
                  </a:lnTo>
                  <a:lnTo>
                    <a:pt x="151" y="4114"/>
                  </a:lnTo>
                  <a:lnTo>
                    <a:pt x="129" y="4047"/>
                  </a:lnTo>
                  <a:lnTo>
                    <a:pt x="109" y="3980"/>
                  </a:lnTo>
                  <a:lnTo>
                    <a:pt x="91" y="3913"/>
                  </a:lnTo>
                  <a:lnTo>
                    <a:pt x="73" y="3844"/>
                  </a:lnTo>
                  <a:lnTo>
                    <a:pt x="58" y="3775"/>
                  </a:lnTo>
                  <a:lnTo>
                    <a:pt x="44" y="3704"/>
                  </a:lnTo>
                  <a:lnTo>
                    <a:pt x="33" y="3634"/>
                  </a:lnTo>
                  <a:lnTo>
                    <a:pt x="23" y="3564"/>
                  </a:lnTo>
                  <a:lnTo>
                    <a:pt x="15" y="3492"/>
                  </a:lnTo>
                  <a:lnTo>
                    <a:pt x="8" y="3420"/>
                  </a:lnTo>
                  <a:lnTo>
                    <a:pt x="4" y="3347"/>
                  </a:lnTo>
                  <a:lnTo>
                    <a:pt x="1" y="3275"/>
                  </a:lnTo>
                  <a:lnTo>
                    <a:pt x="0" y="3202"/>
                  </a:lnTo>
                  <a:lnTo>
                    <a:pt x="0" y="2857"/>
                  </a:lnTo>
                  <a:lnTo>
                    <a:pt x="1" y="2784"/>
                  </a:lnTo>
                  <a:lnTo>
                    <a:pt x="4" y="2711"/>
                  </a:lnTo>
                  <a:lnTo>
                    <a:pt x="8" y="2638"/>
                  </a:lnTo>
                  <a:lnTo>
                    <a:pt x="15" y="2567"/>
                  </a:lnTo>
                  <a:lnTo>
                    <a:pt x="23" y="2495"/>
                  </a:lnTo>
                  <a:lnTo>
                    <a:pt x="33" y="2424"/>
                  </a:lnTo>
                  <a:lnTo>
                    <a:pt x="44" y="2354"/>
                  </a:lnTo>
                  <a:lnTo>
                    <a:pt x="58" y="2284"/>
                  </a:lnTo>
                  <a:lnTo>
                    <a:pt x="73" y="2215"/>
                  </a:lnTo>
                  <a:lnTo>
                    <a:pt x="91" y="2146"/>
                  </a:lnTo>
                  <a:lnTo>
                    <a:pt x="109" y="2078"/>
                  </a:lnTo>
                  <a:lnTo>
                    <a:pt x="129" y="2011"/>
                  </a:lnTo>
                  <a:lnTo>
                    <a:pt x="151" y="1944"/>
                  </a:lnTo>
                  <a:lnTo>
                    <a:pt x="174" y="1879"/>
                  </a:lnTo>
                  <a:lnTo>
                    <a:pt x="199" y="1813"/>
                  </a:lnTo>
                  <a:lnTo>
                    <a:pt x="225" y="1749"/>
                  </a:lnTo>
                  <a:lnTo>
                    <a:pt x="254" y="1686"/>
                  </a:lnTo>
                  <a:lnTo>
                    <a:pt x="283" y="1622"/>
                  </a:lnTo>
                  <a:lnTo>
                    <a:pt x="314" y="1561"/>
                  </a:lnTo>
                  <a:lnTo>
                    <a:pt x="346" y="1500"/>
                  </a:lnTo>
                  <a:lnTo>
                    <a:pt x="380" y="1439"/>
                  </a:lnTo>
                  <a:lnTo>
                    <a:pt x="416" y="1380"/>
                  </a:lnTo>
                  <a:lnTo>
                    <a:pt x="452" y="1322"/>
                  </a:lnTo>
                  <a:lnTo>
                    <a:pt x="490" y="1263"/>
                  </a:lnTo>
                  <a:lnTo>
                    <a:pt x="529" y="1207"/>
                  </a:lnTo>
                  <a:lnTo>
                    <a:pt x="571" y="1152"/>
                  </a:lnTo>
                  <a:lnTo>
                    <a:pt x="612" y="1097"/>
                  </a:lnTo>
                  <a:lnTo>
                    <a:pt x="655" y="1044"/>
                  </a:lnTo>
                  <a:lnTo>
                    <a:pt x="699" y="991"/>
                  </a:lnTo>
                  <a:lnTo>
                    <a:pt x="746" y="939"/>
                  </a:lnTo>
                  <a:lnTo>
                    <a:pt x="792" y="889"/>
                  </a:lnTo>
                  <a:lnTo>
                    <a:pt x="840" y="840"/>
                  </a:lnTo>
                  <a:lnTo>
                    <a:pt x="839" y="839"/>
                  </a:lnTo>
                  <a:lnTo>
                    <a:pt x="888" y="791"/>
                  </a:lnTo>
                  <a:lnTo>
                    <a:pt x="939" y="744"/>
                  </a:lnTo>
                  <a:lnTo>
                    <a:pt x="990" y="699"/>
                  </a:lnTo>
                  <a:lnTo>
                    <a:pt x="1042" y="655"/>
                  </a:lnTo>
                  <a:lnTo>
                    <a:pt x="1096" y="612"/>
                  </a:lnTo>
                  <a:lnTo>
                    <a:pt x="1150" y="569"/>
                  </a:lnTo>
                  <a:lnTo>
                    <a:pt x="1206" y="529"/>
                  </a:lnTo>
                  <a:lnTo>
                    <a:pt x="1263" y="490"/>
                  </a:lnTo>
                  <a:lnTo>
                    <a:pt x="1320" y="452"/>
                  </a:lnTo>
                  <a:lnTo>
                    <a:pt x="1379" y="415"/>
                  </a:lnTo>
                  <a:lnTo>
                    <a:pt x="1438" y="380"/>
                  </a:lnTo>
                  <a:lnTo>
                    <a:pt x="1498" y="346"/>
                  </a:lnTo>
                  <a:lnTo>
                    <a:pt x="1560" y="314"/>
                  </a:lnTo>
                  <a:lnTo>
                    <a:pt x="1621" y="283"/>
                  </a:lnTo>
                  <a:lnTo>
                    <a:pt x="1684" y="253"/>
                  </a:lnTo>
                  <a:lnTo>
                    <a:pt x="1748" y="225"/>
                  </a:lnTo>
                  <a:lnTo>
                    <a:pt x="1812" y="199"/>
                  </a:lnTo>
                  <a:lnTo>
                    <a:pt x="1878" y="174"/>
                  </a:lnTo>
                  <a:lnTo>
                    <a:pt x="1943" y="151"/>
                  </a:lnTo>
                  <a:lnTo>
                    <a:pt x="2010" y="129"/>
                  </a:lnTo>
                  <a:lnTo>
                    <a:pt x="2078" y="109"/>
                  </a:lnTo>
                  <a:lnTo>
                    <a:pt x="2145" y="91"/>
                  </a:lnTo>
                  <a:lnTo>
                    <a:pt x="2215" y="73"/>
                  </a:lnTo>
                  <a:lnTo>
                    <a:pt x="2283" y="58"/>
                  </a:lnTo>
                  <a:lnTo>
                    <a:pt x="2354" y="44"/>
                  </a:lnTo>
                  <a:lnTo>
                    <a:pt x="2424" y="33"/>
                  </a:lnTo>
                  <a:lnTo>
                    <a:pt x="2495" y="23"/>
                  </a:lnTo>
                  <a:lnTo>
                    <a:pt x="2567" y="15"/>
                  </a:lnTo>
                  <a:lnTo>
                    <a:pt x="2639" y="8"/>
                  </a:lnTo>
                  <a:lnTo>
                    <a:pt x="2712" y="4"/>
                  </a:lnTo>
                  <a:lnTo>
                    <a:pt x="2784" y="1"/>
                  </a:lnTo>
                  <a:lnTo>
                    <a:pt x="2859" y="0"/>
                  </a:lnTo>
                  <a:close/>
                  <a:moveTo>
                    <a:pt x="3203" y="1060"/>
                  </a:moveTo>
                  <a:lnTo>
                    <a:pt x="2859" y="1060"/>
                  </a:lnTo>
                  <a:lnTo>
                    <a:pt x="2812" y="1060"/>
                  </a:lnTo>
                  <a:lnTo>
                    <a:pt x="2766" y="1062"/>
                  </a:lnTo>
                  <a:lnTo>
                    <a:pt x="2721" y="1065"/>
                  </a:lnTo>
                  <a:lnTo>
                    <a:pt x="2676" y="1069"/>
                  </a:lnTo>
                  <a:lnTo>
                    <a:pt x="2630" y="1074"/>
                  </a:lnTo>
                  <a:lnTo>
                    <a:pt x="2586" y="1080"/>
                  </a:lnTo>
                  <a:lnTo>
                    <a:pt x="2541" y="1088"/>
                  </a:lnTo>
                  <a:lnTo>
                    <a:pt x="2497" y="1096"/>
                  </a:lnTo>
                  <a:lnTo>
                    <a:pt x="2454" y="1106"/>
                  </a:lnTo>
                  <a:lnTo>
                    <a:pt x="2411" y="1116"/>
                  </a:lnTo>
                  <a:lnTo>
                    <a:pt x="2368" y="1129"/>
                  </a:lnTo>
                  <a:lnTo>
                    <a:pt x="2325" y="1142"/>
                  </a:lnTo>
                  <a:lnTo>
                    <a:pt x="2283" y="1155"/>
                  </a:lnTo>
                  <a:lnTo>
                    <a:pt x="2242" y="1170"/>
                  </a:lnTo>
                  <a:lnTo>
                    <a:pt x="2201" y="1185"/>
                  </a:lnTo>
                  <a:lnTo>
                    <a:pt x="2160" y="1202"/>
                  </a:lnTo>
                  <a:lnTo>
                    <a:pt x="2120" y="1220"/>
                  </a:lnTo>
                  <a:lnTo>
                    <a:pt x="2081" y="1238"/>
                  </a:lnTo>
                  <a:lnTo>
                    <a:pt x="2042" y="1257"/>
                  </a:lnTo>
                  <a:lnTo>
                    <a:pt x="2003" y="1277"/>
                  </a:lnTo>
                  <a:lnTo>
                    <a:pt x="1965" y="1300"/>
                  </a:lnTo>
                  <a:lnTo>
                    <a:pt x="1928" y="1322"/>
                  </a:lnTo>
                  <a:lnTo>
                    <a:pt x="1892" y="1344"/>
                  </a:lnTo>
                  <a:lnTo>
                    <a:pt x="1855" y="1368"/>
                  </a:lnTo>
                  <a:lnTo>
                    <a:pt x="1819" y="1393"/>
                  </a:lnTo>
                  <a:lnTo>
                    <a:pt x="1784" y="1418"/>
                  </a:lnTo>
                  <a:lnTo>
                    <a:pt x="1750" y="1445"/>
                  </a:lnTo>
                  <a:lnTo>
                    <a:pt x="1717" y="1472"/>
                  </a:lnTo>
                  <a:lnTo>
                    <a:pt x="1683" y="1500"/>
                  </a:lnTo>
                  <a:lnTo>
                    <a:pt x="1651" y="1529"/>
                  </a:lnTo>
                  <a:lnTo>
                    <a:pt x="1620" y="1558"/>
                  </a:lnTo>
                  <a:lnTo>
                    <a:pt x="1589" y="1588"/>
                  </a:lnTo>
                  <a:lnTo>
                    <a:pt x="1587" y="1588"/>
                  </a:lnTo>
                  <a:lnTo>
                    <a:pt x="1557" y="1618"/>
                  </a:lnTo>
                  <a:lnTo>
                    <a:pt x="1527" y="1651"/>
                  </a:lnTo>
                  <a:lnTo>
                    <a:pt x="1498" y="1683"/>
                  </a:lnTo>
                  <a:lnTo>
                    <a:pt x="1471" y="1716"/>
                  </a:lnTo>
                  <a:lnTo>
                    <a:pt x="1444" y="1749"/>
                  </a:lnTo>
                  <a:lnTo>
                    <a:pt x="1418" y="1783"/>
                  </a:lnTo>
                  <a:lnTo>
                    <a:pt x="1393" y="1819"/>
                  </a:lnTo>
                  <a:lnTo>
                    <a:pt x="1367" y="1854"/>
                  </a:lnTo>
                  <a:lnTo>
                    <a:pt x="1343" y="1890"/>
                  </a:lnTo>
                  <a:lnTo>
                    <a:pt x="1321" y="1926"/>
                  </a:lnTo>
                  <a:lnTo>
                    <a:pt x="1299" y="1963"/>
                  </a:lnTo>
                  <a:lnTo>
                    <a:pt x="1278" y="2002"/>
                  </a:lnTo>
                  <a:lnTo>
                    <a:pt x="1257" y="2040"/>
                  </a:lnTo>
                  <a:lnTo>
                    <a:pt x="1238" y="2079"/>
                  </a:lnTo>
                  <a:lnTo>
                    <a:pt x="1220" y="2118"/>
                  </a:lnTo>
                  <a:lnTo>
                    <a:pt x="1201" y="2158"/>
                  </a:lnTo>
                  <a:lnTo>
                    <a:pt x="1185" y="2199"/>
                  </a:lnTo>
                  <a:lnTo>
                    <a:pt x="1169" y="2240"/>
                  </a:lnTo>
                  <a:lnTo>
                    <a:pt x="1155" y="2281"/>
                  </a:lnTo>
                  <a:lnTo>
                    <a:pt x="1141" y="2323"/>
                  </a:lnTo>
                  <a:lnTo>
                    <a:pt x="1128" y="2366"/>
                  </a:lnTo>
                  <a:lnTo>
                    <a:pt x="1117" y="2409"/>
                  </a:lnTo>
                  <a:lnTo>
                    <a:pt x="1107" y="2452"/>
                  </a:lnTo>
                  <a:lnTo>
                    <a:pt x="1097" y="2495"/>
                  </a:lnTo>
                  <a:lnTo>
                    <a:pt x="1089" y="2540"/>
                  </a:lnTo>
                  <a:lnTo>
                    <a:pt x="1081" y="2584"/>
                  </a:lnTo>
                  <a:lnTo>
                    <a:pt x="1075" y="2629"/>
                  </a:lnTo>
                  <a:lnTo>
                    <a:pt x="1070" y="2673"/>
                  </a:lnTo>
                  <a:lnTo>
                    <a:pt x="1066" y="2719"/>
                  </a:lnTo>
                  <a:lnTo>
                    <a:pt x="1063" y="2765"/>
                  </a:lnTo>
                  <a:lnTo>
                    <a:pt x="1061" y="2810"/>
                  </a:lnTo>
                  <a:lnTo>
                    <a:pt x="1061" y="2857"/>
                  </a:lnTo>
                  <a:lnTo>
                    <a:pt x="1061" y="3202"/>
                  </a:lnTo>
                  <a:lnTo>
                    <a:pt x="1061" y="3248"/>
                  </a:lnTo>
                  <a:lnTo>
                    <a:pt x="1063" y="3294"/>
                  </a:lnTo>
                  <a:lnTo>
                    <a:pt x="1066" y="3339"/>
                  </a:lnTo>
                  <a:lnTo>
                    <a:pt x="1070" y="3386"/>
                  </a:lnTo>
                  <a:lnTo>
                    <a:pt x="1075" y="3430"/>
                  </a:lnTo>
                  <a:lnTo>
                    <a:pt x="1081" y="3475"/>
                  </a:lnTo>
                  <a:lnTo>
                    <a:pt x="1089" y="3519"/>
                  </a:lnTo>
                  <a:lnTo>
                    <a:pt x="1097" y="3564"/>
                  </a:lnTo>
                  <a:lnTo>
                    <a:pt x="1107" y="3607"/>
                  </a:lnTo>
                  <a:lnTo>
                    <a:pt x="1117" y="3650"/>
                  </a:lnTo>
                  <a:lnTo>
                    <a:pt x="1128" y="3693"/>
                  </a:lnTo>
                  <a:lnTo>
                    <a:pt x="1141" y="3736"/>
                  </a:lnTo>
                  <a:lnTo>
                    <a:pt x="1155" y="3778"/>
                  </a:lnTo>
                  <a:lnTo>
                    <a:pt x="1169" y="3819"/>
                  </a:lnTo>
                  <a:lnTo>
                    <a:pt x="1185" y="3859"/>
                  </a:lnTo>
                  <a:lnTo>
                    <a:pt x="1201" y="3901"/>
                  </a:lnTo>
                  <a:lnTo>
                    <a:pt x="1220" y="3940"/>
                  </a:lnTo>
                  <a:lnTo>
                    <a:pt x="1238" y="3980"/>
                  </a:lnTo>
                  <a:lnTo>
                    <a:pt x="1257" y="4018"/>
                  </a:lnTo>
                  <a:lnTo>
                    <a:pt x="1278" y="4057"/>
                  </a:lnTo>
                  <a:lnTo>
                    <a:pt x="1299" y="4096"/>
                  </a:lnTo>
                  <a:lnTo>
                    <a:pt x="1321" y="4133"/>
                  </a:lnTo>
                  <a:lnTo>
                    <a:pt x="1343" y="4169"/>
                  </a:lnTo>
                  <a:lnTo>
                    <a:pt x="1367" y="4205"/>
                  </a:lnTo>
                  <a:lnTo>
                    <a:pt x="1393" y="4241"/>
                  </a:lnTo>
                  <a:lnTo>
                    <a:pt x="1418" y="4276"/>
                  </a:lnTo>
                  <a:lnTo>
                    <a:pt x="1444" y="4310"/>
                  </a:lnTo>
                  <a:lnTo>
                    <a:pt x="1471" y="4343"/>
                  </a:lnTo>
                  <a:lnTo>
                    <a:pt x="1498" y="4376"/>
                  </a:lnTo>
                  <a:lnTo>
                    <a:pt x="1527" y="4408"/>
                  </a:lnTo>
                  <a:lnTo>
                    <a:pt x="1557" y="4440"/>
                  </a:lnTo>
                  <a:lnTo>
                    <a:pt x="1587" y="4471"/>
                  </a:lnTo>
                  <a:lnTo>
                    <a:pt x="1589" y="4473"/>
                  </a:lnTo>
                  <a:lnTo>
                    <a:pt x="1619" y="4503"/>
                  </a:lnTo>
                  <a:lnTo>
                    <a:pt x="1651" y="4532"/>
                  </a:lnTo>
                  <a:lnTo>
                    <a:pt x="1683" y="4560"/>
                  </a:lnTo>
                  <a:lnTo>
                    <a:pt x="1717" y="4589"/>
                  </a:lnTo>
                  <a:lnTo>
                    <a:pt x="1750" y="4616"/>
                  </a:lnTo>
                  <a:lnTo>
                    <a:pt x="1784" y="4642"/>
                  </a:lnTo>
                  <a:lnTo>
                    <a:pt x="1819" y="4667"/>
                  </a:lnTo>
                  <a:lnTo>
                    <a:pt x="1854" y="4692"/>
                  </a:lnTo>
                  <a:lnTo>
                    <a:pt x="1891" y="4716"/>
                  </a:lnTo>
                  <a:lnTo>
                    <a:pt x="1927" y="4738"/>
                  </a:lnTo>
                  <a:lnTo>
                    <a:pt x="1964" y="4761"/>
                  </a:lnTo>
                  <a:lnTo>
                    <a:pt x="2002" y="4782"/>
                  </a:lnTo>
                  <a:lnTo>
                    <a:pt x="2041" y="4803"/>
                  </a:lnTo>
                  <a:lnTo>
                    <a:pt x="2080" y="4822"/>
                  </a:lnTo>
                  <a:lnTo>
                    <a:pt x="2119" y="4840"/>
                  </a:lnTo>
                  <a:lnTo>
                    <a:pt x="2159" y="4858"/>
                  </a:lnTo>
                  <a:lnTo>
                    <a:pt x="2200" y="4874"/>
                  </a:lnTo>
                  <a:lnTo>
                    <a:pt x="2241" y="4889"/>
                  </a:lnTo>
                  <a:lnTo>
                    <a:pt x="2282" y="4904"/>
                  </a:lnTo>
                  <a:lnTo>
                    <a:pt x="2324" y="4918"/>
                  </a:lnTo>
                  <a:lnTo>
                    <a:pt x="2367" y="4930"/>
                  </a:lnTo>
                  <a:lnTo>
                    <a:pt x="2410" y="4943"/>
                  </a:lnTo>
                  <a:lnTo>
                    <a:pt x="2453" y="4953"/>
                  </a:lnTo>
                  <a:lnTo>
                    <a:pt x="2496" y="4963"/>
                  </a:lnTo>
                  <a:lnTo>
                    <a:pt x="2541" y="4971"/>
                  </a:lnTo>
                  <a:lnTo>
                    <a:pt x="2585" y="4979"/>
                  </a:lnTo>
                  <a:lnTo>
                    <a:pt x="2630" y="4985"/>
                  </a:lnTo>
                  <a:lnTo>
                    <a:pt x="2675" y="4990"/>
                  </a:lnTo>
                  <a:lnTo>
                    <a:pt x="2720" y="4994"/>
                  </a:lnTo>
                  <a:lnTo>
                    <a:pt x="2766" y="4997"/>
                  </a:lnTo>
                  <a:lnTo>
                    <a:pt x="2812" y="4999"/>
                  </a:lnTo>
                  <a:lnTo>
                    <a:pt x="2859" y="4999"/>
                  </a:lnTo>
                  <a:lnTo>
                    <a:pt x="5001" y="4999"/>
                  </a:lnTo>
                  <a:lnTo>
                    <a:pt x="5001" y="2857"/>
                  </a:lnTo>
                  <a:lnTo>
                    <a:pt x="5001" y="2810"/>
                  </a:lnTo>
                  <a:lnTo>
                    <a:pt x="4999" y="2765"/>
                  </a:lnTo>
                  <a:lnTo>
                    <a:pt x="4996" y="2720"/>
                  </a:lnTo>
                  <a:lnTo>
                    <a:pt x="4992" y="2674"/>
                  </a:lnTo>
                  <a:lnTo>
                    <a:pt x="4987" y="2629"/>
                  </a:lnTo>
                  <a:lnTo>
                    <a:pt x="4981" y="2585"/>
                  </a:lnTo>
                  <a:lnTo>
                    <a:pt x="4973" y="2541"/>
                  </a:lnTo>
                  <a:lnTo>
                    <a:pt x="4965" y="2496"/>
                  </a:lnTo>
                  <a:lnTo>
                    <a:pt x="4955" y="2452"/>
                  </a:lnTo>
                  <a:lnTo>
                    <a:pt x="4944" y="2410"/>
                  </a:lnTo>
                  <a:lnTo>
                    <a:pt x="4932" y="2367"/>
                  </a:lnTo>
                  <a:lnTo>
                    <a:pt x="4919" y="2324"/>
                  </a:lnTo>
                  <a:lnTo>
                    <a:pt x="4906" y="2282"/>
                  </a:lnTo>
                  <a:lnTo>
                    <a:pt x="4891" y="2241"/>
                  </a:lnTo>
                  <a:lnTo>
                    <a:pt x="4875" y="2200"/>
                  </a:lnTo>
                  <a:lnTo>
                    <a:pt x="4859" y="2159"/>
                  </a:lnTo>
                  <a:lnTo>
                    <a:pt x="4841" y="2119"/>
                  </a:lnTo>
                  <a:lnTo>
                    <a:pt x="4823" y="2080"/>
                  </a:lnTo>
                  <a:lnTo>
                    <a:pt x="4804" y="2041"/>
                  </a:lnTo>
                  <a:lnTo>
                    <a:pt x="4783" y="2003"/>
                  </a:lnTo>
                  <a:lnTo>
                    <a:pt x="4761" y="1964"/>
                  </a:lnTo>
                  <a:lnTo>
                    <a:pt x="4739" y="1927"/>
                  </a:lnTo>
                  <a:lnTo>
                    <a:pt x="4716" y="1891"/>
                  </a:lnTo>
                  <a:lnTo>
                    <a:pt x="4693" y="1855"/>
                  </a:lnTo>
                  <a:lnTo>
                    <a:pt x="4668" y="1819"/>
                  </a:lnTo>
                  <a:lnTo>
                    <a:pt x="4643" y="1784"/>
                  </a:lnTo>
                  <a:lnTo>
                    <a:pt x="4616" y="1749"/>
                  </a:lnTo>
                  <a:lnTo>
                    <a:pt x="4588" y="1716"/>
                  </a:lnTo>
                  <a:lnTo>
                    <a:pt x="4561" y="1683"/>
                  </a:lnTo>
                  <a:lnTo>
                    <a:pt x="4532" y="1651"/>
                  </a:lnTo>
                  <a:lnTo>
                    <a:pt x="4503" y="1619"/>
                  </a:lnTo>
                  <a:lnTo>
                    <a:pt x="4473" y="1588"/>
                  </a:lnTo>
                  <a:lnTo>
                    <a:pt x="4441" y="1558"/>
                  </a:lnTo>
                  <a:lnTo>
                    <a:pt x="4410" y="1529"/>
                  </a:lnTo>
                  <a:lnTo>
                    <a:pt x="4378" y="1500"/>
                  </a:lnTo>
                  <a:lnTo>
                    <a:pt x="4345" y="1472"/>
                  </a:lnTo>
                  <a:lnTo>
                    <a:pt x="4312" y="1445"/>
                  </a:lnTo>
                  <a:lnTo>
                    <a:pt x="4276" y="1418"/>
                  </a:lnTo>
                  <a:lnTo>
                    <a:pt x="4242" y="1393"/>
                  </a:lnTo>
                  <a:lnTo>
                    <a:pt x="4206" y="1368"/>
                  </a:lnTo>
                  <a:lnTo>
                    <a:pt x="4170" y="1344"/>
                  </a:lnTo>
                  <a:lnTo>
                    <a:pt x="4134" y="1322"/>
                  </a:lnTo>
                  <a:lnTo>
                    <a:pt x="4096" y="1300"/>
                  </a:lnTo>
                  <a:lnTo>
                    <a:pt x="4058" y="1277"/>
                  </a:lnTo>
                  <a:lnTo>
                    <a:pt x="4020" y="1257"/>
                  </a:lnTo>
                  <a:lnTo>
                    <a:pt x="3981" y="1238"/>
                  </a:lnTo>
                  <a:lnTo>
                    <a:pt x="3941" y="1220"/>
                  </a:lnTo>
                  <a:lnTo>
                    <a:pt x="3901" y="1202"/>
                  </a:lnTo>
                  <a:lnTo>
                    <a:pt x="3861" y="1185"/>
                  </a:lnTo>
                  <a:lnTo>
                    <a:pt x="3820" y="1170"/>
                  </a:lnTo>
                  <a:lnTo>
                    <a:pt x="3777" y="1155"/>
                  </a:lnTo>
                  <a:lnTo>
                    <a:pt x="3736" y="1142"/>
                  </a:lnTo>
                  <a:lnTo>
                    <a:pt x="3694" y="1129"/>
                  </a:lnTo>
                  <a:lnTo>
                    <a:pt x="3651" y="1116"/>
                  </a:lnTo>
                  <a:lnTo>
                    <a:pt x="3607" y="1106"/>
                  </a:lnTo>
                  <a:lnTo>
                    <a:pt x="3564" y="1096"/>
                  </a:lnTo>
                  <a:lnTo>
                    <a:pt x="3520" y="1088"/>
                  </a:lnTo>
                  <a:lnTo>
                    <a:pt x="3475" y="1080"/>
                  </a:lnTo>
                  <a:lnTo>
                    <a:pt x="3431" y="1074"/>
                  </a:lnTo>
                  <a:lnTo>
                    <a:pt x="3386" y="1069"/>
                  </a:lnTo>
                  <a:lnTo>
                    <a:pt x="3341" y="1065"/>
                  </a:lnTo>
                  <a:lnTo>
                    <a:pt x="3295" y="1062"/>
                  </a:lnTo>
                  <a:lnTo>
                    <a:pt x="3249" y="1060"/>
                  </a:lnTo>
                  <a:lnTo>
                    <a:pt x="3203" y="1060"/>
                  </a:lnTo>
                  <a:close/>
                  <a:moveTo>
                    <a:pt x="12835" y="1060"/>
                  </a:moveTo>
                  <a:lnTo>
                    <a:pt x="12491" y="1060"/>
                  </a:lnTo>
                  <a:lnTo>
                    <a:pt x="12445" y="1060"/>
                  </a:lnTo>
                  <a:lnTo>
                    <a:pt x="12399" y="1062"/>
                  </a:lnTo>
                  <a:lnTo>
                    <a:pt x="12353" y="1065"/>
                  </a:lnTo>
                  <a:lnTo>
                    <a:pt x="12308" y="1069"/>
                  </a:lnTo>
                  <a:lnTo>
                    <a:pt x="12263" y="1074"/>
                  </a:lnTo>
                  <a:lnTo>
                    <a:pt x="12219" y="1080"/>
                  </a:lnTo>
                  <a:lnTo>
                    <a:pt x="12174" y="1088"/>
                  </a:lnTo>
                  <a:lnTo>
                    <a:pt x="12130" y="1096"/>
                  </a:lnTo>
                  <a:lnTo>
                    <a:pt x="12087" y="1106"/>
                  </a:lnTo>
                  <a:lnTo>
                    <a:pt x="12043" y="1116"/>
                  </a:lnTo>
                  <a:lnTo>
                    <a:pt x="12000" y="1129"/>
                  </a:lnTo>
                  <a:lnTo>
                    <a:pt x="11958" y="1142"/>
                  </a:lnTo>
                  <a:lnTo>
                    <a:pt x="11916" y="1155"/>
                  </a:lnTo>
                  <a:lnTo>
                    <a:pt x="11874" y="1170"/>
                  </a:lnTo>
                  <a:lnTo>
                    <a:pt x="11833" y="1185"/>
                  </a:lnTo>
                  <a:lnTo>
                    <a:pt x="11793" y="1202"/>
                  </a:lnTo>
                  <a:lnTo>
                    <a:pt x="11753" y="1220"/>
                  </a:lnTo>
                  <a:lnTo>
                    <a:pt x="11713" y="1238"/>
                  </a:lnTo>
                  <a:lnTo>
                    <a:pt x="11674" y="1257"/>
                  </a:lnTo>
                  <a:lnTo>
                    <a:pt x="11636" y="1277"/>
                  </a:lnTo>
                  <a:lnTo>
                    <a:pt x="11598" y="1300"/>
                  </a:lnTo>
                  <a:lnTo>
                    <a:pt x="11560" y="1322"/>
                  </a:lnTo>
                  <a:lnTo>
                    <a:pt x="11524" y="1344"/>
                  </a:lnTo>
                  <a:lnTo>
                    <a:pt x="11488" y="1368"/>
                  </a:lnTo>
                  <a:lnTo>
                    <a:pt x="11452" y="1393"/>
                  </a:lnTo>
                  <a:lnTo>
                    <a:pt x="11418" y="1418"/>
                  </a:lnTo>
                  <a:lnTo>
                    <a:pt x="11382" y="1445"/>
                  </a:lnTo>
                  <a:lnTo>
                    <a:pt x="11349" y="1472"/>
                  </a:lnTo>
                  <a:lnTo>
                    <a:pt x="11316" y="1500"/>
                  </a:lnTo>
                  <a:lnTo>
                    <a:pt x="11284" y="1529"/>
                  </a:lnTo>
                  <a:lnTo>
                    <a:pt x="11253" y="1558"/>
                  </a:lnTo>
                  <a:lnTo>
                    <a:pt x="11221" y="1588"/>
                  </a:lnTo>
                  <a:lnTo>
                    <a:pt x="11219" y="1588"/>
                  </a:lnTo>
                  <a:lnTo>
                    <a:pt x="11189" y="1618"/>
                  </a:lnTo>
                  <a:lnTo>
                    <a:pt x="11160" y="1651"/>
                  </a:lnTo>
                  <a:lnTo>
                    <a:pt x="11132" y="1683"/>
                  </a:lnTo>
                  <a:lnTo>
                    <a:pt x="11104" y="1716"/>
                  </a:lnTo>
                  <a:lnTo>
                    <a:pt x="11076" y="1749"/>
                  </a:lnTo>
                  <a:lnTo>
                    <a:pt x="11050" y="1783"/>
                  </a:lnTo>
                  <a:lnTo>
                    <a:pt x="11025" y="1819"/>
                  </a:lnTo>
                  <a:lnTo>
                    <a:pt x="11000" y="1854"/>
                  </a:lnTo>
                  <a:lnTo>
                    <a:pt x="10976" y="1890"/>
                  </a:lnTo>
                  <a:lnTo>
                    <a:pt x="10954" y="1926"/>
                  </a:lnTo>
                  <a:lnTo>
                    <a:pt x="10932" y="1963"/>
                  </a:lnTo>
                  <a:lnTo>
                    <a:pt x="10910" y="2002"/>
                  </a:lnTo>
                  <a:lnTo>
                    <a:pt x="10889" y="2040"/>
                  </a:lnTo>
                  <a:lnTo>
                    <a:pt x="10870" y="2079"/>
                  </a:lnTo>
                  <a:lnTo>
                    <a:pt x="10852" y="2118"/>
                  </a:lnTo>
                  <a:lnTo>
                    <a:pt x="10834" y="2158"/>
                  </a:lnTo>
                  <a:lnTo>
                    <a:pt x="10818" y="2199"/>
                  </a:lnTo>
                  <a:lnTo>
                    <a:pt x="10802" y="2240"/>
                  </a:lnTo>
                  <a:lnTo>
                    <a:pt x="10788" y="2281"/>
                  </a:lnTo>
                  <a:lnTo>
                    <a:pt x="10774" y="2323"/>
                  </a:lnTo>
                  <a:lnTo>
                    <a:pt x="10762" y="2366"/>
                  </a:lnTo>
                  <a:lnTo>
                    <a:pt x="10749" y="2409"/>
                  </a:lnTo>
                  <a:lnTo>
                    <a:pt x="10739" y="2452"/>
                  </a:lnTo>
                  <a:lnTo>
                    <a:pt x="10729" y="2495"/>
                  </a:lnTo>
                  <a:lnTo>
                    <a:pt x="10721" y="2540"/>
                  </a:lnTo>
                  <a:lnTo>
                    <a:pt x="10713" y="2584"/>
                  </a:lnTo>
                  <a:lnTo>
                    <a:pt x="10707" y="2629"/>
                  </a:lnTo>
                  <a:lnTo>
                    <a:pt x="10702" y="2673"/>
                  </a:lnTo>
                  <a:lnTo>
                    <a:pt x="10698" y="2719"/>
                  </a:lnTo>
                  <a:lnTo>
                    <a:pt x="10695" y="2765"/>
                  </a:lnTo>
                  <a:lnTo>
                    <a:pt x="10693" y="2810"/>
                  </a:lnTo>
                  <a:lnTo>
                    <a:pt x="10693" y="2857"/>
                  </a:lnTo>
                  <a:lnTo>
                    <a:pt x="10693" y="4999"/>
                  </a:lnTo>
                  <a:lnTo>
                    <a:pt x="10750" y="4999"/>
                  </a:lnTo>
                  <a:lnTo>
                    <a:pt x="12835" y="4999"/>
                  </a:lnTo>
                  <a:lnTo>
                    <a:pt x="12882" y="4999"/>
                  </a:lnTo>
                  <a:lnTo>
                    <a:pt x="12928" y="4997"/>
                  </a:lnTo>
                  <a:lnTo>
                    <a:pt x="12974" y="4994"/>
                  </a:lnTo>
                  <a:lnTo>
                    <a:pt x="13019" y="4990"/>
                  </a:lnTo>
                  <a:lnTo>
                    <a:pt x="13064" y="4985"/>
                  </a:lnTo>
                  <a:lnTo>
                    <a:pt x="13109" y="4979"/>
                  </a:lnTo>
                  <a:lnTo>
                    <a:pt x="13153" y="4971"/>
                  </a:lnTo>
                  <a:lnTo>
                    <a:pt x="13198" y="4963"/>
                  </a:lnTo>
                  <a:lnTo>
                    <a:pt x="13241" y="4953"/>
                  </a:lnTo>
                  <a:lnTo>
                    <a:pt x="13284" y="4943"/>
                  </a:lnTo>
                  <a:lnTo>
                    <a:pt x="13327" y="4930"/>
                  </a:lnTo>
                  <a:lnTo>
                    <a:pt x="13370" y="4918"/>
                  </a:lnTo>
                  <a:lnTo>
                    <a:pt x="13412" y="4904"/>
                  </a:lnTo>
                  <a:lnTo>
                    <a:pt x="13453" y="4889"/>
                  </a:lnTo>
                  <a:lnTo>
                    <a:pt x="13494" y="4874"/>
                  </a:lnTo>
                  <a:lnTo>
                    <a:pt x="13535" y="4858"/>
                  </a:lnTo>
                  <a:lnTo>
                    <a:pt x="13575" y="4840"/>
                  </a:lnTo>
                  <a:lnTo>
                    <a:pt x="13614" y="4822"/>
                  </a:lnTo>
                  <a:lnTo>
                    <a:pt x="13653" y="4803"/>
                  </a:lnTo>
                  <a:lnTo>
                    <a:pt x="13692" y="4782"/>
                  </a:lnTo>
                  <a:lnTo>
                    <a:pt x="13730" y="4761"/>
                  </a:lnTo>
                  <a:lnTo>
                    <a:pt x="13767" y="4738"/>
                  </a:lnTo>
                  <a:lnTo>
                    <a:pt x="13803" y="4716"/>
                  </a:lnTo>
                  <a:lnTo>
                    <a:pt x="13840" y="4692"/>
                  </a:lnTo>
                  <a:lnTo>
                    <a:pt x="13875" y="4667"/>
                  </a:lnTo>
                  <a:lnTo>
                    <a:pt x="13910" y="4642"/>
                  </a:lnTo>
                  <a:lnTo>
                    <a:pt x="13944" y="4616"/>
                  </a:lnTo>
                  <a:lnTo>
                    <a:pt x="13977" y="4589"/>
                  </a:lnTo>
                  <a:lnTo>
                    <a:pt x="14011" y="4560"/>
                  </a:lnTo>
                  <a:lnTo>
                    <a:pt x="14043" y="4532"/>
                  </a:lnTo>
                  <a:lnTo>
                    <a:pt x="14075" y="4503"/>
                  </a:lnTo>
                  <a:lnTo>
                    <a:pt x="14105" y="4473"/>
                  </a:lnTo>
                  <a:lnTo>
                    <a:pt x="14105" y="4471"/>
                  </a:lnTo>
                  <a:lnTo>
                    <a:pt x="14135" y="4440"/>
                  </a:lnTo>
                  <a:lnTo>
                    <a:pt x="14165" y="4408"/>
                  </a:lnTo>
                  <a:lnTo>
                    <a:pt x="14194" y="4375"/>
                  </a:lnTo>
                  <a:lnTo>
                    <a:pt x="14222" y="4343"/>
                  </a:lnTo>
                  <a:lnTo>
                    <a:pt x="14248" y="4309"/>
                  </a:lnTo>
                  <a:lnTo>
                    <a:pt x="14275" y="4275"/>
                  </a:lnTo>
                  <a:lnTo>
                    <a:pt x="14300" y="4239"/>
                  </a:lnTo>
                  <a:lnTo>
                    <a:pt x="14326" y="4204"/>
                  </a:lnTo>
                  <a:lnTo>
                    <a:pt x="14350" y="4168"/>
                  </a:lnTo>
                  <a:lnTo>
                    <a:pt x="14372" y="4132"/>
                  </a:lnTo>
                  <a:lnTo>
                    <a:pt x="14394" y="4095"/>
                  </a:lnTo>
                  <a:lnTo>
                    <a:pt x="14416" y="4056"/>
                  </a:lnTo>
                  <a:lnTo>
                    <a:pt x="14436" y="4018"/>
                  </a:lnTo>
                  <a:lnTo>
                    <a:pt x="14455" y="3979"/>
                  </a:lnTo>
                  <a:lnTo>
                    <a:pt x="14473" y="3940"/>
                  </a:lnTo>
                  <a:lnTo>
                    <a:pt x="14492" y="3900"/>
                  </a:lnTo>
                  <a:lnTo>
                    <a:pt x="14509" y="3858"/>
                  </a:lnTo>
                  <a:lnTo>
                    <a:pt x="14524" y="3818"/>
                  </a:lnTo>
                  <a:lnTo>
                    <a:pt x="14539" y="3777"/>
                  </a:lnTo>
                  <a:lnTo>
                    <a:pt x="14552" y="3735"/>
                  </a:lnTo>
                  <a:lnTo>
                    <a:pt x="14565" y="3692"/>
                  </a:lnTo>
                  <a:lnTo>
                    <a:pt x="14577" y="3649"/>
                  </a:lnTo>
                  <a:lnTo>
                    <a:pt x="14587" y="3606"/>
                  </a:lnTo>
                  <a:lnTo>
                    <a:pt x="14597" y="3563"/>
                  </a:lnTo>
                  <a:lnTo>
                    <a:pt x="14605" y="3518"/>
                  </a:lnTo>
                  <a:lnTo>
                    <a:pt x="14613" y="3474"/>
                  </a:lnTo>
                  <a:lnTo>
                    <a:pt x="14619" y="3430"/>
                  </a:lnTo>
                  <a:lnTo>
                    <a:pt x="14624" y="3385"/>
                  </a:lnTo>
                  <a:lnTo>
                    <a:pt x="14628" y="3339"/>
                  </a:lnTo>
                  <a:lnTo>
                    <a:pt x="14631" y="3294"/>
                  </a:lnTo>
                  <a:lnTo>
                    <a:pt x="14633" y="3248"/>
                  </a:lnTo>
                  <a:lnTo>
                    <a:pt x="14633" y="3202"/>
                  </a:lnTo>
                  <a:lnTo>
                    <a:pt x="14633" y="2857"/>
                  </a:lnTo>
                  <a:lnTo>
                    <a:pt x="14633" y="2810"/>
                  </a:lnTo>
                  <a:lnTo>
                    <a:pt x="14631" y="2765"/>
                  </a:lnTo>
                  <a:lnTo>
                    <a:pt x="14628" y="2720"/>
                  </a:lnTo>
                  <a:lnTo>
                    <a:pt x="14624" y="2674"/>
                  </a:lnTo>
                  <a:lnTo>
                    <a:pt x="14619" y="2629"/>
                  </a:lnTo>
                  <a:lnTo>
                    <a:pt x="14613" y="2585"/>
                  </a:lnTo>
                  <a:lnTo>
                    <a:pt x="14605" y="2541"/>
                  </a:lnTo>
                  <a:lnTo>
                    <a:pt x="14597" y="2496"/>
                  </a:lnTo>
                  <a:lnTo>
                    <a:pt x="14587" y="2452"/>
                  </a:lnTo>
                  <a:lnTo>
                    <a:pt x="14577" y="2410"/>
                  </a:lnTo>
                  <a:lnTo>
                    <a:pt x="14565" y="2367"/>
                  </a:lnTo>
                  <a:lnTo>
                    <a:pt x="14552" y="2324"/>
                  </a:lnTo>
                  <a:lnTo>
                    <a:pt x="14539" y="2282"/>
                  </a:lnTo>
                  <a:lnTo>
                    <a:pt x="14524" y="2241"/>
                  </a:lnTo>
                  <a:lnTo>
                    <a:pt x="14509" y="2200"/>
                  </a:lnTo>
                  <a:lnTo>
                    <a:pt x="14492" y="2159"/>
                  </a:lnTo>
                  <a:lnTo>
                    <a:pt x="14473" y="2119"/>
                  </a:lnTo>
                  <a:lnTo>
                    <a:pt x="14455" y="2080"/>
                  </a:lnTo>
                  <a:lnTo>
                    <a:pt x="14436" y="2041"/>
                  </a:lnTo>
                  <a:lnTo>
                    <a:pt x="14416" y="2003"/>
                  </a:lnTo>
                  <a:lnTo>
                    <a:pt x="14394" y="1964"/>
                  </a:lnTo>
                  <a:lnTo>
                    <a:pt x="14372" y="1927"/>
                  </a:lnTo>
                  <a:lnTo>
                    <a:pt x="14350" y="1891"/>
                  </a:lnTo>
                  <a:lnTo>
                    <a:pt x="14326" y="1855"/>
                  </a:lnTo>
                  <a:lnTo>
                    <a:pt x="14300" y="1819"/>
                  </a:lnTo>
                  <a:lnTo>
                    <a:pt x="14275" y="1784"/>
                  </a:lnTo>
                  <a:lnTo>
                    <a:pt x="14248" y="1749"/>
                  </a:lnTo>
                  <a:lnTo>
                    <a:pt x="14222" y="1716"/>
                  </a:lnTo>
                  <a:lnTo>
                    <a:pt x="14194" y="1683"/>
                  </a:lnTo>
                  <a:lnTo>
                    <a:pt x="14165" y="1651"/>
                  </a:lnTo>
                  <a:lnTo>
                    <a:pt x="14135" y="1619"/>
                  </a:lnTo>
                  <a:lnTo>
                    <a:pt x="14105" y="1588"/>
                  </a:lnTo>
                  <a:lnTo>
                    <a:pt x="14074" y="1558"/>
                  </a:lnTo>
                  <a:lnTo>
                    <a:pt x="14043" y="1529"/>
                  </a:lnTo>
                  <a:lnTo>
                    <a:pt x="14011" y="1500"/>
                  </a:lnTo>
                  <a:lnTo>
                    <a:pt x="13977" y="1472"/>
                  </a:lnTo>
                  <a:lnTo>
                    <a:pt x="13944" y="1445"/>
                  </a:lnTo>
                  <a:lnTo>
                    <a:pt x="13909" y="1418"/>
                  </a:lnTo>
                  <a:lnTo>
                    <a:pt x="13875" y="1393"/>
                  </a:lnTo>
                  <a:lnTo>
                    <a:pt x="13839" y="1368"/>
                  </a:lnTo>
                  <a:lnTo>
                    <a:pt x="13802" y="1344"/>
                  </a:lnTo>
                  <a:lnTo>
                    <a:pt x="13766" y="1322"/>
                  </a:lnTo>
                  <a:lnTo>
                    <a:pt x="13729" y="1300"/>
                  </a:lnTo>
                  <a:lnTo>
                    <a:pt x="13691" y="1277"/>
                  </a:lnTo>
                  <a:lnTo>
                    <a:pt x="13652" y="1257"/>
                  </a:lnTo>
                  <a:lnTo>
                    <a:pt x="13613" y="1238"/>
                  </a:lnTo>
                  <a:lnTo>
                    <a:pt x="13574" y="1220"/>
                  </a:lnTo>
                  <a:lnTo>
                    <a:pt x="13534" y="1202"/>
                  </a:lnTo>
                  <a:lnTo>
                    <a:pt x="13493" y="1185"/>
                  </a:lnTo>
                  <a:lnTo>
                    <a:pt x="13452" y="1170"/>
                  </a:lnTo>
                  <a:lnTo>
                    <a:pt x="13411" y="1155"/>
                  </a:lnTo>
                  <a:lnTo>
                    <a:pt x="13369" y="1142"/>
                  </a:lnTo>
                  <a:lnTo>
                    <a:pt x="13326" y="1129"/>
                  </a:lnTo>
                  <a:lnTo>
                    <a:pt x="13283" y="1116"/>
                  </a:lnTo>
                  <a:lnTo>
                    <a:pt x="13240" y="1106"/>
                  </a:lnTo>
                  <a:lnTo>
                    <a:pt x="13197" y="1096"/>
                  </a:lnTo>
                  <a:lnTo>
                    <a:pt x="13152" y="1088"/>
                  </a:lnTo>
                  <a:lnTo>
                    <a:pt x="13108" y="1080"/>
                  </a:lnTo>
                  <a:lnTo>
                    <a:pt x="13064" y="1074"/>
                  </a:lnTo>
                  <a:lnTo>
                    <a:pt x="13018" y="1069"/>
                  </a:lnTo>
                  <a:lnTo>
                    <a:pt x="12973" y="1065"/>
                  </a:lnTo>
                  <a:lnTo>
                    <a:pt x="12928" y="1062"/>
                  </a:lnTo>
                  <a:lnTo>
                    <a:pt x="12882" y="1060"/>
                  </a:lnTo>
                  <a:lnTo>
                    <a:pt x="12835" y="1060"/>
                  </a:lnTo>
                  <a:close/>
                  <a:moveTo>
                    <a:pt x="12491" y="15033"/>
                  </a:moveTo>
                  <a:lnTo>
                    <a:pt x="12835" y="15033"/>
                  </a:lnTo>
                  <a:lnTo>
                    <a:pt x="12882" y="15033"/>
                  </a:lnTo>
                  <a:lnTo>
                    <a:pt x="12928" y="15031"/>
                  </a:lnTo>
                  <a:lnTo>
                    <a:pt x="12974" y="15028"/>
                  </a:lnTo>
                  <a:lnTo>
                    <a:pt x="13019" y="15024"/>
                  </a:lnTo>
                  <a:lnTo>
                    <a:pt x="13064" y="15019"/>
                  </a:lnTo>
                  <a:lnTo>
                    <a:pt x="13109" y="15013"/>
                  </a:lnTo>
                  <a:lnTo>
                    <a:pt x="13153" y="15005"/>
                  </a:lnTo>
                  <a:lnTo>
                    <a:pt x="13198" y="14997"/>
                  </a:lnTo>
                  <a:lnTo>
                    <a:pt x="13241" y="14987"/>
                  </a:lnTo>
                  <a:lnTo>
                    <a:pt x="13284" y="14977"/>
                  </a:lnTo>
                  <a:lnTo>
                    <a:pt x="13327" y="14965"/>
                  </a:lnTo>
                  <a:lnTo>
                    <a:pt x="13370" y="14952"/>
                  </a:lnTo>
                  <a:lnTo>
                    <a:pt x="13412" y="14938"/>
                  </a:lnTo>
                  <a:lnTo>
                    <a:pt x="13453" y="14924"/>
                  </a:lnTo>
                  <a:lnTo>
                    <a:pt x="13494" y="14908"/>
                  </a:lnTo>
                  <a:lnTo>
                    <a:pt x="13535" y="14892"/>
                  </a:lnTo>
                  <a:lnTo>
                    <a:pt x="13575" y="14874"/>
                  </a:lnTo>
                  <a:lnTo>
                    <a:pt x="13614" y="14856"/>
                  </a:lnTo>
                  <a:lnTo>
                    <a:pt x="13653" y="14837"/>
                  </a:lnTo>
                  <a:lnTo>
                    <a:pt x="13692" y="14816"/>
                  </a:lnTo>
                  <a:lnTo>
                    <a:pt x="13730" y="14794"/>
                  </a:lnTo>
                  <a:lnTo>
                    <a:pt x="13767" y="14772"/>
                  </a:lnTo>
                  <a:lnTo>
                    <a:pt x="13803" y="14750"/>
                  </a:lnTo>
                  <a:lnTo>
                    <a:pt x="13840" y="14726"/>
                  </a:lnTo>
                  <a:lnTo>
                    <a:pt x="13875" y="14701"/>
                  </a:lnTo>
                  <a:lnTo>
                    <a:pt x="13910" y="14676"/>
                  </a:lnTo>
                  <a:lnTo>
                    <a:pt x="13944" y="14650"/>
                  </a:lnTo>
                  <a:lnTo>
                    <a:pt x="13977" y="14623"/>
                  </a:lnTo>
                  <a:lnTo>
                    <a:pt x="14011" y="14595"/>
                  </a:lnTo>
                  <a:lnTo>
                    <a:pt x="14043" y="14566"/>
                  </a:lnTo>
                  <a:lnTo>
                    <a:pt x="14075" y="14537"/>
                  </a:lnTo>
                  <a:lnTo>
                    <a:pt x="14105" y="14507"/>
                  </a:lnTo>
                  <a:lnTo>
                    <a:pt x="14105" y="14505"/>
                  </a:lnTo>
                  <a:lnTo>
                    <a:pt x="14135" y="14474"/>
                  </a:lnTo>
                  <a:lnTo>
                    <a:pt x="14165" y="14442"/>
                  </a:lnTo>
                  <a:lnTo>
                    <a:pt x="14194" y="14410"/>
                  </a:lnTo>
                  <a:lnTo>
                    <a:pt x="14222" y="14377"/>
                  </a:lnTo>
                  <a:lnTo>
                    <a:pt x="14248" y="14344"/>
                  </a:lnTo>
                  <a:lnTo>
                    <a:pt x="14275" y="14310"/>
                  </a:lnTo>
                  <a:lnTo>
                    <a:pt x="14300" y="14274"/>
                  </a:lnTo>
                  <a:lnTo>
                    <a:pt x="14326" y="14238"/>
                  </a:lnTo>
                  <a:lnTo>
                    <a:pt x="14350" y="14202"/>
                  </a:lnTo>
                  <a:lnTo>
                    <a:pt x="14372" y="14166"/>
                  </a:lnTo>
                  <a:lnTo>
                    <a:pt x="14394" y="14129"/>
                  </a:lnTo>
                  <a:lnTo>
                    <a:pt x="14416" y="14090"/>
                  </a:lnTo>
                  <a:lnTo>
                    <a:pt x="14436" y="14052"/>
                  </a:lnTo>
                  <a:lnTo>
                    <a:pt x="14455" y="14013"/>
                  </a:lnTo>
                  <a:lnTo>
                    <a:pt x="14473" y="13974"/>
                  </a:lnTo>
                  <a:lnTo>
                    <a:pt x="14492" y="13934"/>
                  </a:lnTo>
                  <a:lnTo>
                    <a:pt x="14509" y="13893"/>
                  </a:lnTo>
                  <a:lnTo>
                    <a:pt x="14524" y="13852"/>
                  </a:lnTo>
                  <a:lnTo>
                    <a:pt x="14539" y="13811"/>
                  </a:lnTo>
                  <a:lnTo>
                    <a:pt x="14552" y="13769"/>
                  </a:lnTo>
                  <a:lnTo>
                    <a:pt x="14565" y="13726"/>
                  </a:lnTo>
                  <a:lnTo>
                    <a:pt x="14577" y="13684"/>
                  </a:lnTo>
                  <a:lnTo>
                    <a:pt x="14587" y="13641"/>
                  </a:lnTo>
                  <a:lnTo>
                    <a:pt x="14597" y="13597"/>
                  </a:lnTo>
                  <a:lnTo>
                    <a:pt x="14605" y="13553"/>
                  </a:lnTo>
                  <a:lnTo>
                    <a:pt x="14613" y="13508"/>
                  </a:lnTo>
                  <a:lnTo>
                    <a:pt x="14619" y="13464"/>
                  </a:lnTo>
                  <a:lnTo>
                    <a:pt x="14624" y="13419"/>
                  </a:lnTo>
                  <a:lnTo>
                    <a:pt x="14628" y="13373"/>
                  </a:lnTo>
                  <a:lnTo>
                    <a:pt x="14631" y="13328"/>
                  </a:lnTo>
                  <a:lnTo>
                    <a:pt x="14633" y="13283"/>
                  </a:lnTo>
                  <a:lnTo>
                    <a:pt x="14633" y="13236"/>
                  </a:lnTo>
                  <a:lnTo>
                    <a:pt x="14633" y="12891"/>
                  </a:lnTo>
                  <a:lnTo>
                    <a:pt x="14633" y="12845"/>
                  </a:lnTo>
                  <a:lnTo>
                    <a:pt x="14631" y="12799"/>
                  </a:lnTo>
                  <a:lnTo>
                    <a:pt x="14628" y="12754"/>
                  </a:lnTo>
                  <a:lnTo>
                    <a:pt x="14624" y="12708"/>
                  </a:lnTo>
                  <a:lnTo>
                    <a:pt x="14619" y="12663"/>
                  </a:lnTo>
                  <a:lnTo>
                    <a:pt x="14613" y="12619"/>
                  </a:lnTo>
                  <a:lnTo>
                    <a:pt x="14605" y="12575"/>
                  </a:lnTo>
                  <a:lnTo>
                    <a:pt x="14597" y="12530"/>
                  </a:lnTo>
                  <a:lnTo>
                    <a:pt x="14587" y="12487"/>
                  </a:lnTo>
                  <a:lnTo>
                    <a:pt x="14577" y="12444"/>
                  </a:lnTo>
                  <a:lnTo>
                    <a:pt x="14565" y="12401"/>
                  </a:lnTo>
                  <a:lnTo>
                    <a:pt x="14552" y="12358"/>
                  </a:lnTo>
                  <a:lnTo>
                    <a:pt x="14539" y="12317"/>
                  </a:lnTo>
                  <a:lnTo>
                    <a:pt x="14524" y="12275"/>
                  </a:lnTo>
                  <a:lnTo>
                    <a:pt x="14509" y="12235"/>
                  </a:lnTo>
                  <a:lnTo>
                    <a:pt x="14492" y="12193"/>
                  </a:lnTo>
                  <a:lnTo>
                    <a:pt x="14473" y="12153"/>
                  </a:lnTo>
                  <a:lnTo>
                    <a:pt x="14455" y="12114"/>
                  </a:lnTo>
                  <a:lnTo>
                    <a:pt x="14436" y="12076"/>
                  </a:lnTo>
                  <a:lnTo>
                    <a:pt x="14416" y="12037"/>
                  </a:lnTo>
                  <a:lnTo>
                    <a:pt x="14394" y="11998"/>
                  </a:lnTo>
                  <a:lnTo>
                    <a:pt x="14372" y="11961"/>
                  </a:lnTo>
                  <a:lnTo>
                    <a:pt x="14350" y="11925"/>
                  </a:lnTo>
                  <a:lnTo>
                    <a:pt x="14326" y="11889"/>
                  </a:lnTo>
                  <a:lnTo>
                    <a:pt x="14300" y="11854"/>
                  </a:lnTo>
                  <a:lnTo>
                    <a:pt x="14275" y="11818"/>
                  </a:lnTo>
                  <a:lnTo>
                    <a:pt x="14248" y="11784"/>
                  </a:lnTo>
                  <a:lnTo>
                    <a:pt x="14222" y="11750"/>
                  </a:lnTo>
                  <a:lnTo>
                    <a:pt x="14194" y="11718"/>
                  </a:lnTo>
                  <a:lnTo>
                    <a:pt x="14165" y="11685"/>
                  </a:lnTo>
                  <a:lnTo>
                    <a:pt x="14135" y="11653"/>
                  </a:lnTo>
                  <a:lnTo>
                    <a:pt x="14105" y="11622"/>
                  </a:lnTo>
                  <a:lnTo>
                    <a:pt x="14074" y="11592"/>
                  </a:lnTo>
                  <a:lnTo>
                    <a:pt x="14043" y="11563"/>
                  </a:lnTo>
                  <a:lnTo>
                    <a:pt x="14011" y="11534"/>
                  </a:lnTo>
                  <a:lnTo>
                    <a:pt x="13977" y="11506"/>
                  </a:lnTo>
                  <a:lnTo>
                    <a:pt x="13944" y="11479"/>
                  </a:lnTo>
                  <a:lnTo>
                    <a:pt x="13909" y="11452"/>
                  </a:lnTo>
                  <a:lnTo>
                    <a:pt x="13875" y="11427"/>
                  </a:lnTo>
                  <a:lnTo>
                    <a:pt x="13839" y="11403"/>
                  </a:lnTo>
                  <a:lnTo>
                    <a:pt x="13802" y="11379"/>
                  </a:lnTo>
                  <a:lnTo>
                    <a:pt x="13766" y="11356"/>
                  </a:lnTo>
                  <a:lnTo>
                    <a:pt x="13729" y="11333"/>
                  </a:lnTo>
                  <a:lnTo>
                    <a:pt x="13691" y="11312"/>
                  </a:lnTo>
                  <a:lnTo>
                    <a:pt x="13652" y="11291"/>
                  </a:lnTo>
                  <a:lnTo>
                    <a:pt x="13613" y="11272"/>
                  </a:lnTo>
                  <a:lnTo>
                    <a:pt x="13574" y="11254"/>
                  </a:lnTo>
                  <a:lnTo>
                    <a:pt x="13534" y="11236"/>
                  </a:lnTo>
                  <a:lnTo>
                    <a:pt x="13493" y="11220"/>
                  </a:lnTo>
                  <a:lnTo>
                    <a:pt x="13452" y="11204"/>
                  </a:lnTo>
                  <a:lnTo>
                    <a:pt x="13411" y="11189"/>
                  </a:lnTo>
                  <a:lnTo>
                    <a:pt x="13369" y="11176"/>
                  </a:lnTo>
                  <a:lnTo>
                    <a:pt x="13326" y="11163"/>
                  </a:lnTo>
                  <a:lnTo>
                    <a:pt x="13283" y="11151"/>
                  </a:lnTo>
                  <a:lnTo>
                    <a:pt x="13240" y="11140"/>
                  </a:lnTo>
                  <a:lnTo>
                    <a:pt x="13197" y="11130"/>
                  </a:lnTo>
                  <a:lnTo>
                    <a:pt x="13152" y="11122"/>
                  </a:lnTo>
                  <a:lnTo>
                    <a:pt x="13108" y="11114"/>
                  </a:lnTo>
                  <a:lnTo>
                    <a:pt x="13064" y="11108"/>
                  </a:lnTo>
                  <a:lnTo>
                    <a:pt x="13018" y="11103"/>
                  </a:lnTo>
                  <a:lnTo>
                    <a:pt x="12973" y="11099"/>
                  </a:lnTo>
                  <a:lnTo>
                    <a:pt x="12928" y="11096"/>
                  </a:lnTo>
                  <a:lnTo>
                    <a:pt x="12882" y="11094"/>
                  </a:lnTo>
                  <a:lnTo>
                    <a:pt x="12835" y="11094"/>
                  </a:lnTo>
                  <a:lnTo>
                    <a:pt x="10693" y="11094"/>
                  </a:lnTo>
                  <a:lnTo>
                    <a:pt x="10693" y="13236"/>
                  </a:lnTo>
                  <a:lnTo>
                    <a:pt x="10693" y="13283"/>
                  </a:lnTo>
                  <a:lnTo>
                    <a:pt x="10695" y="13328"/>
                  </a:lnTo>
                  <a:lnTo>
                    <a:pt x="10698" y="13374"/>
                  </a:lnTo>
                  <a:lnTo>
                    <a:pt x="10702" y="13420"/>
                  </a:lnTo>
                  <a:lnTo>
                    <a:pt x="10707" y="13464"/>
                  </a:lnTo>
                  <a:lnTo>
                    <a:pt x="10713" y="13509"/>
                  </a:lnTo>
                  <a:lnTo>
                    <a:pt x="10721" y="13553"/>
                  </a:lnTo>
                  <a:lnTo>
                    <a:pt x="10729" y="13598"/>
                  </a:lnTo>
                  <a:lnTo>
                    <a:pt x="10739" y="13641"/>
                  </a:lnTo>
                  <a:lnTo>
                    <a:pt x="10749" y="13684"/>
                  </a:lnTo>
                  <a:lnTo>
                    <a:pt x="10762" y="13727"/>
                  </a:lnTo>
                  <a:lnTo>
                    <a:pt x="10774" y="13770"/>
                  </a:lnTo>
                  <a:lnTo>
                    <a:pt x="10788" y="13812"/>
                  </a:lnTo>
                  <a:lnTo>
                    <a:pt x="10802" y="13853"/>
                  </a:lnTo>
                  <a:lnTo>
                    <a:pt x="10818" y="13894"/>
                  </a:lnTo>
                  <a:lnTo>
                    <a:pt x="10834" y="13935"/>
                  </a:lnTo>
                  <a:lnTo>
                    <a:pt x="10852" y="13975"/>
                  </a:lnTo>
                  <a:lnTo>
                    <a:pt x="10870" y="14014"/>
                  </a:lnTo>
                  <a:lnTo>
                    <a:pt x="10889" y="14053"/>
                  </a:lnTo>
                  <a:lnTo>
                    <a:pt x="10910" y="14091"/>
                  </a:lnTo>
                  <a:lnTo>
                    <a:pt x="10932" y="14130"/>
                  </a:lnTo>
                  <a:lnTo>
                    <a:pt x="10954" y="14167"/>
                  </a:lnTo>
                  <a:lnTo>
                    <a:pt x="10976" y="14203"/>
                  </a:lnTo>
                  <a:lnTo>
                    <a:pt x="11000" y="14239"/>
                  </a:lnTo>
                  <a:lnTo>
                    <a:pt x="11025" y="14274"/>
                  </a:lnTo>
                  <a:lnTo>
                    <a:pt x="11050" y="14310"/>
                  </a:lnTo>
                  <a:lnTo>
                    <a:pt x="11076" y="14344"/>
                  </a:lnTo>
                  <a:lnTo>
                    <a:pt x="11104" y="14377"/>
                  </a:lnTo>
                  <a:lnTo>
                    <a:pt x="11132" y="14410"/>
                  </a:lnTo>
                  <a:lnTo>
                    <a:pt x="11160" y="14442"/>
                  </a:lnTo>
                  <a:lnTo>
                    <a:pt x="11189" y="14475"/>
                  </a:lnTo>
                  <a:lnTo>
                    <a:pt x="11219" y="14505"/>
                  </a:lnTo>
                  <a:lnTo>
                    <a:pt x="11221" y="14507"/>
                  </a:lnTo>
                  <a:lnTo>
                    <a:pt x="11253" y="14537"/>
                  </a:lnTo>
                  <a:lnTo>
                    <a:pt x="11284" y="14566"/>
                  </a:lnTo>
                  <a:lnTo>
                    <a:pt x="11316" y="14595"/>
                  </a:lnTo>
                  <a:lnTo>
                    <a:pt x="11349" y="14623"/>
                  </a:lnTo>
                  <a:lnTo>
                    <a:pt x="11382" y="14650"/>
                  </a:lnTo>
                  <a:lnTo>
                    <a:pt x="11417" y="14676"/>
                  </a:lnTo>
                  <a:lnTo>
                    <a:pt x="11452" y="14701"/>
                  </a:lnTo>
                  <a:lnTo>
                    <a:pt x="11487" y="14726"/>
                  </a:lnTo>
                  <a:lnTo>
                    <a:pt x="11523" y="14750"/>
                  </a:lnTo>
                  <a:lnTo>
                    <a:pt x="11559" y="14772"/>
                  </a:lnTo>
                  <a:lnTo>
                    <a:pt x="11597" y="14794"/>
                  </a:lnTo>
                  <a:lnTo>
                    <a:pt x="11635" y="14816"/>
                  </a:lnTo>
                  <a:lnTo>
                    <a:pt x="11674" y="14837"/>
                  </a:lnTo>
                  <a:lnTo>
                    <a:pt x="11712" y="14856"/>
                  </a:lnTo>
                  <a:lnTo>
                    <a:pt x="11753" y="14874"/>
                  </a:lnTo>
                  <a:lnTo>
                    <a:pt x="11792" y="14892"/>
                  </a:lnTo>
                  <a:lnTo>
                    <a:pt x="11833" y="14908"/>
                  </a:lnTo>
                  <a:lnTo>
                    <a:pt x="11873" y="14924"/>
                  </a:lnTo>
                  <a:lnTo>
                    <a:pt x="11915" y="14938"/>
                  </a:lnTo>
                  <a:lnTo>
                    <a:pt x="11957" y="14952"/>
                  </a:lnTo>
                  <a:lnTo>
                    <a:pt x="11999" y="14965"/>
                  </a:lnTo>
                  <a:lnTo>
                    <a:pt x="12042" y="14977"/>
                  </a:lnTo>
                  <a:lnTo>
                    <a:pt x="12086" y="14987"/>
                  </a:lnTo>
                  <a:lnTo>
                    <a:pt x="12129" y="14997"/>
                  </a:lnTo>
                  <a:lnTo>
                    <a:pt x="12173" y="15005"/>
                  </a:lnTo>
                  <a:lnTo>
                    <a:pt x="12218" y="15013"/>
                  </a:lnTo>
                  <a:lnTo>
                    <a:pt x="12263" y="15019"/>
                  </a:lnTo>
                  <a:lnTo>
                    <a:pt x="12307" y="15024"/>
                  </a:lnTo>
                  <a:lnTo>
                    <a:pt x="12353" y="15028"/>
                  </a:lnTo>
                  <a:lnTo>
                    <a:pt x="12399" y="15031"/>
                  </a:lnTo>
                  <a:lnTo>
                    <a:pt x="12445" y="15033"/>
                  </a:lnTo>
                  <a:lnTo>
                    <a:pt x="12491" y="15033"/>
                  </a:lnTo>
                  <a:close/>
                  <a:moveTo>
                    <a:pt x="9690" y="6059"/>
                  </a:moveTo>
                  <a:lnTo>
                    <a:pt x="9633" y="6059"/>
                  </a:lnTo>
                  <a:lnTo>
                    <a:pt x="6093" y="6059"/>
                  </a:lnTo>
                  <a:lnTo>
                    <a:pt x="6093" y="9860"/>
                  </a:lnTo>
                  <a:lnTo>
                    <a:pt x="9690" y="9860"/>
                  </a:lnTo>
                  <a:lnTo>
                    <a:pt x="9690" y="605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12576EB-17A4-4756-9D75-B9BC21AFDC64}"/>
              </a:ext>
            </a:extLst>
          </p:cNvPr>
          <p:cNvGrpSpPr/>
          <p:nvPr/>
        </p:nvGrpSpPr>
        <p:grpSpPr>
          <a:xfrm>
            <a:off x="9706676" y="3173490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4EA478B8-009C-443D-8E8A-C136F3658929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63" name="Rounded Rectangle 20">
                <a:extLst>
                  <a:ext uri="{FF2B5EF4-FFF2-40B4-BE49-F238E27FC236}">
                    <a16:creationId xmlns:a16="http://schemas.microsoft.com/office/drawing/2014/main" id="{03707CDF-CBDD-4C95-9DE7-909EEDE3E9EE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64" name="Rounded Rectangle 21">
                <a:extLst>
                  <a:ext uri="{FF2B5EF4-FFF2-40B4-BE49-F238E27FC236}">
                    <a16:creationId xmlns:a16="http://schemas.microsoft.com/office/drawing/2014/main" id="{46917915-92E4-42AB-8290-465AF3F44D9F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122C248-2B7A-46DA-8E40-EBE7B65E6597}"/>
                </a:ext>
              </a:extLst>
            </p:cNvPr>
            <p:cNvSpPr txBox="1"/>
            <p:nvPr/>
          </p:nvSpPr>
          <p:spPr>
            <a:xfrm>
              <a:off x="5821774" y="1776639"/>
              <a:ext cx="239835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</a:t>
              </a: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239EC223-CF06-46D5-A48C-777108FA30F1}"/>
              </a:ext>
            </a:extLst>
          </p:cNvPr>
          <p:cNvSpPr txBox="1"/>
          <p:nvPr/>
        </p:nvSpPr>
        <p:spPr>
          <a:xfrm>
            <a:off x="9126068" y="3228390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11258707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B4A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C2D421-E274-4A38-9BF5-FBD07798C4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0572" y="2101537"/>
            <a:ext cx="4823410" cy="2563624"/>
          </a:xfrm>
        </p:spPr>
        <p:txBody>
          <a:bodyPr/>
          <a:lstStyle/>
          <a:p>
            <a:r>
              <a:rPr lang="es-US" sz="2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presentation was created in PowerPoint using a keyboard template from SlideModel.com</a:t>
            </a:r>
            <a:endParaRPr lang="en-US" sz="28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5E741A6-8BF6-445D-8B1B-9019FD92C6FB}"/>
              </a:ext>
            </a:extLst>
          </p:cNvPr>
          <p:cNvGrpSpPr/>
          <p:nvPr/>
        </p:nvGrpSpPr>
        <p:grpSpPr>
          <a:xfrm>
            <a:off x="11047752" y="-15809"/>
            <a:ext cx="798335" cy="916710"/>
            <a:chOff x="765820" y="5252245"/>
            <a:chExt cx="1368152" cy="1571021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35EA237C-F68A-4AAC-8C79-F34BC95D7E51}"/>
                </a:ext>
              </a:extLst>
            </p:cNvPr>
            <p:cNvSpPr/>
            <p:nvPr userDrawn="1"/>
          </p:nvSpPr>
          <p:spPr>
            <a:xfrm>
              <a:off x="765820" y="5252245"/>
              <a:ext cx="1368152" cy="15710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64CC3FC7-631F-4E1B-9672-61E6154638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018864" y="5693246"/>
              <a:ext cx="862064" cy="836598"/>
            </a:xfrm>
            <a:prstGeom prst="rect">
              <a:avLst/>
            </a:prstGeom>
          </p:spPr>
        </p:pic>
      </p:grpSp>
      <p:grpSp>
        <p:nvGrpSpPr>
          <p:cNvPr id="169" name="Group 4">
            <a:extLst>
              <a:ext uri="{FF2B5EF4-FFF2-40B4-BE49-F238E27FC236}">
                <a16:creationId xmlns:a16="http://schemas.microsoft.com/office/drawing/2014/main" id="{D1927219-BBE4-4AFB-BFCB-2D69F06782A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806380" y="2175215"/>
            <a:ext cx="6033133" cy="3820622"/>
            <a:chOff x="442" y="1130"/>
            <a:chExt cx="4123" cy="2611"/>
          </a:xfrm>
        </p:grpSpPr>
        <p:sp>
          <p:nvSpPr>
            <p:cNvPr id="170" name="Freeform 5">
              <a:extLst>
                <a:ext uri="{FF2B5EF4-FFF2-40B4-BE49-F238E27FC236}">
                  <a16:creationId xmlns:a16="http://schemas.microsoft.com/office/drawing/2014/main" id="{E0892556-5638-423E-B2AA-28119F5616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" y="1141"/>
              <a:ext cx="4099" cy="258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1" name="Freeform 6">
              <a:extLst>
                <a:ext uri="{FF2B5EF4-FFF2-40B4-BE49-F238E27FC236}">
                  <a16:creationId xmlns:a16="http://schemas.microsoft.com/office/drawing/2014/main" id="{43F6C638-1784-4FF0-A88A-EB7DC63DFD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" y="1130"/>
              <a:ext cx="4123" cy="261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EAECE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2" name="Rectangle 7">
              <a:extLst>
                <a:ext uri="{FF2B5EF4-FFF2-40B4-BE49-F238E27FC236}">
                  <a16:creationId xmlns:a16="http://schemas.microsoft.com/office/drawing/2014/main" id="{14C3F714-FEAB-4AC6-9C55-D5D8A9A58B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" y="1397"/>
              <a:ext cx="3833" cy="309"/>
            </a:xfrm>
            <a:prstGeom prst="rect">
              <a:avLst/>
            </a:prstGeom>
            <a:solidFill>
              <a:srgbClr val="EDED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3" name="Rectangle 8">
              <a:extLst>
                <a:ext uri="{FF2B5EF4-FFF2-40B4-BE49-F238E27FC236}">
                  <a16:creationId xmlns:a16="http://schemas.microsoft.com/office/drawing/2014/main" id="{659BA81A-BEBA-4BDF-8475-E677586E3B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" y="1397"/>
              <a:ext cx="3833" cy="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4" name="Rectangle 9">
              <a:extLst>
                <a:ext uri="{FF2B5EF4-FFF2-40B4-BE49-F238E27FC236}">
                  <a16:creationId xmlns:a16="http://schemas.microsoft.com/office/drawing/2014/main" id="{8AC90D09-DFA6-4331-A4CE-B81427B060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" y="1397"/>
              <a:ext cx="3833" cy="180"/>
            </a:xfrm>
            <a:prstGeom prst="rect">
              <a:avLst/>
            </a:prstGeom>
            <a:solidFill>
              <a:srgbClr val="CB4A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5" name="Rectangle 10">
              <a:extLst>
                <a:ext uri="{FF2B5EF4-FFF2-40B4-BE49-F238E27FC236}">
                  <a16:creationId xmlns:a16="http://schemas.microsoft.com/office/drawing/2014/main" id="{AA18DAD1-7398-427B-8DFA-65B5D1A929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" y="1397"/>
              <a:ext cx="3833" cy="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6" name="Rectangle 11">
              <a:extLst>
                <a:ext uri="{FF2B5EF4-FFF2-40B4-BE49-F238E27FC236}">
                  <a16:creationId xmlns:a16="http://schemas.microsoft.com/office/drawing/2014/main" id="{6F48BCD8-99B6-4F84-AF69-A837F79672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" y="1859"/>
              <a:ext cx="666" cy="377"/>
            </a:xfrm>
            <a:prstGeom prst="rect">
              <a:avLst/>
            </a:prstGeom>
            <a:solidFill>
              <a:srgbClr val="F4F4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7" name="Rectangle 12">
              <a:extLst>
                <a:ext uri="{FF2B5EF4-FFF2-40B4-BE49-F238E27FC236}">
                  <a16:creationId xmlns:a16="http://schemas.microsoft.com/office/drawing/2014/main" id="{24A62F99-7C2C-4D7C-BAEA-52336B42B3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" y="2331"/>
              <a:ext cx="666" cy="377"/>
            </a:xfrm>
            <a:prstGeom prst="rect">
              <a:avLst/>
            </a:prstGeom>
            <a:solidFill>
              <a:srgbClr val="F4F4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8" name="Rectangle 13">
              <a:extLst>
                <a:ext uri="{FF2B5EF4-FFF2-40B4-BE49-F238E27FC236}">
                  <a16:creationId xmlns:a16="http://schemas.microsoft.com/office/drawing/2014/main" id="{21F0FDE2-50AE-4483-8211-7085196236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" y="2809"/>
              <a:ext cx="666" cy="377"/>
            </a:xfrm>
            <a:prstGeom prst="rect">
              <a:avLst/>
            </a:prstGeom>
            <a:solidFill>
              <a:srgbClr val="F4F4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9" name="Oval 14">
              <a:extLst>
                <a:ext uri="{FF2B5EF4-FFF2-40B4-BE49-F238E27FC236}">
                  <a16:creationId xmlns:a16="http://schemas.microsoft.com/office/drawing/2014/main" id="{5FAD0DCB-D715-4412-9576-E11EB3E0E3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" y="1268"/>
              <a:ext cx="62" cy="62"/>
            </a:xfrm>
            <a:prstGeom prst="ellipse">
              <a:avLst/>
            </a:prstGeom>
            <a:solidFill>
              <a:srgbClr val="EDED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0" name="Oval 15">
              <a:extLst>
                <a:ext uri="{FF2B5EF4-FFF2-40B4-BE49-F238E27FC236}">
                  <a16:creationId xmlns:a16="http://schemas.microsoft.com/office/drawing/2014/main" id="{8C2C52CA-B263-460F-9CA1-A4CB1910E8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" y="1268"/>
              <a:ext cx="63" cy="62"/>
            </a:xfrm>
            <a:prstGeom prst="ellipse">
              <a:avLst/>
            </a:prstGeom>
            <a:solidFill>
              <a:srgbClr val="EDED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1" name="Oval 16">
              <a:extLst>
                <a:ext uri="{FF2B5EF4-FFF2-40B4-BE49-F238E27FC236}">
                  <a16:creationId xmlns:a16="http://schemas.microsoft.com/office/drawing/2014/main" id="{A463335A-05C9-40B9-99FE-3E09D84F7D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" y="1268"/>
              <a:ext cx="63" cy="62"/>
            </a:xfrm>
            <a:prstGeom prst="ellipse">
              <a:avLst/>
            </a:prstGeom>
            <a:solidFill>
              <a:srgbClr val="EDED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2" name="Freeform 17">
              <a:extLst>
                <a:ext uri="{FF2B5EF4-FFF2-40B4-BE49-F238E27FC236}">
                  <a16:creationId xmlns:a16="http://schemas.microsoft.com/office/drawing/2014/main" id="{7AB3BC34-3759-411E-ABA5-58C6093FEF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13" y="1840"/>
              <a:ext cx="3001" cy="1824"/>
            </a:xfrm>
            <a:prstGeom prst="rect">
              <a:avLst/>
            </a:prstGeom>
            <a:solidFill>
              <a:srgbClr val="F4F4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3" name="Freeform 18">
              <a:extLst>
                <a:ext uri="{FF2B5EF4-FFF2-40B4-BE49-F238E27FC236}">
                  <a16:creationId xmlns:a16="http://schemas.microsoft.com/office/drawing/2014/main" id="{279CEAA8-702E-4933-AEA1-4B632BE059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8" y="1431"/>
              <a:ext cx="637" cy="163"/>
            </a:xfrm>
            <a:custGeom>
              <a:avLst/>
              <a:gdLst>
                <a:gd name="T0" fmla="*/ 520 w 547"/>
                <a:gd name="T1" fmla="*/ 170 h 170"/>
                <a:gd name="T2" fmla="*/ 27 w 547"/>
                <a:gd name="T3" fmla="*/ 170 h 170"/>
                <a:gd name="T4" fmla="*/ 0 w 547"/>
                <a:gd name="T5" fmla="*/ 143 h 170"/>
                <a:gd name="T6" fmla="*/ 0 w 547"/>
                <a:gd name="T7" fmla="*/ 27 h 170"/>
                <a:gd name="T8" fmla="*/ 27 w 547"/>
                <a:gd name="T9" fmla="*/ 0 h 170"/>
                <a:gd name="T10" fmla="*/ 520 w 547"/>
                <a:gd name="T11" fmla="*/ 0 h 170"/>
                <a:gd name="T12" fmla="*/ 547 w 547"/>
                <a:gd name="T13" fmla="*/ 27 h 170"/>
                <a:gd name="T14" fmla="*/ 547 w 547"/>
                <a:gd name="T15" fmla="*/ 143 h 170"/>
                <a:gd name="T16" fmla="*/ 520 w 547"/>
                <a:gd name="T17" fmla="*/ 17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7" h="170">
                  <a:moveTo>
                    <a:pt x="520" y="170"/>
                  </a:moveTo>
                  <a:cubicBezTo>
                    <a:pt x="27" y="170"/>
                    <a:pt x="27" y="170"/>
                    <a:pt x="27" y="170"/>
                  </a:cubicBezTo>
                  <a:cubicBezTo>
                    <a:pt x="12" y="170"/>
                    <a:pt x="0" y="158"/>
                    <a:pt x="0" y="143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520" y="0"/>
                    <a:pt x="520" y="0"/>
                    <a:pt x="520" y="0"/>
                  </a:cubicBezTo>
                  <a:cubicBezTo>
                    <a:pt x="535" y="0"/>
                    <a:pt x="547" y="12"/>
                    <a:pt x="547" y="27"/>
                  </a:cubicBezTo>
                  <a:cubicBezTo>
                    <a:pt x="547" y="143"/>
                    <a:pt x="547" y="143"/>
                    <a:pt x="547" y="143"/>
                  </a:cubicBezTo>
                  <a:cubicBezTo>
                    <a:pt x="547" y="158"/>
                    <a:pt x="535" y="170"/>
                    <a:pt x="520" y="170"/>
                  </a:cubicBezTo>
                  <a:close/>
                </a:path>
              </a:pathLst>
            </a:custGeom>
            <a:solidFill>
              <a:srgbClr val="EDED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4" name="Rectangle 19">
              <a:extLst>
                <a:ext uri="{FF2B5EF4-FFF2-40B4-BE49-F238E27FC236}">
                  <a16:creationId xmlns:a16="http://schemas.microsoft.com/office/drawing/2014/main" id="{3821B502-A7F2-42A8-A101-E80DF0B789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0" y="1490"/>
              <a:ext cx="254" cy="25"/>
            </a:xfrm>
            <a:prstGeom prst="rect">
              <a:avLst/>
            </a:prstGeom>
            <a:solidFill>
              <a:srgbClr val="C4C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5" name="Freeform 20">
              <a:extLst>
                <a:ext uri="{FF2B5EF4-FFF2-40B4-BE49-F238E27FC236}">
                  <a16:creationId xmlns:a16="http://schemas.microsoft.com/office/drawing/2014/main" id="{36B44561-71F3-4080-BCEF-7561E7CFEA73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" y="1474"/>
              <a:ext cx="354" cy="49"/>
            </a:xfrm>
            <a:prstGeom prst="rect">
              <a:avLst/>
            </a:prstGeom>
            <a:solidFill>
              <a:srgbClr val="EAECEF">
                <a:alpha val="6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6" name="Freeform 21">
              <a:extLst>
                <a:ext uri="{FF2B5EF4-FFF2-40B4-BE49-F238E27FC236}">
                  <a16:creationId xmlns:a16="http://schemas.microsoft.com/office/drawing/2014/main" id="{DBD6E67B-1587-484D-A7B1-5A4914CE7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" y="1474"/>
              <a:ext cx="353" cy="49"/>
            </a:xfrm>
            <a:prstGeom prst="rect">
              <a:avLst/>
            </a:prstGeom>
            <a:solidFill>
              <a:srgbClr val="EAECEF">
                <a:alpha val="6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7" name="Freeform 22">
              <a:extLst>
                <a:ext uri="{FF2B5EF4-FFF2-40B4-BE49-F238E27FC236}">
                  <a16:creationId xmlns:a16="http://schemas.microsoft.com/office/drawing/2014/main" id="{0381A193-840B-417A-8863-C0F016434D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6" y="1474"/>
              <a:ext cx="353" cy="49"/>
            </a:xfrm>
            <a:prstGeom prst="rect">
              <a:avLst/>
            </a:prstGeom>
            <a:solidFill>
              <a:srgbClr val="EAECEF">
                <a:alpha val="6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8" name="Freeform 23">
              <a:extLst>
                <a:ext uri="{FF2B5EF4-FFF2-40B4-BE49-F238E27FC236}">
                  <a16:creationId xmlns:a16="http://schemas.microsoft.com/office/drawing/2014/main" id="{EF3A218F-16FA-42A0-BB14-C49E634130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4" y="1474"/>
              <a:ext cx="353" cy="49"/>
            </a:xfrm>
            <a:prstGeom prst="rect">
              <a:avLst/>
            </a:prstGeom>
            <a:solidFill>
              <a:srgbClr val="EAECEF">
                <a:alpha val="6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9" name="Rectangle 13">
              <a:extLst>
                <a:ext uri="{FF2B5EF4-FFF2-40B4-BE49-F238E27FC236}">
                  <a16:creationId xmlns:a16="http://schemas.microsoft.com/office/drawing/2014/main" id="{017CA918-938D-4D38-8BD6-3F832BE742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" y="3286"/>
              <a:ext cx="666" cy="377"/>
            </a:xfrm>
            <a:prstGeom prst="rect">
              <a:avLst/>
            </a:prstGeom>
            <a:solidFill>
              <a:srgbClr val="F4F4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0" name="Freeform 23">
              <a:extLst>
                <a:ext uri="{FF2B5EF4-FFF2-40B4-BE49-F238E27FC236}">
                  <a16:creationId xmlns:a16="http://schemas.microsoft.com/office/drawing/2014/main" id="{F5FE1CB0-461B-4DA7-8CCF-C52583875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1" y="1480"/>
              <a:ext cx="353" cy="49"/>
            </a:xfrm>
            <a:prstGeom prst="rect">
              <a:avLst/>
            </a:prstGeom>
            <a:solidFill>
              <a:srgbClr val="EAECEF">
                <a:alpha val="6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pic>
        <p:nvPicPr>
          <p:cNvPr id="94" name="Picture 93">
            <a:extLst>
              <a:ext uri="{FF2B5EF4-FFF2-40B4-BE49-F238E27FC236}">
                <a16:creationId xmlns:a16="http://schemas.microsoft.com/office/drawing/2014/main" id="{3EF0E6AE-718B-43A2-97BC-2472316485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3148" y="4126878"/>
            <a:ext cx="3012041" cy="57370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118EA5B-8C41-4B15-BCDC-FE07F57E6F39}"/>
              </a:ext>
            </a:extLst>
          </p:cNvPr>
          <p:cNvSpPr/>
          <p:nvPr/>
        </p:nvSpPr>
        <p:spPr>
          <a:xfrm>
            <a:off x="559143" y="1383198"/>
            <a:ext cx="87036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US" sz="3600">
                <a:solidFill>
                  <a:schemeClr val="bg1"/>
                </a:solidFill>
                <a:latin typeface="Oswald" panose="02000506000000020004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POWERPOINT TEMPLATES</a:t>
            </a:r>
            <a:endParaRPr lang="en-US" sz="3600">
              <a:solidFill>
                <a:schemeClr val="bg1"/>
              </a:solidFill>
              <a:latin typeface="Oswald" panose="02000506000000020004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3F61D3-9ADF-451D-8305-279B21231AC6}"/>
              </a:ext>
            </a:extLst>
          </p:cNvPr>
          <p:cNvSpPr txBox="1"/>
          <p:nvPr/>
        </p:nvSpPr>
        <p:spPr>
          <a:xfrm>
            <a:off x="548568" y="5599421"/>
            <a:ext cx="4205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Visit slidemodel.com</a:t>
            </a:r>
          </a:p>
        </p:txBody>
      </p:sp>
    </p:spTree>
    <p:extLst>
      <p:ext uri="{BB962C8B-B14F-4D97-AF65-F5344CB8AC3E}">
        <p14:creationId xmlns:p14="http://schemas.microsoft.com/office/powerpoint/2010/main" val="40108556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B4A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C2D421-E274-4A38-9BF5-FBD07798C4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4174" y="230575"/>
            <a:ext cx="10460758" cy="557919"/>
          </a:xfrm>
        </p:spPr>
        <p:txBody>
          <a:bodyPr/>
          <a:lstStyle/>
          <a:p>
            <a:r>
              <a:rPr lang="es-US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Create your own keyboard shortcuts with this editable template.</a:t>
            </a:r>
          </a:p>
          <a:p>
            <a:r>
              <a:rPr lang="es-US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Copy and paste your keys. Edit the key text.</a:t>
            </a:r>
            <a:endParaRPr lang="en-US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5E741A6-8BF6-445D-8B1B-9019FD92C6FB}"/>
              </a:ext>
            </a:extLst>
          </p:cNvPr>
          <p:cNvGrpSpPr/>
          <p:nvPr/>
        </p:nvGrpSpPr>
        <p:grpSpPr>
          <a:xfrm>
            <a:off x="11047752" y="-15809"/>
            <a:ext cx="798335" cy="916710"/>
            <a:chOff x="765820" y="5252245"/>
            <a:chExt cx="1368152" cy="1571021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35EA237C-F68A-4AAC-8C79-F34BC95D7E51}"/>
                </a:ext>
              </a:extLst>
            </p:cNvPr>
            <p:cNvSpPr/>
            <p:nvPr userDrawn="1"/>
          </p:nvSpPr>
          <p:spPr>
            <a:xfrm>
              <a:off x="765820" y="5252245"/>
              <a:ext cx="1368152" cy="15710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64CC3FC7-631F-4E1B-9672-61E6154638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018864" y="5693246"/>
              <a:ext cx="862064" cy="836598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54F4686-4AC6-4C78-B01A-E793A0C391F8}"/>
              </a:ext>
            </a:extLst>
          </p:cNvPr>
          <p:cNvGrpSpPr/>
          <p:nvPr/>
        </p:nvGrpSpPr>
        <p:grpSpPr>
          <a:xfrm>
            <a:off x="8300444" y="2742100"/>
            <a:ext cx="1754408" cy="1044088"/>
            <a:chOff x="7584849" y="4348064"/>
            <a:chExt cx="1200763" cy="714601"/>
          </a:xfrm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C94F94A3-E5B4-4EE7-A867-8D5214FF8975}"/>
                </a:ext>
              </a:extLst>
            </p:cNvPr>
            <p:cNvGrpSpPr/>
            <p:nvPr/>
          </p:nvGrpSpPr>
          <p:grpSpPr>
            <a:xfrm>
              <a:off x="7584849" y="4348064"/>
              <a:ext cx="1200763" cy="714601"/>
              <a:chOff x="7584849" y="4348064"/>
              <a:chExt cx="1200763" cy="714601"/>
            </a:xfrm>
          </p:grpSpPr>
          <p:sp>
            <p:nvSpPr>
              <p:cNvPr id="85" name="Rounded Rectangle 47">
                <a:extLst>
                  <a:ext uri="{FF2B5EF4-FFF2-40B4-BE49-F238E27FC236}">
                    <a16:creationId xmlns:a16="http://schemas.microsoft.com/office/drawing/2014/main" id="{CAD4DBC9-CAA7-46BF-8543-59DDD5A3ED41}"/>
                  </a:ext>
                </a:extLst>
              </p:cNvPr>
              <p:cNvSpPr/>
              <p:nvPr/>
            </p:nvSpPr>
            <p:spPr>
              <a:xfrm>
                <a:off x="7587748" y="4349433"/>
                <a:ext cx="1197864" cy="713232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Rounded Rectangle 46">
                <a:extLst>
                  <a:ext uri="{FF2B5EF4-FFF2-40B4-BE49-F238E27FC236}">
                    <a16:creationId xmlns:a16="http://schemas.microsoft.com/office/drawing/2014/main" id="{0BC5B2DE-CFCB-422D-A26D-A43DF107E463}"/>
                  </a:ext>
                </a:extLst>
              </p:cNvPr>
              <p:cNvSpPr/>
              <p:nvPr/>
            </p:nvSpPr>
            <p:spPr>
              <a:xfrm>
                <a:off x="7584849" y="4348064"/>
                <a:ext cx="1171589" cy="680615"/>
              </a:xfrm>
              <a:prstGeom prst="round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C2BBBC40-FCF4-4575-A43F-89F9945BE445}"/>
                </a:ext>
              </a:extLst>
            </p:cNvPr>
            <p:cNvSpPr txBox="1"/>
            <p:nvPr/>
          </p:nvSpPr>
          <p:spPr>
            <a:xfrm>
              <a:off x="7659065" y="4777677"/>
              <a:ext cx="863334" cy="1811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command</a:t>
              </a:r>
            </a:p>
          </p:txBody>
        </p:sp>
        <p:sp>
          <p:nvSpPr>
            <p:cNvPr id="84" name="Freeform 5">
              <a:extLst>
                <a:ext uri="{FF2B5EF4-FFF2-40B4-BE49-F238E27FC236}">
                  <a16:creationId xmlns:a16="http://schemas.microsoft.com/office/drawing/2014/main" id="{31F516D5-2574-4EE2-BC24-002447E798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5500" y="4432300"/>
              <a:ext cx="187325" cy="192088"/>
            </a:xfrm>
            <a:custGeom>
              <a:avLst/>
              <a:gdLst>
                <a:gd name="T0" fmla="*/ 4207 w 15694"/>
                <a:gd name="T1" fmla="*/ 14726 h 16093"/>
                <a:gd name="T2" fmla="*/ 4875 w 15694"/>
                <a:gd name="T3" fmla="*/ 13893 h 16093"/>
                <a:gd name="T4" fmla="*/ 2454 w 15694"/>
                <a:gd name="T5" fmla="*/ 11140 h 16093"/>
                <a:gd name="T6" fmla="*/ 1527 w 15694"/>
                <a:gd name="T7" fmla="*/ 11685 h 16093"/>
                <a:gd name="T8" fmla="*/ 1070 w 15694"/>
                <a:gd name="T9" fmla="*/ 12707 h 16093"/>
                <a:gd name="T10" fmla="*/ 1299 w 15694"/>
                <a:gd name="T11" fmla="*/ 14130 h 16093"/>
                <a:gd name="T12" fmla="*/ 2080 w 15694"/>
                <a:gd name="T13" fmla="*/ 14856 h 16093"/>
                <a:gd name="T14" fmla="*/ 3637 w 15694"/>
                <a:gd name="T15" fmla="*/ 33 h 16093"/>
                <a:gd name="T16" fmla="*/ 5222 w 15694"/>
                <a:gd name="T17" fmla="*/ 839 h 16093"/>
                <a:gd name="T18" fmla="*/ 6028 w 15694"/>
                <a:gd name="T19" fmla="*/ 2423 h 16093"/>
                <a:gd name="T20" fmla="*/ 9886 w 15694"/>
                <a:gd name="T21" fmla="*/ 1686 h 16093"/>
                <a:gd name="T22" fmla="*/ 11011 w 15694"/>
                <a:gd name="T23" fmla="*/ 415 h 16093"/>
                <a:gd name="T24" fmla="*/ 13055 w 15694"/>
                <a:gd name="T25" fmla="*/ 8 h 16093"/>
                <a:gd name="T26" fmla="*/ 14704 w 15694"/>
                <a:gd name="T27" fmla="*/ 699 h 16093"/>
                <a:gd name="T28" fmla="*/ 15621 w 15694"/>
                <a:gd name="T29" fmla="*/ 2214 h 16093"/>
                <a:gd name="T30" fmla="*/ 15469 w 15694"/>
                <a:gd name="T31" fmla="*/ 4312 h 16093"/>
                <a:gd name="T32" fmla="*/ 14372 w 15694"/>
                <a:gd name="T33" fmla="*/ 5606 h 16093"/>
                <a:gd name="T34" fmla="*/ 12835 w 15694"/>
                <a:gd name="T35" fmla="*/ 10034 h 16093"/>
                <a:gd name="T36" fmla="*/ 14544 w 15694"/>
                <a:gd name="T37" fmla="*/ 10603 h 16093"/>
                <a:gd name="T38" fmla="*/ 15565 w 15694"/>
                <a:gd name="T39" fmla="*/ 12044 h 16093"/>
                <a:gd name="T40" fmla="*/ 15543 w 15694"/>
                <a:gd name="T41" fmla="*/ 14151 h 16093"/>
                <a:gd name="T42" fmla="*/ 14542 w 15694"/>
                <a:gd name="T43" fmla="*/ 15523 h 16093"/>
                <a:gd name="T44" fmla="*/ 12835 w 15694"/>
                <a:gd name="T45" fmla="*/ 16093 h 16093"/>
                <a:gd name="T46" fmla="*/ 10841 w 15694"/>
                <a:gd name="T47" fmla="*/ 15564 h 16093"/>
                <a:gd name="T48" fmla="*/ 9807 w 15694"/>
                <a:gd name="T49" fmla="*/ 14214 h 16093"/>
                <a:gd name="T50" fmla="*/ 5988 w 15694"/>
                <a:gd name="T51" fmla="*/ 13879 h 16093"/>
                <a:gd name="T52" fmla="*/ 5122 w 15694"/>
                <a:gd name="T53" fmla="*/ 15348 h 16093"/>
                <a:gd name="T54" fmla="*/ 3494 w 15694"/>
                <a:gd name="T55" fmla="*/ 16078 h 16093"/>
                <a:gd name="T56" fmla="*/ 1440 w 15694"/>
                <a:gd name="T57" fmla="*/ 15714 h 16093"/>
                <a:gd name="T58" fmla="*/ 283 w 15694"/>
                <a:gd name="T59" fmla="*/ 14470 h 16093"/>
                <a:gd name="T60" fmla="*/ 44 w 15694"/>
                <a:gd name="T61" fmla="*/ 12388 h 16093"/>
                <a:gd name="T62" fmla="*/ 839 w 15694"/>
                <a:gd name="T63" fmla="*/ 10873 h 16093"/>
                <a:gd name="T64" fmla="*/ 2424 w 15694"/>
                <a:gd name="T65" fmla="*/ 10067 h 16093"/>
                <a:gd name="T66" fmla="*/ 1686 w 15694"/>
                <a:gd name="T67" fmla="*/ 5806 h 16093"/>
                <a:gd name="T68" fmla="*/ 415 w 15694"/>
                <a:gd name="T69" fmla="*/ 4679 h 16093"/>
                <a:gd name="T70" fmla="*/ 8 w 15694"/>
                <a:gd name="T71" fmla="*/ 2638 h 16093"/>
                <a:gd name="T72" fmla="*/ 699 w 15694"/>
                <a:gd name="T73" fmla="*/ 991 h 16093"/>
                <a:gd name="T74" fmla="*/ 2145 w 15694"/>
                <a:gd name="T75" fmla="*/ 91 h 16093"/>
                <a:gd name="T76" fmla="*/ 2242 w 15694"/>
                <a:gd name="T77" fmla="*/ 1170 h 16093"/>
                <a:gd name="T78" fmla="*/ 1393 w 15694"/>
                <a:gd name="T79" fmla="*/ 1819 h 16093"/>
                <a:gd name="T80" fmla="*/ 1061 w 15694"/>
                <a:gd name="T81" fmla="*/ 3202 h 16093"/>
                <a:gd name="T82" fmla="*/ 1418 w 15694"/>
                <a:gd name="T83" fmla="*/ 4276 h 16093"/>
                <a:gd name="T84" fmla="*/ 2282 w 15694"/>
                <a:gd name="T85" fmla="*/ 4904 h 16093"/>
                <a:gd name="T86" fmla="*/ 4932 w 15694"/>
                <a:gd name="T87" fmla="*/ 2367 h 16093"/>
                <a:gd name="T88" fmla="*/ 4312 w 15694"/>
                <a:gd name="T89" fmla="*/ 1445 h 16093"/>
                <a:gd name="T90" fmla="*/ 3249 w 15694"/>
                <a:gd name="T91" fmla="*/ 1060 h 16093"/>
                <a:gd name="T92" fmla="*/ 11524 w 15694"/>
                <a:gd name="T93" fmla="*/ 1344 h 16093"/>
                <a:gd name="T94" fmla="*/ 10834 w 15694"/>
                <a:gd name="T95" fmla="*/ 2158 h 16093"/>
                <a:gd name="T96" fmla="*/ 13153 w 15694"/>
                <a:gd name="T97" fmla="*/ 4971 h 16093"/>
                <a:gd name="T98" fmla="*/ 14105 w 15694"/>
                <a:gd name="T99" fmla="*/ 4471 h 16093"/>
                <a:gd name="T100" fmla="*/ 14613 w 15694"/>
                <a:gd name="T101" fmla="*/ 3474 h 16093"/>
                <a:gd name="T102" fmla="*/ 14436 w 15694"/>
                <a:gd name="T103" fmla="*/ 2041 h 16093"/>
                <a:gd name="T104" fmla="*/ 13652 w 15694"/>
                <a:gd name="T105" fmla="*/ 1257 h 16093"/>
                <a:gd name="T106" fmla="*/ 13064 w 15694"/>
                <a:gd name="T107" fmla="*/ 15019 h 16093"/>
                <a:gd name="T108" fmla="*/ 14075 w 15694"/>
                <a:gd name="T109" fmla="*/ 14537 h 16093"/>
                <a:gd name="T110" fmla="*/ 14597 w 15694"/>
                <a:gd name="T111" fmla="*/ 13597 h 16093"/>
                <a:gd name="T112" fmla="*/ 14473 w 15694"/>
                <a:gd name="T113" fmla="*/ 12153 h 16093"/>
                <a:gd name="T114" fmla="*/ 13729 w 15694"/>
                <a:gd name="T115" fmla="*/ 11333 h 16093"/>
                <a:gd name="T116" fmla="*/ 10698 w 15694"/>
                <a:gd name="T117" fmla="*/ 13374 h 16093"/>
                <a:gd name="T118" fmla="*/ 11132 w 15694"/>
                <a:gd name="T119" fmla="*/ 14410 h 16093"/>
                <a:gd name="T120" fmla="*/ 12042 w 15694"/>
                <a:gd name="T121" fmla="*/ 14977 h 16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5694" h="16093">
                  <a:moveTo>
                    <a:pt x="2859" y="15033"/>
                  </a:moveTo>
                  <a:lnTo>
                    <a:pt x="3203" y="15033"/>
                  </a:lnTo>
                  <a:lnTo>
                    <a:pt x="3249" y="15033"/>
                  </a:lnTo>
                  <a:lnTo>
                    <a:pt x="3295" y="15031"/>
                  </a:lnTo>
                  <a:lnTo>
                    <a:pt x="3341" y="15028"/>
                  </a:lnTo>
                  <a:lnTo>
                    <a:pt x="3387" y="15024"/>
                  </a:lnTo>
                  <a:lnTo>
                    <a:pt x="3431" y="15019"/>
                  </a:lnTo>
                  <a:lnTo>
                    <a:pt x="3476" y="15013"/>
                  </a:lnTo>
                  <a:lnTo>
                    <a:pt x="3521" y="15005"/>
                  </a:lnTo>
                  <a:lnTo>
                    <a:pt x="3565" y="14997"/>
                  </a:lnTo>
                  <a:lnTo>
                    <a:pt x="3608" y="14987"/>
                  </a:lnTo>
                  <a:lnTo>
                    <a:pt x="3652" y="14977"/>
                  </a:lnTo>
                  <a:lnTo>
                    <a:pt x="3695" y="14965"/>
                  </a:lnTo>
                  <a:lnTo>
                    <a:pt x="3737" y="14952"/>
                  </a:lnTo>
                  <a:lnTo>
                    <a:pt x="3779" y="14938"/>
                  </a:lnTo>
                  <a:lnTo>
                    <a:pt x="3821" y="14924"/>
                  </a:lnTo>
                  <a:lnTo>
                    <a:pt x="3861" y="14908"/>
                  </a:lnTo>
                  <a:lnTo>
                    <a:pt x="3902" y="14892"/>
                  </a:lnTo>
                  <a:lnTo>
                    <a:pt x="3941" y="14874"/>
                  </a:lnTo>
                  <a:lnTo>
                    <a:pt x="3982" y="14856"/>
                  </a:lnTo>
                  <a:lnTo>
                    <a:pt x="4020" y="14837"/>
                  </a:lnTo>
                  <a:lnTo>
                    <a:pt x="4059" y="14816"/>
                  </a:lnTo>
                  <a:lnTo>
                    <a:pt x="4097" y="14794"/>
                  </a:lnTo>
                  <a:lnTo>
                    <a:pt x="4135" y="14772"/>
                  </a:lnTo>
                  <a:lnTo>
                    <a:pt x="4171" y="14750"/>
                  </a:lnTo>
                  <a:lnTo>
                    <a:pt x="4207" y="14726"/>
                  </a:lnTo>
                  <a:lnTo>
                    <a:pt x="4242" y="14701"/>
                  </a:lnTo>
                  <a:lnTo>
                    <a:pt x="4277" y="14676"/>
                  </a:lnTo>
                  <a:lnTo>
                    <a:pt x="4312" y="14650"/>
                  </a:lnTo>
                  <a:lnTo>
                    <a:pt x="4345" y="14623"/>
                  </a:lnTo>
                  <a:lnTo>
                    <a:pt x="4378" y="14595"/>
                  </a:lnTo>
                  <a:lnTo>
                    <a:pt x="4410" y="14566"/>
                  </a:lnTo>
                  <a:lnTo>
                    <a:pt x="4441" y="14537"/>
                  </a:lnTo>
                  <a:lnTo>
                    <a:pt x="4473" y="14507"/>
                  </a:lnTo>
                  <a:lnTo>
                    <a:pt x="4473" y="14505"/>
                  </a:lnTo>
                  <a:lnTo>
                    <a:pt x="4503" y="14474"/>
                  </a:lnTo>
                  <a:lnTo>
                    <a:pt x="4532" y="14442"/>
                  </a:lnTo>
                  <a:lnTo>
                    <a:pt x="4561" y="14410"/>
                  </a:lnTo>
                  <a:lnTo>
                    <a:pt x="4588" y="14377"/>
                  </a:lnTo>
                  <a:lnTo>
                    <a:pt x="4616" y="14344"/>
                  </a:lnTo>
                  <a:lnTo>
                    <a:pt x="4643" y="14310"/>
                  </a:lnTo>
                  <a:lnTo>
                    <a:pt x="4668" y="14274"/>
                  </a:lnTo>
                  <a:lnTo>
                    <a:pt x="4693" y="14238"/>
                  </a:lnTo>
                  <a:lnTo>
                    <a:pt x="4716" y="14202"/>
                  </a:lnTo>
                  <a:lnTo>
                    <a:pt x="4739" y="14166"/>
                  </a:lnTo>
                  <a:lnTo>
                    <a:pt x="4761" y="14129"/>
                  </a:lnTo>
                  <a:lnTo>
                    <a:pt x="4783" y="14090"/>
                  </a:lnTo>
                  <a:lnTo>
                    <a:pt x="4804" y="14052"/>
                  </a:lnTo>
                  <a:lnTo>
                    <a:pt x="4823" y="14013"/>
                  </a:lnTo>
                  <a:lnTo>
                    <a:pt x="4841" y="13974"/>
                  </a:lnTo>
                  <a:lnTo>
                    <a:pt x="4859" y="13934"/>
                  </a:lnTo>
                  <a:lnTo>
                    <a:pt x="4875" y="13893"/>
                  </a:lnTo>
                  <a:lnTo>
                    <a:pt x="4891" y="13852"/>
                  </a:lnTo>
                  <a:lnTo>
                    <a:pt x="4906" y="13811"/>
                  </a:lnTo>
                  <a:lnTo>
                    <a:pt x="4919" y="13769"/>
                  </a:lnTo>
                  <a:lnTo>
                    <a:pt x="4932" y="13726"/>
                  </a:lnTo>
                  <a:lnTo>
                    <a:pt x="4944" y="13684"/>
                  </a:lnTo>
                  <a:lnTo>
                    <a:pt x="4955" y="13641"/>
                  </a:lnTo>
                  <a:lnTo>
                    <a:pt x="4965" y="13597"/>
                  </a:lnTo>
                  <a:lnTo>
                    <a:pt x="4973" y="13553"/>
                  </a:lnTo>
                  <a:lnTo>
                    <a:pt x="4981" y="13508"/>
                  </a:lnTo>
                  <a:lnTo>
                    <a:pt x="4987" y="13464"/>
                  </a:lnTo>
                  <a:lnTo>
                    <a:pt x="4992" y="13419"/>
                  </a:lnTo>
                  <a:lnTo>
                    <a:pt x="4996" y="13373"/>
                  </a:lnTo>
                  <a:lnTo>
                    <a:pt x="4999" y="13328"/>
                  </a:lnTo>
                  <a:lnTo>
                    <a:pt x="5001" y="13283"/>
                  </a:lnTo>
                  <a:lnTo>
                    <a:pt x="5001" y="13236"/>
                  </a:lnTo>
                  <a:lnTo>
                    <a:pt x="5001" y="11094"/>
                  </a:lnTo>
                  <a:lnTo>
                    <a:pt x="2859" y="11094"/>
                  </a:lnTo>
                  <a:lnTo>
                    <a:pt x="2812" y="11094"/>
                  </a:lnTo>
                  <a:lnTo>
                    <a:pt x="2766" y="11096"/>
                  </a:lnTo>
                  <a:lnTo>
                    <a:pt x="2721" y="11099"/>
                  </a:lnTo>
                  <a:lnTo>
                    <a:pt x="2676" y="11103"/>
                  </a:lnTo>
                  <a:lnTo>
                    <a:pt x="2630" y="11108"/>
                  </a:lnTo>
                  <a:lnTo>
                    <a:pt x="2586" y="11114"/>
                  </a:lnTo>
                  <a:lnTo>
                    <a:pt x="2541" y="11122"/>
                  </a:lnTo>
                  <a:lnTo>
                    <a:pt x="2497" y="11130"/>
                  </a:lnTo>
                  <a:lnTo>
                    <a:pt x="2454" y="11140"/>
                  </a:lnTo>
                  <a:lnTo>
                    <a:pt x="2411" y="11151"/>
                  </a:lnTo>
                  <a:lnTo>
                    <a:pt x="2368" y="11163"/>
                  </a:lnTo>
                  <a:lnTo>
                    <a:pt x="2325" y="11176"/>
                  </a:lnTo>
                  <a:lnTo>
                    <a:pt x="2283" y="11189"/>
                  </a:lnTo>
                  <a:lnTo>
                    <a:pt x="2242" y="11204"/>
                  </a:lnTo>
                  <a:lnTo>
                    <a:pt x="2201" y="11220"/>
                  </a:lnTo>
                  <a:lnTo>
                    <a:pt x="2160" y="11236"/>
                  </a:lnTo>
                  <a:lnTo>
                    <a:pt x="2120" y="11254"/>
                  </a:lnTo>
                  <a:lnTo>
                    <a:pt x="2081" y="11272"/>
                  </a:lnTo>
                  <a:lnTo>
                    <a:pt x="2042" y="11291"/>
                  </a:lnTo>
                  <a:lnTo>
                    <a:pt x="2003" y="11312"/>
                  </a:lnTo>
                  <a:lnTo>
                    <a:pt x="1965" y="11333"/>
                  </a:lnTo>
                  <a:lnTo>
                    <a:pt x="1928" y="11356"/>
                  </a:lnTo>
                  <a:lnTo>
                    <a:pt x="1892" y="11379"/>
                  </a:lnTo>
                  <a:lnTo>
                    <a:pt x="1855" y="11403"/>
                  </a:lnTo>
                  <a:lnTo>
                    <a:pt x="1819" y="11427"/>
                  </a:lnTo>
                  <a:lnTo>
                    <a:pt x="1784" y="11452"/>
                  </a:lnTo>
                  <a:lnTo>
                    <a:pt x="1750" y="11479"/>
                  </a:lnTo>
                  <a:lnTo>
                    <a:pt x="1717" y="11506"/>
                  </a:lnTo>
                  <a:lnTo>
                    <a:pt x="1683" y="11534"/>
                  </a:lnTo>
                  <a:lnTo>
                    <a:pt x="1651" y="11563"/>
                  </a:lnTo>
                  <a:lnTo>
                    <a:pt x="1620" y="11592"/>
                  </a:lnTo>
                  <a:lnTo>
                    <a:pt x="1589" y="11622"/>
                  </a:lnTo>
                  <a:lnTo>
                    <a:pt x="1587" y="11622"/>
                  </a:lnTo>
                  <a:lnTo>
                    <a:pt x="1557" y="11653"/>
                  </a:lnTo>
                  <a:lnTo>
                    <a:pt x="1527" y="11685"/>
                  </a:lnTo>
                  <a:lnTo>
                    <a:pt x="1498" y="11717"/>
                  </a:lnTo>
                  <a:lnTo>
                    <a:pt x="1471" y="11750"/>
                  </a:lnTo>
                  <a:lnTo>
                    <a:pt x="1444" y="11783"/>
                  </a:lnTo>
                  <a:lnTo>
                    <a:pt x="1418" y="11817"/>
                  </a:lnTo>
                  <a:lnTo>
                    <a:pt x="1393" y="11852"/>
                  </a:lnTo>
                  <a:lnTo>
                    <a:pt x="1367" y="11888"/>
                  </a:lnTo>
                  <a:lnTo>
                    <a:pt x="1343" y="11924"/>
                  </a:lnTo>
                  <a:lnTo>
                    <a:pt x="1321" y="11960"/>
                  </a:lnTo>
                  <a:lnTo>
                    <a:pt x="1299" y="11997"/>
                  </a:lnTo>
                  <a:lnTo>
                    <a:pt x="1278" y="12036"/>
                  </a:lnTo>
                  <a:lnTo>
                    <a:pt x="1257" y="12075"/>
                  </a:lnTo>
                  <a:lnTo>
                    <a:pt x="1238" y="12113"/>
                  </a:lnTo>
                  <a:lnTo>
                    <a:pt x="1220" y="12153"/>
                  </a:lnTo>
                  <a:lnTo>
                    <a:pt x="1201" y="12192"/>
                  </a:lnTo>
                  <a:lnTo>
                    <a:pt x="1185" y="12234"/>
                  </a:lnTo>
                  <a:lnTo>
                    <a:pt x="1169" y="12274"/>
                  </a:lnTo>
                  <a:lnTo>
                    <a:pt x="1155" y="12315"/>
                  </a:lnTo>
                  <a:lnTo>
                    <a:pt x="1141" y="12357"/>
                  </a:lnTo>
                  <a:lnTo>
                    <a:pt x="1128" y="12400"/>
                  </a:lnTo>
                  <a:lnTo>
                    <a:pt x="1117" y="12443"/>
                  </a:lnTo>
                  <a:lnTo>
                    <a:pt x="1107" y="12486"/>
                  </a:lnTo>
                  <a:lnTo>
                    <a:pt x="1097" y="12529"/>
                  </a:lnTo>
                  <a:lnTo>
                    <a:pt x="1089" y="12574"/>
                  </a:lnTo>
                  <a:lnTo>
                    <a:pt x="1081" y="12618"/>
                  </a:lnTo>
                  <a:lnTo>
                    <a:pt x="1075" y="12663"/>
                  </a:lnTo>
                  <a:lnTo>
                    <a:pt x="1070" y="12707"/>
                  </a:lnTo>
                  <a:lnTo>
                    <a:pt x="1066" y="12754"/>
                  </a:lnTo>
                  <a:lnTo>
                    <a:pt x="1063" y="12799"/>
                  </a:lnTo>
                  <a:lnTo>
                    <a:pt x="1061" y="12845"/>
                  </a:lnTo>
                  <a:lnTo>
                    <a:pt x="1061" y="12891"/>
                  </a:lnTo>
                  <a:lnTo>
                    <a:pt x="1061" y="13236"/>
                  </a:lnTo>
                  <a:lnTo>
                    <a:pt x="1061" y="13283"/>
                  </a:lnTo>
                  <a:lnTo>
                    <a:pt x="1063" y="13328"/>
                  </a:lnTo>
                  <a:lnTo>
                    <a:pt x="1066" y="13374"/>
                  </a:lnTo>
                  <a:lnTo>
                    <a:pt x="1070" y="13420"/>
                  </a:lnTo>
                  <a:lnTo>
                    <a:pt x="1075" y="13464"/>
                  </a:lnTo>
                  <a:lnTo>
                    <a:pt x="1081" y="13509"/>
                  </a:lnTo>
                  <a:lnTo>
                    <a:pt x="1089" y="13553"/>
                  </a:lnTo>
                  <a:lnTo>
                    <a:pt x="1097" y="13598"/>
                  </a:lnTo>
                  <a:lnTo>
                    <a:pt x="1107" y="13641"/>
                  </a:lnTo>
                  <a:lnTo>
                    <a:pt x="1117" y="13684"/>
                  </a:lnTo>
                  <a:lnTo>
                    <a:pt x="1128" y="13727"/>
                  </a:lnTo>
                  <a:lnTo>
                    <a:pt x="1141" y="13770"/>
                  </a:lnTo>
                  <a:lnTo>
                    <a:pt x="1155" y="13812"/>
                  </a:lnTo>
                  <a:lnTo>
                    <a:pt x="1169" y="13853"/>
                  </a:lnTo>
                  <a:lnTo>
                    <a:pt x="1185" y="13894"/>
                  </a:lnTo>
                  <a:lnTo>
                    <a:pt x="1201" y="13935"/>
                  </a:lnTo>
                  <a:lnTo>
                    <a:pt x="1220" y="13975"/>
                  </a:lnTo>
                  <a:lnTo>
                    <a:pt x="1238" y="14014"/>
                  </a:lnTo>
                  <a:lnTo>
                    <a:pt x="1257" y="14053"/>
                  </a:lnTo>
                  <a:lnTo>
                    <a:pt x="1278" y="14091"/>
                  </a:lnTo>
                  <a:lnTo>
                    <a:pt x="1299" y="14130"/>
                  </a:lnTo>
                  <a:lnTo>
                    <a:pt x="1321" y="14167"/>
                  </a:lnTo>
                  <a:lnTo>
                    <a:pt x="1343" y="14203"/>
                  </a:lnTo>
                  <a:lnTo>
                    <a:pt x="1367" y="14239"/>
                  </a:lnTo>
                  <a:lnTo>
                    <a:pt x="1393" y="14274"/>
                  </a:lnTo>
                  <a:lnTo>
                    <a:pt x="1418" y="14310"/>
                  </a:lnTo>
                  <a:lnTo>
                    <a:pt x="1444" y="14344"/>
                  </a:lnTo>
                  <a:lnTo>
                    <a:pt x="1471" y="14377"/>
                  </a:lnTo>
                  <a:lnTo>
                    <a:pt x="1498" y="14410"/>
                  </a:lnTo>
                  <a:lnTo>
                    <a:pt x="1527" y="14442"/>
                  </a:lnTo>
                  <a:lnTo>
                    <a:pt x="1557" y="14475"/>
                  </a:lnTo>
                  <a:lnTo>
                    <a:pt x="1587" y="14505"/>
                  </a:lnTo>
                  <a:lnTo>
                    <a:pt x="1589" y="14507"/>
                  </a:lnTo>
                  <a:lnTo>
                    <a:pt x="1619" y="14537"/>
                  </a:lnTo>
                  <a:lnTo>
                    <a:pt x="1651" y="14566"/>
                  </a:lnTo>
                  <a:lnTo>
                    <a:pt x="1683" y="14595"/>
                  </a:lnTo>
                  <a:lnTo>
                    <a:pt x="1717" y="14623"/>
                  </a:lnTo>
                  <a:lnTo>
                    <a:pt x="1750" y="14650"/>
                  </a:lnTo>
                  <a:lnTo>
                    <a:pt x="1784" y="14676"/>
                  </a:lnTo>
                  <a:lnTo>
                    <a:pt x="1819" y="14701"/>
                  </a:lnTo>
                  <a:lnTo>
                    <a:pt x="1854" y="14726"/>
                  </a:lnTo>
                  <a:lnTo>
                    <a:pt x="1891" y="14750"/>
                  </a:lnTo>
                  <a:lnTo>
                    <a:pt x="1927" y="14772"/>
                  </a:lnTo>
                  <a:lnTo>
                    <a:pt x="1964" y="14794"/>
                  </a:lnTo>
                  <a:lnTo>
                    <a:pt x="2002" y="14816"/>
                  </a:lnTo>
                  <a:lnTo>
                    <a:pt x="2041" y="14837"/>
                  </a:lnTo>
                  <a:lnTo>
                    <a:pt x="2080" y="14856"/>
                  </a:lnTo>
                  <a:lnTo>
                    <a:pt x="2119" y="14874"/>
                  </a:lnTo>
                  <a:lnTo>
                    <a:pt x="2159" y="14892"/>
                  </a:lnTo>
                  <a:lnTo>
                    <a:pt x="2200" y="14908"/>
                  </a:lnTo>
                  <a:lnTo>
                    <a:pt x="2241" y="14924"/>
                  </a:lnTo>
                  <a:lnTo>
                    <a:pt x="2282" y="14938"/>
                  </a:lnTo>
                  <a:lnTo>
                    <a:pt x="2324" y="14952"/>
                  </a:lnTo>
                  <a:lnTo>
                    <a:pt x="2367" y="14965"/>
                  </a:lnTo>
                  <a:lnTo>
                    <a:pt x="2410" y="14977"/>
                  </a:lnTo>
                  <a:lnTo>
                    <a:pt x="2453" y="14987"/>
                  </a:lnTo>
                  <a:lnTo>
                    <a:pt x="2496" y="14997"/>
                  </a:lnTo>
                  <a:lnTo>
                    <a:pt x="2541" y="15005"/>
                  </a:lnTo>
                  <a:lnTo>
                    <a:pt x="2585" y="15013"/>
                  </a:lnTo>
                  <a:lnTo>
                    <a:pt x="2630" y="15019"/>
                  </a:lnTo>
                  <a:lnTo>
                    <a:pt x="2675" y="15024"/>
                  </a:lnTo>
                  <a:lnTo>
                    <a:pt x="2720" y="15028"/>
                  </a:lnTo>
                  <a:lnTo>
                    <a:pt x="2766" y="15031"/>
                  </a:lnTo>
                  <a:lnTo>
                    <a:pt x="2812" y="15033"/>
                  </a:lnTo>
                  <a:lnTo>
                    <a:pt x="2859" y="15033"/>
                  </a:lnTo>
                  <a:close/>
                  <a:moveTo>
                    <a:pt x="2859" y="0"/>
                  </a:moveTo>
                  <a:lnTo>
                    <a:pt x="3203" y="0"/>
                  </a:lnTo>
                  <a:lnTo>
                    <a:pt x="3277" y="1"/>
                  </a:lnTo>
                  <a:lnTo>
                    <a:pt x="3350" y="4"/>
                  </a:lnTo>
                  <a:lnTo>
                    <a:pt x="3422" y="8"/>
                  </a:lnTo>
                  <a:lnTo>
                    <a:pt x="3495" y="15"/>
                  </a:lnTo>
                  <a:lnTo>
                    <a:pt x="3566" y="23"/>
                  </a:lnTo>
                  <a:lnTo>
                    <a:pt x="3637" y="33"/>
                  </a:lnTo>
                  <a:lnTo>
                    <a:pt x="3708" y="44"/>
                  </a:lnTo>
                  <a:lnTo>
                    <a:pt x="3777" y="58"/>
                  </a:lnTo>
                  <a:lnTo>
                    <a:pt x="3847" y="73"/>
                  </a:lnTo>
                  <a:lnTo>
                    <a:pt x="3915" y="91"/>
                  </a:lnTo>
                  <a:lnTo>
                    <a:pt x="3984" y="109"/>
                  </a:lnTo>
                  <a:lnTo>
                    <a:pt x="4051" y="129"/>
                  </a:lnTo>
                  <a:lnTo>
                    <a:pt x="4117" y="151"/>
                  </a:lnTo>
                  <a:lnTo>
                    <a:pt x="4184" y="174"/>
                  </a:lnTo>
                  <a:lnTo>
                    <a:pt x="4249" y="199"/>
                  </a:lnTo>
                  <a:lnTo>
                    <a:pt x="4314" y="225"/>
                  </a:lnTo>
                  <a:lnTo>
                    <a:pt x="4377" y="253"/>
                  </a:lnTo>
                  <a:lnTo>
                    <a:pt x="4439" y="283"/>
                  </a:lnTo>
                  <a:lnTo>
                    <a:pt x="4502" y="314"/>
                  </a:lnTo>
                  <a:lnTo>
                    <a:pt x="4563" y="346"/>
                  </a:lnTo>
                  <a:lnTo>
                    <a:pt x="4624" y="380"/>
                  </a:lnTo>
                  <a:lnTo>
                    <a:pt x="4683" y="415"/>
                  </a:lnTo>
                  <a:lnTo>
                    <a:pt x="4741" y="452"/>
                  </a:lnTo>
                  <a:lnTo>
                    <a:pt x="4799" y="490"/>
                  </a:lnTo>
                  <a:lnTo>
                    <a:pt x="4855" y="529"/>
                  </a:lnTo>
                  <a:lnTo>
                    <a:pt x="4911" y="569"/>
                  </a:lnTo>
                  <a:lnTo>
                    <a:pt x="4966" y="612"/>
                  </a:lnTo>
                  <a:lnTo>
                    <a:pt x="5019" y="655"/>
                  </a:lnTo>
                  <a:lnTo>
                    <a:pt x="5071" y="699"/>
                  </a:lnTo>
                  <a:lnTo>
                    <a:pt x="5123" y="744"/>
                  </a:lnTo>
                  <a:lnTo>
                    <a:pt x="5173" y="791"/>
                  </a:lnTo>
                  <a:lnTo>
                    <a:pt x="5222" y="839"/>
                  </a:lnTo>
                  <a:lnTo>
                    <a:pt x="5271" y="888"/>
                  </a:lnTo>
                  <a:lnTo>
                    <a:pt x="5317" y="938"/>
                  </a:lnTo>
                  <a:lnTo>
                    <a:pt x="5362" y="990"/>
                  </a:lnTo>
                  <a:lnTo>
                    <a:pt x="5406" y="1042"/>
                  </a:lnTo>
                  <a:lnTo>
                    <a:pt x="5450" y="1095"/>
                  </a:lnTo>
                  <a:lnTo>
                    <a:pt x="5492" y="1150"/>
                  </a:lnTo>
                  <a:lnTo>
                    <a:pt x="5532" y="1205"/>
                  </a:lnTo>
                  <a:lnTo>
                    <a:pt x="5571" y="1262"/>
                  </a:lnTo>
                  <a:lnTo>
                    <a:pt x="5610" y="1320"/>
                  </a:lnTo>
                  <a:lnTo>
                    <a:pt x="5646" y="1378"/>
                  </a:lnTo>
                  <a:lnTo>
                    <a:pt x="5681" y="1437"/>
                  </a:lnTo>
                  <a:lnTo>
                    <a:pt x="5715" y="1498"/>
                  </a:lnTo>
                  <a:lnTo>
                    <a:pt x="5748" y="1559"/>
                  </a:lnTo>
                  <a:lnTo>
                    <a:pt x="5779" y="1621"/>
                  </a:lnTo>
                  <a:lnTo>
                    <a:pt x="5808" y="1684"/>
                  </a:lnTo>
                  <a:lnTo>
                    <a:pt x="5836" y="1747"/>
                  </a:lnTo>
                  <a:lnTo>
                    <a:pt x="5862" y="1811"/>
                  </a:lnTo>
                  <a:lnTo>
                    <a:pt x="5887" y="1877"/>
                  </a:lnTo>
                  <a:lnTo>
                    <a:pt x="5911" y="1943"/>
                  </a:lnTo>
                  <a:lnTo>
                    <a:pt x="5932" y="2010"/>
                  </a:lnTo>
                  <a:lnTo>
                    <a:pt x="5952" y="2077"/>
                  </a:lnTo>
                  <a:lnTo>
                    <a:pt x="5971" y="2145"/>
                  </a:lnTo>
                  <a:lnTo>
                    <a:pt x="5988" y="2214"/>
                  </a:lnTo>
                  <a:lnTo>
                    <a:pt x="6003" y="2283"/>
                  </a:lnTo>
                  <a:lnTo>
                    <a:pt x="6016" y="2353"/>
                  </a:lnTo>
                  <a:lnTo>
                    <a:pt x="6028" y="2423"/>
                  </a:lnTo>
                  <a:lnTo>
                    <a:pt x="6038" y="2494"/>
                  </a:lnTo>
                  <a:lnTo>
                    <a:pt x="6046" y="2566"/>
                  </a:lnTo>
                  <a:lnTo>
                    <a:pt x="6053" y="2638"/>
                  </a:lnTo>
                  <a:lnTo>
                    <a:pt x="6057" y="2711"/>
                  </a:lnTo>
                  <a:lnTo>
                    <a:pt x="6060" y="2783"/>
                  </a:lnTo>
                  <a:lnTo>
                    <a:pt x="6061" y="2857"/>
                  </a:lnTo>
                  <a:lnTo>
                    <a:pt x="6061" y="4999"/>
                  </a:lnTo>
                  <a:lnTo>
                    <a:pt x="9633" y="4999"/>
                  </a:lnTo>
                  <a:lnTo>
                    <a:pt x="9633" y="2857"/>
                  </a:lnTo>
                  <a:lnTo>
                    <a:pt x="9634" y="2784"/>
                  </a:lnTo>
                  <a:lnTo>
                    <a:pt x="9637" y="2711"/>
                  </a:lnTo>
                  <a:lnTo>
                    <a:pt x="9641" y="2638"/>
                  </a:lnTo>
                  <a:lnTo>
                    <a:pt x="9648" y="2567"/>
                  </a:lnTo>
                  <a:lnTo>
                    <a:pt x="9656" y="2495"/>
                  </a:lnTo>
                  <a:lnTo>
                    <a:pt x="9666" y="2424"/>
                  </a:lnTo>
                  <a:lnTo>
                    <a:pt x="9678" y="2354"/>
                  </a:lnTo>
                  <a:lnTo>
                    <a:pt x="9691" y="2284"/>
                  </a:lnTo>
                  <a:lnTo>
                    <a:pt x="9706" y="2215"/>
                  </a:lnTo>
                  <a:lnTo>
                    <a:pt x="9723" y="2146"/>
                  </a:lnTo>
                  <a:lnTo>
                    <a:pt x="9741" y="2078"/>
                  </a:lnTo>
                  <a:lnTo>
                    <a:pt x="9762" y="2011"/>
                  </a:lnTo>
                  <a:lnTo>
                    <a:pt x="9783" y="1944"/>
                  </a:lnTo>
                  <a:lnTo>
                    <a:pt x="9807" y="1879"/>
                  </a:lnTo>
                  <a:lnTo>
                    <a:pt x="9832" y="1813"/>
                  </a:lnTo>
                  <a:lnTo>
                    <a:pt x="9858" y="1749"/>
                  </a:lnTo>
                  <a:lnTo>
                    <a:pt x="9886" y="1686"/>
                  </a:lnTo>
                  <a:lnTo>
                    <a:pt x="9915" y="1622"/>
                  </a:lnTo>
                  <a:lnTo>
                    <a:pt x="9946" y="1561"/>
                  </a:lnTo>
                  <a:lnTo>
                    <a:pt x="9979" y="1500"/>
                  </a:lnTo>
                  <a:lnTo>
                    <a:pt x="10013" y="1439"/>
                  </a:lnTo>
                  <a:lnTo>
                    <a:pt x="10048" y="1380"/>
                  </a:lnTo>
                  <a:lnTo>
                    <a:pt x="10085" y="1322"/>
                  </a:lnTo>
                  <a:lnTo>
                    <a:pt x="10123" y="1263"/>
                  </a:lnTo>
                  <a:lnTo>
                    <a:pt x="10162" y="1207"/>
                  </a:lnTo>
                  <a:lnTo>
                    <a:pt x="10203" y="1152"/>
                  </a:lnTo>
                  <a:lnTo>
                    <a:pt x="10244" y="1097"/>
                  </a:lnTo>
                  <a:lnTo>
                    <a:pt x="10288" y="1044"/>
                  </a:lnTo>
                  <a:lnTo>
                    <a:pt x="10332" y="991"/>
                  </a:lnTo>
                  <a:lnTo>
                    <a:pt x="10378" y="939"/>
                  </a:lnTo>
                  <a:lnTo>
                    <a:pt x="10424" y="889"/>
                  </a:lnTo>
                  <a:lnTo>
                    <a:pt x="10473" y="840"/>
                  </a:lnTo>
                  <a:lnTo>
                    <a:pt x="10472" y="839"/>
                  </a:lnTo>
                  <a:lnTo>
                    <a:pt x="10521" y="791"/>
                  </a:lnTo>
                  <a:lnTo>
                    <a:pt x="10571" y="744"/>
                  </a:lnTo>
                  <a:lnTo>
                    <a:pt x="10623" y="699"/>
                  </a:lnTo>
                  <a:lnTo>
                    <a:pt x="10675" y="655"/>
                  </a:lnTo>
                  <a:lnTo>
                    <a:pt x="10728" y="612"/>
                  </a:lnTo>
                  <a:lnTo>
                    <a:pt x="10783" y="569"/>
                  </a:lnTo>
                  <a:lnTo>
                    <a:pt x="10839" y="529"/>
                  </a:lnTo>
                  <a:lnTo>
                    <a:pt x="10895" y="490"/>
                  </a:lnTo>
                  <a:lnTo>
                    <a:pt x="10953" y="452"/>
                  </a:lnTo>
                  <a:lnTo>
                    <a:pt x="11011" y="415"/>
                  </a:lnTo>
                  <a:lnTo>
                    <a:pt x="11070" y="380"/>
                  </a:lnTo>
                  <a:lnTo>
                    <a:pt x="11131" y="346"/>
                  </a:lnTo>
                  <a:lnTo>
                    <a:pt x="11192" y="314"/>
                  </a:lnTo>
                  <a:lnTo>
                    <a:pt x="11254" y="283"/>
                  </a:lnTo>
                  <a:lnTo>
                    <a:pt x="11317" y="253"/>
                  </a:lnTo>
                  <a:lnTo>
                    <a:pt x="11380" y="225"/>
                  </a:lnTo>
                  <a:lnTo>
                    <a:pt x="11445" y="199"/>
                  </a:lnTo>
                  <a:lnTo>
                    <a:pt x="11510" y="174"/>
                  </a:lnTo>
                  <a:lnTo>
                    <a:pt x="11577" y="151"/>
                  </a:lnTo>
                  <a:lnTo>
                    <a:pt x="11643" y="129"/>
                  </a:lnTo>
                  <a:lnTo>
                    <a:pt x="11710" y="109"/>
                  </a:lnTo>
                  <a:lnTo>
                    <a:pt x="11779" y="91"/>
                  </a:lnTo>
                  <a:lnTo>
                    <a:pt x="11847" y="73"/>
                  </a:lnTo>
                  <a:lnTo>
                    <a:pt x="11917" y="58"/>
                  </a:lnTo>
                  <a:lnTo>
                    <a:pt x="11986" y="44"/>
                  </a:lnTo>
                  <a:lnTo>
                    <a:pt x="12057" y="33"/>
                  </a:lnTo>
                  <a:lnTo>
                    <a:pt x="12128" y="23"/>
                  </a:lnTo>
                  <a:lnTo>
                    <a:pt x="12199" y="15"/>
                  </a:lnTo>
                  <a:lnTo>
                    <a:pt x="12272" y="8"/>
                  </a:lnTo>
                  <a:lnTo>
                    <a:pt x="12344" y="4"/>
                  </a:lnTo>
                  <a:lnTo>
                    <a:pt x="12417" y="1"/>
                  </a:lnTo>
                  <a:lnTo>
                    <a:pt x="12491" y="0"/>
                  </a:lnTo>
                  <a:lnTo>
                    <a:pt x="12835" y="0"/>
                  </a:lnTo>
                  <a:lnTo>
                    <a:pt x="12910" y="1"/>
                  </a:lnTo>
                  <a:lnTo>
                    <a:pt x="12982" y="4"/>
                  </a:lnTo>
                  <a:lnTo>
                    <a:pt x="13055" y="8"/>
                  </a:lnTo>
                  <a:lnTo>
                    <a:pt x="13127" y="15"/>
                  </a:lnTo>
                  <a:lnTo>
                    <a:pt x="13199" y="23"/>
                  </a:lnTo>
                  <a:lnTo>
                    <a:pt x="13270" y="33"/>
                  </a:lnTo>
                  <a:lnTo>
                    <a:pt x="13340" y="44"/>
                  </a:lnTo>
                  <a:lnTo>
                    <a:pt x="13410" y="58"/>
                  </a:lnTo>
                  <a:lnTo>
                    <a:pt x="13479" y="73"/>
                  </a:lnTo>
                  <a:lnTo>
                    <a:pt x="13548" y="91"/>
                  </a:lnTo>
                  <a:lnTo>
                    <a:pt x="13616" y="109"/>
                  </a:lnTo>
                  <a:lnTo>
                    <a:pt x="13684" y="129"/>
                  </a:lnTo>
                  <a:lnTo>
                    <a:pt x="13750" y="151"/>
                  </a:lnTo>
                  <a:lnTo>
                    <a:pt x="13816" y="174"/>
                  </a:lnTo>
                  <a:lnTo>
                    <a:pt x="13882" y="199"/>
                  </a:lnTo>
                  <a:lnTo>
                    <a:pt x="13946" y="225"/>
                  </a:lnTo>
                  <a:lnTo>
                    <a:pt x="14010" y="253"/>
                  </a:lnTo>
                  <a:lnTo>
                    <a:pt x="14072" y="283"/>
                  </a:lnTo>
                  <a:lnTo>
                    <a:pt x="14134" y="314"/>
                  </a:lnTo>
                  <a:lnTo>
                    <a:pt x="14196" y="346"/>
                  </a:lnTo>
                  <a:lnTo>
                    <a:pt x="14256" y="380"/>
                  </a:lnTo>
                  <a:lnTo>
                    <a:pt x="14315" y="415"/>
                  </a:lnTo>
                  <a:lnTo>
                    <a:pt x="14374" y="452"/>
                  </a:lnTo>
                  <a:lnTo>
                    <a:pt x="14431" y="490"/>
                  </a:lnTo>
                  <a:lnTo>
                    <a:pt x="14488" y="529"/>
                  </a:lnTo>
                  <a:lnTo>
                    <a:pt x="14544" y="569"/>
                  </a:lnTo>
                  <a:lnTo>
                    <a:pt x="14598" y="612"/>
                  </a:lnTo>
                  <a:lnTo>
                    <a:pt x="14652" y="655"/>
                  </a:lnTo>
                  <a:lnTo>
                    <a:pt x="14704" y="699"/>
                  </a:lnTo>
                  <a:lnTo>
                    <a:pt x="14755" y="744"/>
                  </a:lnTo>
                  <a:lnTo>
                    <a:pt x="14806" y="791"/>
                  </a:lnTo>
                  <a:lnTo>
                    <a:pt x="14855" y="839"/>
                  </a:lnTo>
                  <a:lnTo>
                    <a:pt x="14903" y="888"/>
                  </a:lnTo>
                  <a:lnTo>
                    <a:pt x="14949" y="938"/>
                  </a:lnTo>
                  <a:lnTo>
                    <a:pt x="14995" y="990"/>
                  </a:lnTo>
                  <a:lnTo>
                    <a:pt x="15039" y="1042"/>
                  </a:lnTo>
                  <a:lnTo>
                    <a:pt x="15082" y="1095"/>
                  </a:lnTo>
                  <a:lnTo>
                    <a:pt x="15124" y="1150"/>
                  </a:lnTo>
                  <a:lnTo>
                    <a:pt x="15165" y="1205"/>
                  </a:lnTo>
                  <a:lnTo>
                    <a:pt x="15204" y="1262"/>
                  </a:lnTo>
                  <a:lnTo>
                    <a:pt x="15242" y="1320"/>
                  </a:lnTo>
                  <a:lnTo>
                    <a:pt x="15278" y="1378"/>
                  </a:lnTo>
                  <a:lnTo>
                    <a:pt x="15314" y="1437"/>
                  </a:lnTo>
                  <a:lnTo>
                    <a:pt x="15348" y="1498"/>
                  </a:lnTo>
                  <a:lnTo>
                    <a:pt x="15380" y="1559"/>
                  </a:lnTo>
                  <a:lnTo>
                    <a:pt x="15411" y="1621"/>
                  </a:lnTo>
                  <a:lnTo>
                    <a:pt x="15440" y="1684"/>
                  </a:lnTo>
                  <a:lnTo>
                    <a:pt x="15469" y="1747"/>
                  </a:lnTo>
                  <a:lnTo>
                    <a:pt x="15495" y="1811"/>
                  </a:lnTo>
                  <a:lnTo>
                    <a:pt x="15520" y="1877"/>
                  </a:lnTo>
                  <a:lnTo>
                    <a:pt x="15543" y="1943"/>
                  </a:lnTo>
                  <a:lnTo>
                    <a:pt x="15565" y="2010"/>
                  </a:lnTo>
                  <a:lnTo>
                    <a:pt x="15585" y="2077"/>
                  </a:lnTo>
                  <a:lnTo>
                    <a:pt x="15603" y="2145"/>
                  </a:lnTo>
                  <a:lnTo>
                    <a:pt x="15621" y="2214"/>
                  </a:lnTo>
                  <a:lnTo>
                    <a:pt x="15636" y="2283"/>
                  </a:lnTo>
                  <a:lnTo>
                    <a:pt x="15650" y="2353"/>
                  </a:lnTo>
                  <a:lnTo>
                    <a:pt x="15661" y="2423"/>
                  </a:lnTo>
                  <a:lnTo>
                    <a:pt x="15671" y="2494"/>
                  </a:lnTo>
                  <a:lnTo>
                    <a:pt x="15679" y="2566"/>
                  </a:lnTo>
                  <a:lnTo>
                    <a:pt x="15686" y="2638"/>
                  </a:lnTo>
                  <a:lnTo>
                    <a:pt x="15690" y="2711"/>
                  </a:lnTo>
                  <a:lnTo>
                    <a:pt x="15693" y="2783"/>
                  </a:lnTo>
                  <a:lnTo>
                    <a:pt x="15694" y="2857"/>
                  </a:lnTo>
                  <a:lnTo>
                    <a:pt x="15694" y="3202"/>
                  </a:lnTo>
                  <a:lnTo>
                    <a:pt x="15693" y="3276"/>
                  </a:lnTo>
                  <a:lnTo>
                    <a:pt x="15690" y="3348"/>
                  </a:lnTo>
                  <a:lnTo>
                    <a:pt x="15686" y="3421"/>
                  </a:lnTo>
                  <a:lnTo>
                    <a:pt x="15679" y="3493"/>
                  </a:lnTo>
                  <a:lnTo>
                    <a:pt x="15671" y="3565"/>
                  </a:lnTo>
                  <a:lnTo>
                    <a:pt x="15661" y="3636"/>
                  </a:lnTo>
                  <a:lnTo>
                    <a:pt x="15650" y="3706"/>
                  </a:lnTo>
                  <a:lnTo>
                    <a:pt x="15636" y="3776"/>
                  </a:lnTo>
                  <a:lnTo>
                    <a:pt x="15621" y="3845"/>
                  </a:lnTo>
                  <a:lnTo>
                    <a:pt x="15603" y="3914"/>
                  </a:lnTo>
                  <a:lnTo>
                    <a:pt x="15585" y="3982"/>
                  </a:lnTo>
                  <a:lnTo>
                    <a:pt x="15565" y="4049"/>
                  </a:lnTo>
                  <a:lnTo>
                    <a:pt x="15543" y="4116"/>
                  </a:lnTo>
                  <a:lnTo>
                    <a:pt x="15520" y="4182"/>
                  </a:lnTo>
                  <a:lnTo>
                    <a:pt x="15495" y="4248"/>
                  </a:lnTo>
                  <a:lnTo>
                    <a:pt x="15469" y="4312"/>
                  </a:lnTo>
                  <a:lnTo>
                    <a:pt x="15440" y="4375"/>
                  </a:lnTo>
                  <a:lnTo>
                    <a:pt x="15411" y="4439"/>
                  </a:lnTo>
                  <a:lnTo>
                    <a:pt x="15380" y="4500"/>
                  </a:lnTo>
                  <a:lnTo>
                    <a:pt x="15348" y="4561"/>
                  </a:lnTo>
                  <a:lnTo>
                    <a:pt x="15314" y="4622"/>
                  </a:lnTo>
                  <a:lnTo>
                    <a:pt x="15278" y="4681"/>
                  </a:lnTo>
                  <a:lnTo>
                    <a:pt x="15242" y="4739"/>
                  </a:lnTo>
                  <a:lnTo>
                    <a:pt x="15204" y="4797"/>
                  </a:lnTo>
                  <a:lnTo>
                    <a:pt x="15165" y="4853"/>
                  </a:lnTo>
                  <a:lnTo>
                    <a:pt x="15124" y="4909"/>
                  </a:lnTo>
                  <a:lnTo>
                    <a:pt x="15082" y="4964"/>
                  </a:lnTo>
                  <a:lnTo>
                    <a:pt x="15039" y="5017"/>
                  </a:lnTo>
                  <a:lnTo>
                    <a:pt x="14995" y="5069"/>
                  </a:lnTo>
                  <a:lnTo>
                    <a:pt x="14949" y="5121"/>
                  </a:lnTo>
                  <a:lnTo>
                    <a:pt x="14903" y="5171"/>
                  </a:lnTo>
                  <a:lnTo>
                    <a:pt x="14855" y="5220"/>
                  </a:lnTo>
                  <a:lnTo>
                    <a:pt x="14854" y="5219"/>
                  </a:lnTo>
                  <a:lnTo>
                    <a:pt x="14805" y="5267"/>
                  </a:lnTo>
                  <a:lnTo>
                    <a:pt x="14754" y="5314"/>
                  </a:lnTo>
                  <a:lnTo>
                    <a:pt x="14703" y="5360"/>
                  </a:lnTo>
                  <a:lnTo>
                    <a:pt x="14650" y="5404"/>
                  </a:lnTo>
                  <a:lnTo>
                    <a:pt x="14596" y="5446"/>
                  </a:lnTo>
                  <a:lnTo>
                    <a:pt x="14542" y="5489"/>
                  </a:lnTo>
                  <a:lnTo>
                    <a:pt x="14487" y="5530"/>
                  </a:lnTo>
                  <a:lnTo>
                    <a:pt x="14430" y="5569"/>
                  </a:lnTo>
                  <a:lnTo>
                    <a:pt x="14372" y="5606"/>
                  </a:lnTo>
                  <a:lnTo>
                    <a:pt x="14313" y="5644"/>
                  </a:lnTo>
                  <a:lnTo>
                    <a:pt x="14254" y="5679"/>
                  </a:lnTo>
                  <a:lnTo>
                    <a:pt x="14194" y="5712"/>
                  </a:lnTo>
                  <a:lnTo>
                    <a:pt x="14132" y="5745"/>
                  </a:lnTo>
                  <a:lnTo>
                    <a:pt x="14071" y="5775"/>
                  </a:lnTo>
                  <a:lnTo>
                    <a:pt x="14008" y="5806"/>
                  </a:lnTo>
                  <a:lnTo>
                    <a:pt x="13944" y="5834"/>
                  </a:lnTo>
                  <a:lnTo>
                    <a:pt x="13880" y="5860"/>
                  </a:lnTo>
                  <a:lnTo>
                    <a:pt x="13814" y="5885"/>
                  </a:lnTo>
                  <a:lnTo>
                    <a:pt x="13749" y="5908"/>
                  </a:lnTo>
                  <a:lnTo>
                    <a:pt x="13682" y="5929"/>
                  </a:lnTo>
                  <a:lnTo>
                    <a:pt x="13615" y="5950"/>
                  </a:lnTo>
                  <a:lnTo>
                    <a:pt x="13547" y="5968"/>
                  </a:lnTo>
                  <a:lnTo>
                    <a:pt x="13478" y="5986"/>
                  </a:lnTo>
                  <a:lnTo>
                    <a:pt x="13409" y="6001"/>
                  </a:lnTo>
                  <a:lnTo>
                    <a:pt x="13339" y="6014"/>
                  </a:lnTo>
                  <a:lnTo>
                    <a:pt x="13269" y="6026"/>
                  </a:lnTo>
                  <a:lnTo>
                    <a:pt x="13198" y="6036"/>
                  </a:lnTo>
                  <a:lnTo>
                    <a:pt x="13126" y="6044"/>
                  </a:lnTo>
                  <a:lnTo>
                    <a:pt x="13055" y="6050"/>
                  </a:lnTo>
                  <a:lnTo>
                    <a:pt x="12982" y="6055"/>
                  </a:lnTo>
                  <a:lnTo>
                    <a:pt x="12909" y="6058"/>
                  </a:lnTo>
                  <a:lnTo>
                    <a:pt x="12835" y="6059"/>
                  </a:lnTo>
                  <a:lnTo>
                    <a:pt x="10750" y="6059"/>
                  </a:lnTo>
                  <a:lnTo>
                    <a:pt x="10750" y="10034"/>
                  </a:lnTo>
                  <a:lnTo>
                    <a:pt x="12835" y="10034"/>
                  </a:lnTo>
                  <a:lnTo>
                    <a:pt x="12910" y="10035"/>
                  </a:lnTo>
                  <a:lnTo>
                    <a:pt x="12982" y="10038"/>
                  </a:lnTo>
                  <a:lnTo>
                    <a:pt x="13055" y="10043"/>
                  </a:lnTo>
                  <a:lnTo>
                    <a:pt x="13127" y="10049"/>
                  </a:lnTo>
                  <a:lnTo>
                    <a:pt x="13199" y="10057"/>
                  </a:lnTo>
                  <a:lnTo>
                    <a:pt x="13270" y="10067"/>
                  </a:lnTo>
                  <a:lnTo>
                    <a:pt x="13340" y="10079"/>
                  </a:lnTo>
                  <a:lnTo>
                    <a:pt x="13410" y="10092"/>
                  </a:lnTo>
                  <a:lnTo>
                    <a:pt x="13479" y="10107"/>
                  </a:lnTo>
                  <a:lnTo>
                    <a:pt x="13548" y="10125"/>
                  </a:lnTo>
                  <a:lnTo>
                    <a:pt x="13616" y="10144"/>
                  </a:lnTo>
                  <a:lnTo>
                    <a:pt x="13684" y="10164"/>
                  </a:lnTo>
                  <a:lnTo>
                    <a:pt x="13750" y="10185"/>
                  </a:lnTo>
                  <a:lnTo>
                    <a:pt x="13816" y="10208"/>
                  </a:lnTo>
                  <a:lnTo>
                    <a:pt x="13882" y="10233"/>
                  </a:lnTo>
                  <a:lnTo>
                    <a:pt x="13946" y="10259"/>
                  </a:lnTo>
                  <a:lnTo>
                    <a:pt x="14010" y="10287"/>
                  </a:lnTo>
                  <a:lnTo>
                    <a:pt x="14072" y="10318"/>
                  </a:lnTo>
                  <a:lnTo>
                    <a:pt x="14134" y="10348"/>
                  </a:lnTo>
                  <a:lnTo>
                    <a:pt x="14196" y="10381"/>
                  </a:lnTo>
                  <a:lnTo>
                    <a:pt x="14256" y="10414"/>
                  </a:lnTo>
                  <a:lnTo>
                    <a:pt x="14315" y="10449"/>
                  </a:lnTo>
                  <a:lnTo>
                    <a:pt x="14374" y="10486"/>
                  </a:lnTo>
                  <a:lnTo>
                    <a:pt x="14431" y="10524"/>
                  </a:lnTo>
                  <a:lnTo>
                    <a:pt x="14488" y="10563"/>
                  </a:lnTo>
                  <a:lnTo>
                    <a:pt x="14544" y="10603"/>
                  </a:lnTo>
                  <a:lnTo>
                    <a:pt x="14598" y="10646"/>
                  </a:lnTo>
                  <a:lnTo>
                    <a:pt x="14652" y="10689"/>
                  </a:lnTo>
                  <a:lnTo>
                    <a:pt x="14704" y="10733"/>
                  </a:lnTo>
                  <a:lnTo>
                    <a:pt x="14755" y="10778"/>
                  </a:lnTo>
                  <a:lnTo>
                    <a:pt x="14806" y="10826"/>
                  </a:lnTo>
                  <a:lnTo>
                    <a:pt x="14855" y="10873"/>
                  </a:lnTo>
                  <a:lnTo>
                    <a:pt x="14903" y="10922"/>
                  </a:lnTo>
                  <a:lnTo>
                    <a:pt x="14949" y="10972"/>
                  </a:lnTo>
                  <a:lnTo>
                    <a:pt x="14995" y="11024"/>
                  </a:lnTo>
                  <a:lnTo>
                    <a:pt x="15039" y="11076"/>
                  </a:lnTo>
                  <a:lnTo>
                    <a:pt x="15082" y="11129"/>
                  </a:lnTo>
                  <a:lnTo>
                    <a:pt x="15124" y="11184"/>
                  </a:lnTo>
                  <a:lnTo>
                    <a:pt x="15165" y="11240"/>
                  </a:lnTo>
                  <a:lnTo>
                    <a:pt x="15204" y="11296"/>
                  </a:lnTo>
                  <a:lnTo>
                    <a:pt x="15242" y="11354"/>
                  </a:lnTo>
                  <a:lnTo>
                    <a:pt x="15278" y="11412"/>
                  </a:lnTo>
                  <a:lnTo>
                    <a:pt x="15314" y="11471"/>
                  </a:lnTo>
                  <a:lnTo>
                    <a:pt x="15348" y="11532"/>
                  </a:lnTo>
                  <a:lnTo>
                    <a:pt x="15380" y="11593"/>
                  </a:lnTo>
                  <a:lnTo>
                    <a:pt x="15411" y="11655"/>
                  </a:lnTo>
                  <a:lnTo>
                    <a:pt x="15440" y="11718"/>
                  </a:lnTo>
                  <a:lnTo>
                    <a:pt x="15469" y="11781"/>
                  </a:lnTo>
                  <a:lnTo>
                    <a:pt x="15495" y="11845"/>
                  </a:lnTo>
                  <a:lnTo>
                    <a:pt x="15520" y="11911"/>
                  </a:lnTo>
                  <a:lnTo>
                    <a:pt x="15543" y="11977"/>
                  </a:lnTo>
                  <a:lnTo>
                    <a:pt x="15565" y="12044"/>
                  </a:lnTo>
                  <a:lnTo>
                    <a:pt x="15585" y="12111"/>
                  </a:lnTo>
                  <a:lnTo>
                    <a:pt x="15603" y="12179"/>
                  </a:lnTo>
                  <a:lnTo>
                    <a:pt x="15621" y="12248"/>
                  </a:lnTo>
                  <a:lnTo>
                    <a:pt x="15636" y="12317"/>
                  </a:lnTo>
                  <a:lnTo>
                    <a:pt x="15650" y="12388"/>
                  </a:lnTo>
                  <a:lnTo>
                    <a:pt x="15661" y="12457"/>
                  </a:lnTo>
                  <a:lnTo>
                    <a:pt x="15671" y="12528"/>
                  </a:lnTo>
                  <a:lnTo>
                    <a:pt x="15679" y="12600"/>
                  </a:lnTo>
                  <a:lnTo>
                    <a:pt x="15686" y="12672"/>
                  </a:lnTo>
                  <a:lnTo>
                    <a:pt x="15690" y="12745"/>
                  </a:lnTo>
                  <a:lnTo>
                    <a:pt x="15693" y="12817"/>
                  </a:lnTo>
                  <a:lnTo>
                    <a:pt x="15694" y="12891"/>
                  </a:lnTo>
                  <a:lnTo>
                    <a:pt x="15694" y="13236"/>
                  </a:lnTo>
                  <a:lnTo>
                    <a:pt x="15693" y="13310"/>
                  </a:lnTo>
                  <a:lnTo>
                    <a:pt x="15690" y="13382"/>
                  </a:lnTo>
                  <a:lnTo>
                    <a:pt x="15686" y="13455"/>
                  </a:lnTo>
                  <a:lnTo>
                    <a:pt x="15679" y="13527"/>
                  </a:lnTo>
                  <a:lnTo>
                    <a:pt x="15671" y="13599"/>
                  </a:lnTo>
                  <a:lnTo>
                    <a:pt x="15661" y="13670"/>
                  </a:lnTo>
                  <a:lnTo>
                    <a:pt x="15650" y="13740"/>
                  </a:lnTo>
                  <a:lnTo>
                    <a:pt x="15636" y="13811"/>
                  </a:lnTo>
                  <a:lnTo>
                    <a:pt x="15621" y="13879"/>
                  </a:lnTo>
                  <a:lnTo>
                    <a:pt x="15603" y="13949"/>
                  </a:lnTo>
                  <a:lnTo>
                    <a:pt x="15585" y="14016"/>
                  </a:lnTo>
                  <a:lnTo>
                    <a:pt x="15565" y="14083"/>
                  </a:lnTo>
                  <a:lnTo>
                    <a:pt x="15543" y="14151"/>
                  </a:lnTo>
                  <a:lnTo>
                    <a:pt x="15520" y="14216"/>
                  </a:lnTo>
                  <a:lnTo>
                    <a:pt x="15495" y="14282"/>
                  </a:lnTo>
                  <a:lnTo>
                    <a:pt x="15469" y="14346"/>
                  </a:lnTo>
                  <a:lnTo>
                    <a:pt x="15440" y="14409"/>
                  </a:lnTo>
                  <a:lnTo>
                    <a:pt x="15411" y="14473"/>
                  </a:lnTo>
                  <a:lnTo>
                    <a:pt x="15380" y="14534"/>
                  </a:lnTo>
                  <a:lnTo>
                    <a:pt x="15348" y="14595"/>
                  </a:lnTo>
                  <a:lnTo>
                    <a:pt x="15314" y="14656"/>
                  </a:lnTo>
                  <a:lnTo>
                    <a:pt x="15278" y="14715"/>
                  </a:lnTo>
                  <a:lnTo>
                    <a:pt x="15242" y="14773"/>
                  </a:lnTo>
                  <a:lnTo>
                    <a:pt x="15204" y="14831"/>
                  </a:lnTo>
                  <a:lnTo>
                    <a:pt x="15165" y="14888"/>
                  </a:lnTo>
                  <a:lnTo>
                    <a:pt x="15124" y="14943"/>
                  </a:lnTo>
                  <a:lnTo>
                    <a:pt x="15082" y="14998"/>
                  </a:lnTo>
                  <a:lnTo>
                    <a:pt x="15039" y="15051"/>
                  </a:lnTo>
                  <a:lnTo>
                    <a:pt x="14995" y="15103"/>
                  </a:lnTo>
                  <a:lnTo>
                    <a:pt x="14949" y="15155"/>
                  </a:lnTo>
                  <a:lnTo>
                    <a:pt x="14903" y="15205"/>
                  </a:lnTo>
                  <a:lnTo>
                    <a:pt x="14855" y="15254"/>
                  </a:lnTo>
                  <a:lnTo>
                    <a:pt x="14854" y="15253"/>
                  </a:lnTo>
                  <a:lnTo>
                    <a:pt x="14805" y="15301"/>
                  </a:lnTo>
                  <a:lnTo>
                    <a:pt x="14754" y="15348"/>
                  </a:lnTo>
                  <a:lnTo>
                    <a:pt x="14703" y="15394"/>
                  </a:lnTo>
                  <a:lnTo>
                    <a:pt x="14650" y="15438"/>
                  </a:lnTo>
                  <a:lnTo>
                    <a:pt x="14596" y="15481"/>
                  </a:lnTo>
                  <a:lnTo>
                    <a:pt x="14542" y="15523"/>
                  </a:lnTo>
                  <a:lnTo>
                    <a:pt x="14487" y="15564"/>
                  </a:lnTo>
                  <a:lnTo>
                    <a:pt x="14430" y="15603"/>
                  </a:lnTo>
                  <a:lnTo>
                    <a:pt x="14372" y="15641"/>
                  </a:lnTo>
                  <a:lnTo>
                    <a:pt x="14313" y="15678"/>
                  </a:lnTo>
                  <a:lnTo>
                    <a:pt x="14254" y="15713"/>
                  </a:lnTo>
                  <a:lnTo>
                    <a:pt x="14194" y="15747"/>
                  </a:lnTo>
                  <a:lnTo>
                    <a:pt x="14132" y="15779"/>
                  </a:lnTo>
                  <a:lnTo>
                    <a:pt x="14071" y="15810"/>
                  </a:lnTo>
                  <a:lnTo>
                    <a:pt x="14008" y="15840"/>
                  </a:lnTo>
                  <a:lnTo>
                    <a:pt x="13944" y="15868"/>
                  </a:lnTo>
                  <a:lnTo>
                    <a:pt x="13880" y="15894"/>
                  </a:lnTo>
                  <a:lnTo>
                    <a:pt x="13814" y="15919"/>
                  </a:lnTo>
                  <a:lnTo>
                    <a:pt x="13749" y="15942"/>
                  </a:lnTo>
                  <a:lnTo>
                    <a:pt x="13682" y="15964"/>
                  </a:lnTo>
                  <a:lnTo>
                    <a:pt x="13615" y="15984"/>
                  </a:lnTo>
                  <a:lnTo>
                    <a:pt x="13547" y="16002"/>
                  </a:lnTo>
                  <a:lnTo>
                    <a:pt x="13478" y="16020"/>
                  </a:lnTo>
                  <a:lnTo>
                    <a:pt x="13409" y="16035"/>
                  </a:lnTo>
                  <a:lnTo>
                    <a:pt x="13339" y="16049"/>
                  </a:lnTo>
                  <a:lnTo>
                    <a:pt x="13269" y="16060"/>
                  </a:lnTo>
                  <a:lnTo>
                    <a:pt x="13198" y="16070"/>
                  </a:lnTo>
                  <a:lnTo>
                    <a:pt x="13126" y="16078"/>
                  </a:lnTo>
                  <a:lnTo>
                    <a:pt x="13055" y="16085"/>
                  </a:lnTo>
                  <a:lnTo>
                    <a:pt x="12982" y="16089"/>
                  </a:lnTo>
                  <a:lnTo>
                    <a:pt x="12909" y="16092"/>
                  </a:lnTo>
                  <a:lnTo>
                    <a:pt x="12835" y="16093"/>
                  </a:lnTo>
                  <a:lnTo>
                    <a:pt x="12491" y="16093"/>
                  </a:lnTo>
                  <a:lnTo>
                    <a:pt x="12418" y="16092"/>
                  </a:lnTo>
                  <a:lnTo>
                    <a:pt x="12344" y="16089"/>
                  </a:lnTo>
                  <a:lnTo>
                    <a:pt x="12273" y="16085"/>
                  </a:lnTo>
                  <a:lnTo>
                    <a:pt x="12200" y="16078"/>
                  </a:lnTo>
                  <a:lnTo>
                    <a:pt x="12129" y="16070"/>
                  </a:lnTo>
                  <a:lnTo>
                    <a:pt x="12059" y="16060"/>
                  </a:lnTo>
                  <a:lnTo>
                    <a:pt x="11988" y="16049"/>
                  </a:lnTo>
                  <a:lnTo>
                    <a:pt x="11918" y="16035"/>
                  </a:lnTo>
                  <a:lnTo>
                    <a:pt x="11848" y="16020"/>
                  </a:lnTo>
                  <a:lnTo>
                    <a:pt x="11780" y="16002"/>
                  </a:lnTo>
                  <a:lnTo>
                    <a:pt x="11712" y="15984"/>
                  </a:lnTo>
                  <a:lnTo>
                    <a:pt x="11645" y="15964"/>
                  </a:lnTo>
                  <a:lnTo>
                    <a:pt x="11579" y="15942"/>
                  </a:lnTo>
                  <a:lnTo>
                    <a:pt x="11512" y="15919"/>
                  </a:lnTo>
                  <a:lnTo>
                    <a:pt x="11447" y="15894"/>
                  </a:lnTo>
                  <a:lnTo>
                    <a:pt x="11382" y="15868"/>
                  </a:lnTo>
                  <a:lnTo>
                    <a:pt x="11319" y="15840"/>
                  </a:lnTo>
                  <a:lnTo>
                    <a:pt x="11257" y="15810"/>
                  </a:lnTo>
                  <a:lnTo>
                    <a:pt x="11194" y="15779"/>
                  </a:lnTo>
                  <a:lnTo>
                    <a:pt x="11134" y="15747"/>
                  </a:lnTo>
                  <a:lnTo>
                    <a:pt x="11073" y="15714"/>
                  </a:lnTo>
                  <a:lnTo>
                    <a:pt x="11013" y="15679"/>
                  </a:lnTo>
                  <a:lnTo>
                    <a:pt x="10955" y="15641"/>
                  </a:lnTo>
                  <a:lnTo>
                    <a:pt x="10897" y="15603"/>
                  </a:lnTo>
                  <a:lnTo>
                    <a:pt x="10841" y="15564"/>
                  </a:lnTo>
                  <a:lnTo>
                    <a:pt x="10786" y="15524"/>
                  </a:lnTo>
                  <a:lnTo>
                    <a:pt x="10731" y="15482"/>
                  </a:lnTo>
                  <a:lnTo>
                    <a:pt x="10678" y="15439"/>
                  </a:lnTo>
                  <a:lnTo>
                    <a:pt x="10625" y="15394"/>
                  </a:lnTo>
                  <a:lnTo>
                    <a:pt x="10573" y="15349"/>
                  </a:lnTo>
                  <a:lnTo>
                    <a:pt x="10523" y="15302"/>
                  </a:lnTo>
                  <a:lnTo>
                    <a:pt x="10474" y="15254"/>
                  </a:lnTo>
                  <a:lnTo>
                    <a:pt x="10472" y="15252"/>
                  </a:lnTo>
                  <a:lnTo>
                    <a:pt x="10423" y="15203"/>
                  </a:lnTo>
                  <a:lnTo>
                    <a:pt x="10377" y="15153"/>
                  </a:lnTo>
                  <a:lnTo>
                    <a:pt x="10332" y="15101"/>
                  </a:lnTo>
                  <a:lnTo>
                    <a:pt x="10288" y="15049"/>
                  </a:lnTo>
                  <a:lnTo>
                    <a:pt x="10244" y="14995"/>
                  </a:lnTo>
                  <a:lnTo>
                    <a:pt x="10202" y="14940"/>
                  </a:lnTo>
                  <a:lnTo>
                    <a:pt x="10162" y="14885"/>
                  </a:lnTo>
                  <a:lnTo>
                    <a:pt x="10123" y="14829"/>
                  </a:lnTo>
                  <a:lnTo>
                    <a:pt x="10084" y="14771"/>
                  </a:lnTo>
                  <a:lnTo>
                    <a:pt x="10048" y="14713"/>
                  </a:lnTo>
                  <a:lnTo>
                    <a:pt x="10013" y="14654"/>
                  </a:lnTo>
                  <a:lnTo>
                    <a:pt x="9979" y="14593"/>
                  </a:lnTo>
                  <a:lnTo>
                    <a:pt x="9946" y="14532"/>
                  </a:lnTo>
                  <a:lnTo>
                    <a:pt x="9915" y="14470"/>
                  </a:lnTo>
                  <a:lnTo>
                    <a:pt x="9886" y="14407"/>
                  </a:lnTo>
                  <a:lnTo>
                    <a:pt x="9858" y="14344"/>
                  </a:lnTo>
                  <a:lnTo>
                    <a:pt x="9832" y="14280"/>
                  </a:lnTo>
                  <a:lnTo>
                    <a:pt x="9807" y="14214"/>
                  </a:lnTo>
                  <a:lnTo>
                    <a:pt x="9783" y="14149"/>
                  </a:lnTo>
                  <a:lnTo>
                    <a:pt x="9761" y="14081"/>
                  </a:lnTo>
                  <a:lnTo>
                    <a:pt x="9741" y="14014"/>
                  </a:lnTo>
                  <a:lnTo>
                    <a:pt x="9723" y="13947"/>
                  </a:lnTo>
                  <a:lnTo>
                    <a:pt x="9706" y="13878"/>
                  </a:lnTo>
                  <a:lnTo>
                    <a:pt x="9691" y="13809"/>
                  </a:lnTo>
                  <a:lnTo>
                    <a:pt x="9678" y="13738"/>
                  </a:lnTo>
                  <a:lnTo>
                    <a:pt x="9666" y="13669"/>
                  </a:lnTo>
                  <a:lnTo>
                    <a:pt x="9656" y="13598"/>
                  </a:lnTo>
                  <a:lnTo>
                    <a:pt x="9648" y="13526"/>
                  </a:lnTo>
                  <a:lnTo>
                    <a:pt x="9641" y="13455"/>
                  </a:lnTo>
                  <a:lnTo>
                    <a:pt x="9637" y="13382"/>
                  </a:lnTo>
                  <a:lnTo>
                    <a:pt x="9634" y="13309"/>
                  </a:lnTo>
                  <a:lnTo>
                    <a:pt x="9633" y="13236"/>
                  </a:lnTo>
                  <a:lnTo>
                    <a:pt x="9633" y="10920"/>
                  </a:lnTo>
                  <a:lnTo>
                    <a:pt x="6061" y="10920"/>
                  </a:lnTo>
                  <a:lnTo>
                    <a:pt x="6061" y="13236"/>
                  </a:lnTo>
                  <a:lnTo>
                    <a:pt x="6060" y="13310"/>
                  </a:lnTo>
                  <a:lnTo>
                    <a:pt x="6057" y="13382"/>
                  </a:lnTo>
                  <a:lnTo>
                    <a:pt x="6053" y="13455"/>
                  </a:lnTo>
                  <a:lnTo>
                    <a:pt x="6046" y="13527"/>
                  </a:lnTo>
                  <a:lnTo>
                    <a:pt x="6038" y="13599"/>
                  </a:lnTo>
                  <a:lnTo>
                    <a:pt x="6028" y="13670"/>
                  </a:lnTo>
                  <a:lnTo>
                    <a:pt x="6016" y="13740"/>
                  </a:lnTo>
                  <a:lnTo>
                    <a:pt x="6003" y="13811"/>
                  </a:lnTo>
                  <a:lnTo>
                    <a:pt x="5988" y="13879"/>
                  </a:lnTo>
                  <a:lnTo>
                    <a:pt x="5971" y="13949"/>
                  </a:lnTo>
                  <a:lnTo>
                    <a:pt x="5952" y="14016"/>
                  </a:lnTo>
                  <a:lnTo>
                    <a:pt x="5932" y="14083"/>
                  </a:lnTo>
                  <a:lnTo>
                    <a:pt x="5911" y="14151"/>
                  </a:lnTo>
                  <a:lnTo>
                    <a:pt x="5887" y="14216"/>
                  </a:lnTo>
                  <a:lnTo>
                    <a:pt x="5862" y="14282"/>
                  </a:lnTo>
                  <a:lnTo>
                    <a:pt x="5836" y="14346"/>
                  </a:lnTo>
                  <a:lnTo>
                    <a:pt x="5808" y="14409"/>
                  </a:lnTo>
                  <a:lnTo>
                    <a:pt x="5779" y="14473"/>
                  </a:lnTo>
                  <a:lnTo>
                    <a:pt x="5748" y="14534"/>
                  </a:lnTo>
                  <a:lnTo>
                    <a:pt x="5715" y="14595"/>
                  </a:lnTo>
                  <a:lnTo>
                    <a:pt x="5681" y="14656"/>
                  </a:lnTo>
                  <a:lnTo>
                    <a:pt x="5646" y="14715"/>
                  </a:lnTo>
                  <a:lnTo>
                    <a:pt x="5610" y="14773"/>
                  </a:lnTo>
                  <a:lnTo>
                    <a:pt x="5571" y="14831"/>
                  </a:lnTo>
                  <a:lnTo>
                    <a:pt x="5532" y="14888"/>
                  </a:lnTo>
                  <a:lnTo>
                    <a:pt x="5492" y="14943"/>
                  </a:lnTo>
                  <a:lnTo>
                    <a:pt x="5450" y="14998"/>
                  </a:lnTo>
                  <a:lnTo>
                    <a:pt x="5406" y="15051"/>
                  </a:lnTo>
                  <a:lnTo>
                    <a:pt x="5362" y="15103"/>
                  </a:lnTo>
                  <a:lnTo>
                    <a:pt x="5317" y="15155"/>
                  </a:lnTo>
                  <a:lnTo>
                    <a:pt x="5271" y="15205"/>
                  </a:lnTo>
                  <a:lnTo>
                    <a:pt x="5222" y="15254"/>
                  </a:lnTo>
                  <a:lnTo>
                    <a:pt x="5221" y="15253"/>
                  </a:lnTo>
                  <a:lnTo>
                    <a:pt x="5172" y="15301"/>
                  </a:lnTo>
                  <a:lnTo>
                    <a:pt x="5122" y="15348"/>
                  </a:lnTo>
                  <a:lnTo>
                    <a:pt x="5070" y="15394"/>
                  </a:lnTo>
                  <a:lnTo>
                    <a:pt x="5017" y="15438"/>
                  </a:lnTo>
                  <a:lnTo>
                    <a:pt x="4964" y="15481"/>
                  </a:lnTo>
                  <a:lnTo>
                    <a:pt x="4909" y="15523"/>
                  </a:lnTo>
                  <a:lnTo>
                    <a:pt x="4854" y="15564"/>
                  </a:lnTo>
                  <a:lnTo>
                    <a:pt x="4797" y="15603"/>
                  </a:lnTo>
                  <a:lnTo>
                    <a:pt x="4739" y="15641"/>
                  </a:lnTo>
                  <a:lnTo>
                    <a:pt x="4681" y="15678"/>
                  </a:lnTo>
                  <a:lnTo>
                    <a:pt x="4622" y="15713"/>
                  </a:lnTo>
                  <a:lnTo>
                    <a:pt x="4561" y="15747"/>
                  </a:lnTo>
                  <a:lnTo>
                    <a:pt x="4500" y="15779"/>
                  </a:lnTo>
                  <a:lnTo>
                    <a:pt x="4438" y="15810"/>
                  </a:lnTo>
                  <a:lnTo>
                    <a:pt x="4375" y="15840"/>
                  </a:lnTo>
                  <a:lnTo>
                    <a:pt x="4312" y="15868"/>
                  </a:lnTo>
                  <a:lnTo>
                    <a:pt x="4247" y="15894"/>
                  </a:lnTo>
                  <a:lnTo>
                    <a:pt x="4182" y="15919"/>
                  </a:lnTo>
                  <a:lnTo>
                    <a:pt x="4115" y="15942"/>
                  </a:lnTo>
                  <a:lnTo>
                    <a:pt x="4049" y="15964"/>
                  </a:lnTo>
                  <a:lnTo>
                    <a:pt x="3982" y="15984"/>
                  </a:lnTo>
                  <a:lnTo>
                    <a:pt x="3914" y="16002"/>
                  </a:lnTo>
                  <a:lnTo>
                    <a:pt x="3846" y="16020"/>
                  </a:lnTo>
                  <a:lnTo>
                    <a:pt x="3776" y="16035"/>
                  </a:lnTo>
                  <a:lnTo>
                    <a:pt x="3707" y="16049"/>
                  </a:lnTo>
                  <a:lnTo>
                    <a:pt x="3636" y="16060"/>
                  </a:lnTo>
                  <a:lnTo>
                    <a:pt x="3565" y="16070"/>
                  </a:lnTo>
                  <a:lnTo>
                    <a:pt x="3494" y="16078"/>
                  </a:lnTo>
                  <a:lnTo>
                    <a:pt x="3421" y="16085"/>
                  </a:lnTo>
                  <a:lnTo>
                    <a:pt x="3350" y="16089"/>
                  </a:lnTo>
                  <a:lnTo>
                    <a:pt x="3276" y="16092"/>
                  </a:lnTo>
                  <a:lnTo>
                    <a:pt x="3203" y="16093"/>
                  </a:lnTo>
                  <a:lnTo>
                    <a:pt x="2859" y="16093"/>
                  </a:lnTo>
                  <a:lnTo>
                    <a:pt x="2785" y="16092"/>
                  </a:lnTo>
                  <a:lnTo>
                    <a:pt x="2712" y="16089"/>
                  </a:lnTo>
                  <a:lnTo>
                    <a:pt x="2639" y="16085"/>
                  </a:lnTo>
                  <a:lnTo>
                    <a:pt x="2568" y="16078"/>
                  </a:lnTo>
                  <a:lnTo>
                    <a:pt x="2496" y="16070"/>
                  </a:lnTo>
                  <a:lnTo>
                    <a:pt x="2425" y="16060"/>
                  </a:lnTo>
                  <a:lnTo>
                    <a:pt x="2356" y="16049"/>
                  </a:lnTo>
                  <a:lnTo>
                    <a:pt x="2285" y="16035"/>
                  </a:lnTo>
                  <a:lnTo>
                    <a:pt x="2216" y="16020"/>
                  </a:lnTo>
                  <a:lnTo>
                    <a:pt x="2147" y="16002"/>
                  </a:lnTo>
                  <a:lnTo>
                    <a:pt x="2080" y="15984"/>
                  </a:lnTo>
                  <a:lnTo>
                    <a:pt x="2012" y="15964"/>
                  </a:lnTo>
                  <a:lnTo>
                    <a:pt x="1945" y="15942"/>
                  </a:lnTo>
                  <a:lnTo>
                    <a:pt x="1880" y="15919"/>
                  </a:lnTo>
                  <a:lnTo>
                    <a:pt x="1814" y="15894"/>
                  </a:lnTo>
                  <a:lnTo>
                    <a:pt x="1750" y="15868"/>
                  </a:lnTo>
                  <a:lnTo>
                    <a:pt x="1686" y="15840"/>
                  </a:lnTo>
                  <a:lnTo>
                    <a:pt x="1624" y="15810"/>
                  </a:lnTo>
                  <a:lnTo>
                    <a:pt x="1562" y="15779"/>
                  </a:lnTo>
                  <a:lnTo>
                    <a:pt x="1500" y="15747"/>
                  </a:lnTo>
                  <a:lnTo>
                    <a:pt x="1440" y="15714"/>
                  </a:lnTo>
                  <a:lnTo>
                    <a:pt x="1381" y="15679"/>
                  </a:lnTo>
                  <a:lnTo>
                    <a:pt x="1322" y="15641"/>
                  </a:lnTo>
                  <a:lnTo>
                    <a:pt x="1265" y="15603"/>
                  </a:lnTo>
                  <a:lnTo>
                    <a:pt x="1208" y="15564"/>
                  </a:lnTo>
                  <a:lnTo>
                    <a:pt x="1153" y="15524"/>
                  </a:lnTo>
                  <a:lnTo>
                    <a:pt x="1099" y="15482"/>
                  </a:lnTo>
                  <a:lnTo>
                    <a:pt x="1044" y="15439"/>
                  </a:lnTo>
                  <a:lnTo>
                    <a:pt x="992" y="15394"/>
                  </a:lnTo>
                  <a:lnTo>
                    <a:pt x="941" y="15349"/>
                  </a:lnTo>
                  <a:lnTo>
                    <a:pt x="891" y="15302"/>
                  </a:lnTo>
                  <a:lnTo>
                    <a:pt x="841" y="15254"/>
                  </a:lnTo>
                  <a:lnTo>
                    <a:pt x="839" y="15252"/>
                  </a:lnTo>
                  <a:lnTo>
                    <a:pt x="791" y="15203"/>
                  </a:lnTo>
                  <a:lnTo>
                    <a:pt x="745" y="15153"/>
                  </a:lnTo>
                  <a:lnTo>
                    <a:pt x="699" y="15101"/>
                  </a:lnTo>
                  <a:lnTo>
                    <a:pt x="654" y="15049"/>
                  </a:lnTo>
                  <a:lnTo>
                    <a:pt x="611" y="14995"/>
                  </a:lnTo>
                  <a:lnTo>
                    <a:pt x="570" y="14940"/>
                  </a:lnTo>
                  <a:lnTo>
                    <a:pt x="529" y="14885"/>
                  </a:lnTo>
                  <a:lnTo>
                    <a:pt x="490" y="14829"/>
                  </a:lnTo>
                  <a:lnTo>
                    <a:pt x="452" y="14771"/>
                  </a:lnTo>
                  <a:lnTo>
                    <a:pt x="415" y="14713"/>
                  </a:lnTo>
                  <a:lnTo>
                    <a:pt x="380" y="14654"/>
                  </a:lnTo>
                  <a:lnTo>
                    <a:pt x="346" y="14593"/>
                  </a:lnTo>
                  <a:lnTo>
                    <a:pt x="314" y="14532"/>
                  </a:lnTo>
                  <a:lnTo>
                    <a:pt x="283" y="14470"/>
                  </a:lnTo>
                  <a:lnTo>
                    <a:pt x="254" y="14407"/>
                  </a:lnTo>
                  <a:lnTo>
                    <a:pt x="225" y="14344"/>
                  </a:lnTo>
                  <a:lnTo>
                    <a:pt x="199" y="14280"/>
                  </a:lnTo>
                  <a:lnTo>
                    <a:pt x="174" y="14214"/>
                  </a:lnTo>
                  <a:lnTo>
                    <a:pt x="151" y="14149"/>
                  </a:lnTo>
                  <a:lnTo>
                    <a:pt x="129" y="14081"/>
                  </a:lnTo>
                  <a:lnTo>
                    <a:pt x="109" y="14014"/>
                  </a:lnTo>
                  <a:lnTo>
                    <a:pt x="91" y="13947"/>
                  </a:lnTo>
                  <a:lnTo>
                    <a:pt x="73" y="13878"/>
                  </a:lnTo>
                  <a:lnTo>
                    <a:pt x="58" y="13809"/>
                  </a:lnTo>
                  <a:lnTo>
                    <a:pt x="44" y="13738"/>
                  </a:lnTo>
                  <a:lnTo>
                    <a:pt x="33" y="13669"/>
                  </a:lnTo>
                  <a:lnTo>
                    <a:pt x="23" y="13598"/>
                  </a:lnTo>
                  <a:lnTo>
                    <a:pt x="15" y="13526"/>
                  </a:lnTo>
                  <a:lnTo>
                    <a:pt x="8" y="13455"/>
                  </a:lnTo>
                  <a:lnTo>
                    <a:pt x="4" y="13382"/>
                  </a:lnTo>
                  <a:lnTo>
                    <a:pt x="1" y="13309"/>
                  </a:lnTo>
                  <a:lnTo>
                    <a:pt x="0" y="13236"/>
                  </a:lnTo>
                  <a:lnTo>
                    <a:pt x="0" y="12891"/>
                  </a:lnTo>
                  <a:lnTo>
                    <a:pt x="1" y="12818"/>
                  </a:lnTo>
                  <a:lnTo>
                    <a:pt x="4" y="12746"/>
                  </a:lnTo>
                  <a:lnTo>
                    <a:pt x="8" y="12673"/>
                  </a:lnTo>
                  <a:lnTo>
                    <a:pt x="15" y="12601"/>
                  </a:lnTo>
                  <a:lnTo>
                    <a:pt x="23" y="12529"/>
                  </a:lnTo>
                  <a:lnTo>
                    <a:pt x="33" y="12458"/>
                  </a:lnTo>
                  <a:lnTo>
                    <a:pt x="44" y="12388"/>
                  </a:lnTo>
                  <a:lnTo>
                    <a:pt x="58" y="12318"/>
                  </a:lnTo>
                  <a:lnTo>
                    <a:pt x="73" y="12249"/>
                  </a:lnTo>
                  <a:lnTo>
                    <a:pt x="91" y="12180"/>
                  </a:lnTo>
                  <a:lnTo>
                    <a:pt x="109" y="12113"/>
                  </a:lnTo>
                  <a:lnTo>
                    <a:pt x="129" y="12046"/>
                  </a:lnTo>
                  <a:lnTo>
                    <a:pt x="151" y="11979"/>
                  </a:lnTo>
                  <a:lnTo>
                    <a:pt x="174" y="11913"/>
                  </a:lnTo>
                  <a:lnTo>
                    <a:pt x="199" y="11847"/>
                  </a:lnTo>
                  <a:lnTo>
                    <a:pt x="225" y="11783"/>
                  </a:lnTo>
                  <a:lnTo>
                    <a:pt x="254" y="11720"/>
                  </a:lnTo>
                  <a:lnTo>
                    <a:pt x="283" y="11657"/>
                  </a:lnTo>
                  <a:lnTo>
                    <a:pt x="314" y="11595"/>
                  </a:lnTo>
                  <a:lnTo>
                    <a:pt x="346" y="11534"/>
                  </a:lnTo>
                  <a:lnTo>
                    <a:pt x="380" y="11473"/>
                  </a:lnTo>
                  <a:lnTo>
                    <a:pt x="416" y="11414"/>
                  </a:lnTo>
                  <a:lnTo>
                    <a:pt x="452" y="11356"/>
                  </a:lnTo>
                  <a:lnTo>
                    <a:pt x="490" y="11298"/>
                  </a:lnTo>
                  <a:lnTo>
                    <a:pt x="529" y="11241"/>
                  </a:lnTo>
                  <a:lnTo>
                    <a:pt x="571" y="11186"/>
                  </a:lnTo>
                  <a:lnTo>
                    <a:pt x="612" y="11131"/>
                  </a:lnTo>
                  <a:lnTo>
                    <a:pt x="655" y="11078"/>
                  </a:lnTo>
                  <a:lnTo>
                    <a:pt x="699" y="11025"/>
                  </a:lnTo>
                  <a:lnTo>
                    <a:pt x="746" y="10973"/>
                  </a:lnTo>
                  <a:lnTo>
                    <a:pt x="792" y="10923"/>
                  </a:lnTo>
                  <a:lnTo>
                    <a:pt x="840" y="10875"/>
                  </a:lnTo>
                  <a:lnTo>
                    <a:pt x="839" y="10873"/>
                  </a:lnTo>
                  <a:lnTo>
                    <a:pt x="888" y="10826"/>
                  </a:lnTo>
                  <a:lnTo>
                    <a:pt x="939" y="10778"/>
                  </a:lnTo>
                  <a:lnTo>
                    <a:pt x="990" y="10733"/>
                  </a:lnTo>
                  <a:lnTo>
                    <a:pt x="1042" y="10689"/>
                  </a:lnTo>
                  <a:lnTo>
                    <a:pt x="1096" y="10646"/>
                  </a:lnTo>
                  <a:lnTo>
                    <a:pt x="1150" y="10603"/>
                  </a:lnTo>
                  <a:lnTo>
                    <a:pt x="1206" y="10563"/>
                  </a:lnTo>
                  <a:lnTo>
                    <a:pt x="1263" y="10524"/>
                  </a:lnTo>
                  <a:lnTo>
                    <a:pt x="1320" y="10486"/>
                  </a:lnTo>
                  <a:lnTo>
                    <a:pt x="1379" y="10449"/>
                  </a:lnTo>
                  <a:lnTo>
                    <a:pt x="1438" y="10414"/>
                  </a:lnTo>
                  <a:lnTo>
                    <a:pt x="1498" y="10381"/>
                  </a:lnTo>
                  <a:lnTo>
                    <a:pt x="1560" y="10348"/>
                  </a:lnTo>
                  <a:lnTo>
                    <a:pt x="1621" y="10318"/>
                  </a:lnTo>
                  <a:lnTo>
                    <a:pt x="1684" y="10287"/>
                  </a:lnTo>
                  <a:lnTo>
                    <a:pt x="1748" y="10259"/>
                  </a:lnTo>
                  <a:lnTo>
                    <a:pt x="1812" y="10233"/>
                  </a:lnTo>
                  <a:lnTo>
                    <a:pt x="1878" y="10208"/>
                  </a:lnTo>
                  <a:lnTo>
                    <a:pt x="1943" y="10185"/>
                  </a:lnTo>
                  <a:lnTo>
                    <a:pt x="2010" y="10164"/>
                  </a:lnTo>
                  <a:lnTo>
                    <a:pt x="2078" y="10144"/>
                  </a:lnTo>
                  <a:lnTo>
                    <a:pt x="2145" y="10125"/>
                  </a:lnTo>
                  <a:lnTo>
                    <a:pt x="2215" y="10107"/>
                  </a:lnTo>
                  <a:lnTo>
                    <a:pt x="2283" y="10092"/>
                  </a:lnTo>
                  <a:lnTo>
                    <a:pt x="2354" y="10079"/>
                  </a:lnTo>
                  <a:lnTo>
                    <a:pt x="2424" y="10067"/>
                  </a:lnTo>
                  <a:lnTo>
                    <a:pt x="2495" y="10057"/>
                  </a:lnTo>
                  <a:lnTo>
                    <a:pt x="2567" y="10049"/>
                  </a:lnTo>
                  <a:lnTo>
                    <a:pt x="2639" y="10043"/>
                  </a:lnTo>
                  <a:lnTo>
                    <a:pt x="2712" y="10038"/>
                  </a:lnTo>
                  <a:lnTo>
                    <a:pt x="2784" y="10035"/>
                  </a:lnTo>
                  <a:lnTo>
                    <a:pt x="2859" y="10034"/>
                  </a:lnTo>
                  <a:lnTo>
                    <a:pt x="5032" y="10034"/>
                  </a:lnTo>
                  <a:lnTo>
                    <a:pt x="5032" y="6059"/>
                  </a:lnTo>
                  <a:lnTo>
                    <a:pt x="2859" y="6059"/>
                  </a:lnTo>
                  <a:lnTo>
                    <a:pt x="2785" y="6058"/>
                  </a:lnTo>
                  <a:lnTo>
                    <a:pt x="2712" y="6055"/>
                  </a:lnTo>
                  <a:lnTo>
                    <a:pt x="2639" y="6050"/>
                  </a:lnTo>
                  <a:lnTo>
                    <a:pt x="2568" y="6044"/>
                  </a:lnTo>
                  <a:lnTo>
                    <a:pt x="2496" y="6036"/>
                  </a:lnTo>
                  <a:lnTo>
                    <a:pt x="2425" y="6026"/>
                  </a:lnTo>
                  <a:lnTo>
                    <a:pt x="2356" y="6014"/>
                  </a:lnTo>
                  <a:lnTo>
                    <a:pt x="2285" y="6001"/>
                  </a:lnTo>
                  <a:lnTo>
                    <a:pt x="2216" y="5986"/>
                  </a:lnTo>
                  <a:lnTo>
                    <a:pt x="2147" y="5968"/>
                  </a:lnTo>
                  <a:lnTo>
                    <a:pt x="2080" y="5950"/>
                  </a:lnTo>
                  <a:lnTo>
                    <a:pt x="2012" y="5930"/>
                  </a:lnTo>
                  <a:lnTo>
                    <a:pt x="1945" y="5908"/>
                  </a:lnTo>
                  <a:lnTo>
                    <a:pt x="1880" y="5885"/>
                  </a:lnTo>
                  <a:lnTo>
                    <a:pt x="1814" y="5860"/>
                  </a:lnTo>
                  <a:lnTo>
                    <a:pt x="1750" y="5834"/>
                  </a:lnTo>
                  <a:lnTo>
                    <a:pt x="1686" y="5806"/>
                  </a:lnTo>
                  <a:lnTo>
                    <a:pt x="1624" y="5776"/>
                  </a:lnTo>
                  <a:lnTo>
                    <a:pt x="1562" y="5745"/>
                  </a:lnTo>
                  <a:lnTo>
                    <a:pt x="1500" y="5713"/>
                  </a:lnTo>
                  <a:lnTo>
                    <a:pt x="1440" y="5679"/>
                  </a:lnTo>
                  <a:lnTo>
                    <a:pt x="1381" y="5644"/>
                  </a:lnTo>
                  <a:lnTo>
                    <a:pt x="1322" y="5607"/>
                  </a:lnTo>
                  <a:lnTo>
                    <a:pt x="1265" y="5569"/>
                  </a:lnTo>
                  <a:lnTo>
                    <a:pt x="1208" y="5530"/>
                  </a:lnTo>
                  <a:lnTo>
                    <a:pt x="1153" y="5490"/>
                  </a:lnTo>
                  <a:lnTo>
                    <a:pt x="1099" y="5447"/>
                  </a:lnTo>
                  <a:lnTo>
                    <a:pt x="1044" y="5404"/>
                  </a:lnTo>
                  <a:lnTo>
                    <a:pt x="992" y="5360"/>
                  </a:lnTo>
                  <a:lnTo>
                    <a:pt x="941" y="5315"/>
                  </a:lnTo>
                  <a:lnTo>
                    <a:pt x="891" y="5267"/>
                  </a:lnTo>
                  <a:lnTo>
                    <a:pt x="841" y="5220"/>
                  </a:lnTo>
                  <a:lnTo>
                    <a:pt x="839" y="5218"/>
                  </a:lnTo>
                  <a:lnTo>
                    <a:pt x="791" y="5169"/>
                  </a:lnTo>
                  <a:lnTo>
                    <a:pt x="745" y="5119"/>
                  </a:lnTo>
                  <a:lnTo>
                    <a:pt x="699" y="5067"/>
                  </a:lnTo>
                  <a:lnTo>
                    <a:pt x="654" y="5014"/>
                  </a:lnTo>
                  <a:lnTo>
                    <a:pt x="611" y="4961"/>
                  </a:lnTo>
                  <a:lnTo>
                    <a:pt x="570" y="4906"/>
                  </a:lnTo>
                  <a:lnTo>
                    <a:pt x="529" y="4851"/>
                  </a:lnTo>
                  <a:lnTo>
                    <a:pt x="490" y="4795"/>
                  </a:lnTo>
                  <a:lnTo>
                    <a:pt x="452" y="4736"/>
                  </a:lnTo>
                  <a:lnTo>
                    <a:pt x="415" y="4679"/>
                  </a:lnTo>
                  <a:lnTo>
                    <a:pt x="380" y="4619"/>
                  </a:lnTo>
                  <a:lnTo>
                    <a:pt x="346" y="4558"/>
                  </a:lnTo>
                  <a:lnTo>
                    <a:pt x="314" y="4498"/>
                  </a:lnTo>
                  <a:lnTo>
                    <a:pt x="283" y="4436"/>
                  </a:lnTo>
                  <a:lnTo>
                    <a:pt x="254" y="4373"/>
                  </a:lnTo>
                  <a:lnTo>
                    <a:pt x="225" y="4309"/>
                  </a:lnTo>
                  <a:lnTo>
                    <a:pt x="199" y="4246"/>
                  </a:lnTo>
                  <a:lnTo>
                    <a:pt x="174" y="4180"/>
                  </a:lnTo>
                  <a:lnTo>
                    <a:pt x="151" y="4114"/>
                  </a:lnTo>
                  <a:lnTo>
                    <a:pt x="129" y="4047"/>
                  </a:lnTo>
                  <a:lnTo>
                    <a:pt x="109" y="3980"/>
                  </a:lnTo>
                  <a:lnTo>
                    <a:pt x="91" y="3913"/>
                  </a:lnTo>
                  <a:lnTo>
                    <a:pt x="73" y="3844"/>
                  </a:lnTo>
                  <a:lnTo>
                    <a:pt x="58" y="3775"/>
                  </a:lnTo>
                  <a:lnTo>
                    <a:pt x="44" y="3704"/>
                  </a:lnTo>
                  <a:lnTo>
                    <a:pt x="33" y="3634"/>
                  </a:lnTo>
                  <a:lnTo>
                    <a:pt x="23" y="3564"/>
                  </a:lnTo>
                  <a:lnTo>
                    <a:pt x="15" y="3492"/>
                  </a:lnTo>
                  <a:lnTo>
                    <a:pt x="8" y="3420"/>
                  </a:lnTo>
                  <a:lnTo>
                    <a:pt x="4" y="3347"/>
                  </a:lnTo>
                  <a:lnTo>
                    <a:pt x="1" y="3275"/>
                  </a:lnTo>
                  <a:lnTo>
                    <a:pt x="0" y="3202"/>
                  </a:lnTo>
                  <a:lnTo>
                    <a:pt x="0" y="2857"/>
                  </a:lnTo>
                  <a:lnTo>
                    <a:pt x="1" y="2784"/>
                  </a:lnTo>
                  <a:lnTo>
                    <a:pt x="4" y="2711"/>
                  </a:lnTo>
                  <a:lnTo>
                    <a:pt x="8" y="2638"/>
                  </a:lnTo>
                  <a:lnTo>
                    <a:pt x="15" y="2567"/>
                  </a:lnTo>
                  <a:lnTo>
                    <a:pt x="23" y="2495"/>
                  </a:lnTo>
                  <a:lnTo>
                    <a:pt x="33" y="2424"/>
                  </a:lnTo>
                  <a:lnTo>
                    <a:pt x="44" y="2354"/>
                  </a:lnTo>
                  <a:lnTo>
                    <a:pt x="58" y="2284"/>
                  </a:lnTo>
                  <a:lnTo>
                    <a:pt x="73" y="2215"/>
                  </a:lnTo>
                  <a:lnTo>
                    <a:pt x="91" y="2146"/>
                  </a:lnTo>
                  <a:lnTo>
                    <a:pt x="109" y="2078"/>
                  </a:lnTo>
                  <a:lnTo>
                    <a:pt x="129" y="2011"/>
                  </a:lnTo>
                  <a:lnTo>
                    <a:pt x="151" y="1944"/>
                  </a:lnTo>
                  <a:lnTo>
                    <a:pt x="174" y="1879"/>
                  </a:lnTo>
                  <a:lnTo>
                    <a:pt x="199" y="1813"/>
                  </a:lnTo>
                  <a:lnTo>
                    <a:pt x="225" y="1749"/>
                  </a:lnTo>
                  <a:lnTo>
                    <a:pt x="254" y="1686"/>
                  </a:lnTo>
                  <a:lnTo>
                    <a:pt x="283" y="1622"/>
                  </a:lnTo>
                  <a:lnTo>
                    <a:pt x="314" y="1561"/>
                  </a:lnTo>
                  <a:lnTo>
                    <a:pt x="346" y="1500"/>
                  </a:lnTo>
                  <a:lnTo>
                    <a:pt x="380" y="1439"/>
                  </a:lnTo>
                  <a:lnTo>
                    <a:pt x="416" y="1380"/>
                  </a:lnTo>
                  <a:lnTo>
                    <a:pt x="452" y="1322"/>
                  </a:lnTo>
                  <a:lnTo>
                    <a:pt x="490" y="1263"/>
                  </a:lnTo>
                  <a:lnTo>
                    <a:pt x="529" y="1207"/>
                  </a:lnTo>
                  <a:lnTo>
                    <a:pt x="571" y="1152"/>
                  </a:lnTo>
                  <a:lnTo>
                    <a:pt x="612" y="1097"/>
                  </a:lnTo>
                  <a:lnTo>
                    <a:pt x="655" y="1044"/>
                  </a:lnTo>
                  <a:lnTo>
                    <a:pt x="699" y="991"/>
                  </a:lnTo>
                  <a:lnTo>
                    <a:pt x="746" y="939"/>
                  </a:lnTo>
                  <a:lnTo>
                    <a:pt x="792" y="889"/>
                  </a:lnTo>
                  <a:lnTo>
                    <a:pt x="840" y="840"/>
                  </a:lnTo>
                  <a:lnTo>
                    <a:pt x="839" y="839"/>
                  </a:lnTo>
                  <a:lnTo>
                    <a:pt x="888" y="791"/>
                  </a:lnTo>
                  <a:lnTo>
                    <a:pt x="939" y="744"/>
                  </a:lnTo>
                  <a:lnTo>
                    <a:pt x="990" y="699"/>
                  </a:lnTo>
                  <a:lnTo>
                    <a:pt x="1042" y="655"/>
                  </a:lnTo>
                  <a:lnTo>
                    <a:pt x="1096" y="612"/>
                  </a:lnTo>
                  <a:lnTo>
                    <a:pt x="1150" y="569"/>
                  </a:lnTo>
                  <a:lnTo>
                    <a:pt x="1206" y="529"/>
                  </a:lnTo>
                  <a:lnTo>
                    <a:pt x="1263" y="490"/>
                  </a:lnTo>
                  <a:lnTo>
                    <a:pt x="1320" y="452"/>
                  </a:lnTo>
                  <a:lnTo>
                    <a:pt x="1379" y="415"/>
                  </a:lnTo>
                  <a:lnTo>
                    <a:pt x="1438" y="380"/>
                  </a:lnTo>
                  <a:lnTo>
                    <a:pt x="1498" y="346"/>
                  </a:lnTo>
                  <a:lnTo>
                    <a:pt x="1560" y="314"/>
                  </a:lnTo>
                  <a:lnTo>
                    <a:pt x="1621" y="283"/>
                  </a:lnTo>
                  <a:lnTo>
                    <a:pt x="1684" y="253"/>
                  </a:lnTo>
                  <a:lnTo>
                    <a:pt x="1748" y="225"/>
                  </a:lnTo>
                  <a:lnTo>
                    <a:pt x="1812" y="199"/>
                  </a:lnTo>
                  <a:lnTo>
                    <a:pt x="1878" y="174"/>
                  </a:lnTo>
                  <a:lnTo>
                    <a:pt x="1943" y="151"/>
                  </a:lnTo>
                  <a:lnTo>
                    <a:pt x="2010" y="129"/>
                  </a:lnTo>
                  <a:lnTo>
                    <a:pt x="2078" y="109"/>
                  </a:lnTo>
                  <a:lnTo>
                    <a:pt x="2145" y="91"/>
                  </a:lnTo>
                  <a:lnTo>
                    <a:pt x="2215" y="73"/>
                  </a:lnTo>
                  <a:lnTo>
                    <a:pt x="2283" y="58"/>
                  </a:lnTo>
                  <a:lnTo>
                    <a:pt x="2354" y="44"/>
                  </a:lnTo>
                  <a:lnTo>
                    <a:pt x="2424" y="33"/>
                  </a:lnTo>
                  <a:lnTo>
                    <a:pt x="2495" y="23"/>
                  </a:lnTo>
                  <a:lnTo>
                    <a:pt x="2567" y="15"/>
                  </a:lnTo>
                  <a:lnTo>
                    <a:pt x="2639" y="8"/>
                  </a:lnTo>
                  <a:lnTo>
                    <a:pt x="2712" y="4"/>
                  </a:lnTo>
                  <a:lnTo>
                    <a:pt x="2784" y="1"/>
                  </a:lnTo>
                  <a:lnTo>
                    <a:pt x="2859" y="0"/>
                  </a:lnTo>
                  <a:close/>
                  <a:moveTo>
                    <a:pt x="3203" y="1060"/>
                  </a:moveTo>
                  <a:lnTo>
                    <a:pt x="2859" y="1060"/>
                  </a:lnTo>
                  <a:lnTo>
                    <a:pt x="2812" y="1060"/>
                  </a:lnTo>
                  <a:lnTo>
                    <a:pt x="2766" y="1062"/>
                  </a:lnTo>
                  <a:lnTo>
                    <a:pt x="2721" y="1065"/>
                  </a:lnTo>
                  <a:lnTo>
                    <a:pt x="2676" y="1069"/>
                  </a:lnTo>
                  <a:lnTo>
                    <a:pt x="2630" y="1074"/>
                  </a:lnTo>
                  <a:lnTo>
                    <a:pt x="2586" y="1080"/>
                  </a:lnTo>
                  <a:lnTo>
                    <a:pt x="2541" y="1088"/>
                  </a:lnTo>
                  <a:lnTo>
                    <a:pt x="2497" y="1096"/>
                  </a:lnTo>
                  <a:lnTo>
                    <a:pt x="2454" y="1106"/>
                  </a:lnTo>
                  <a:lnTo>
                    <a:pt x="2411" y="1116"/>
                  </a:lnTo>
                  <a:lnTo>
                    <a:pt x="2368" y="1129"/>
                  </a:lnTo>
                  <a:lnTo>
                    <a:pt x="2325" y="1142"/>
                  </a:lnTo>
                  <a:lnTo>
                    <a:pt x="2283" y="1155"/>
                  </a:lnTo>
                  <a:lnTo>
                    <a:pt x="2242" y="1170"/>
                  </a:lnTo>
                  <a:lnTo>
                    <a:pt x="2201" y="1185"/>
                  </a:lnTo>
                  <a:lnTo>
                    <a:pt x="2160" y="1202"/>
                  </a:lnTo>
                  <a:lnTo>
                    <a:pt x="2120" y="1220"/>
                  </a:lnTo>
                  <a:lnTo>
                    <a:pt x="2081" y="1238"/>
                  </a:lnTo>
                  <a:lnTo>
                    <a:pt x="2042" y="1257"/>
                  </a:lnTo>
                  <a:lnTo>
                    <a:pt x="2003" y="1277"/>
                  </a:lnTo>
                  <a:lnTo>
                    <a:pt x="1965" y="1300"/>
                  </a:lnTo>
                  <a:lnTo>
                    <a:pt x="1928" y="1322"/>
                  </a:lnTo>
                  <a:lnTo>
                    <a:pt x="1892" y="1344"/>
                  </a:lnTo>
                  <a:lnTo>
                    <a:pt x="1855" y="1368"/>
                  </a:lnTo>
                  <a:lnTo>
                    <a:pt x="1819" y="1393"/>
                  </a:lnTo>
                  <a:lnTo>
                    <a:pt x="1784" y="1418"/>
                  </a:lnTo>
                  <a:lnTo>
                    <a:pt x="1750" y="1445"/>
                  </a:lnTo>
                  <a:lnTo>
                    <a:pt x="1717" y="1472"/>
                  </a:lnTo>
                  <a:lnTo>
                    <a:pt x="1683" y="1500"/>
                  </a:lnTo>
                  <a:lnTo>
                    <a:pt x="1651" y="1529"/>
                  </a:lnTo>
                  <a:lnTo>
                    <a:pt x="1620" y="1558"/>
                  </a:lnTo>
                  <a:lnTo>
                    <a:pt x="1589" y="1588"/>
                  </a:lnTo>
                  <a:lnTo>
                    <a:pt x="1587" y="1588"/>
                  </a:lnTo>
                  <a:lnTo>
                    <a:pt x="1557" y="1618"/>
                  </a:lnTo>
                  <a:lnTo>
                    <a:pt x="1527" y="1651"/>
                  </a:lnTo>
                  <a:lnTo>
                    <a:pt x="1498" y="1683"/>
                  </a:lnTo>
                  <a:lnTo>
                    <a:pt x="1471" y="1716"/>
                  </a:lnTo>
                  <a:lnTo>
                    <a:pt x="1444" y="1749"/>
                  </a:lnTo>
                  <a:lnTo>
                    <a:pt x="1418" y="1783"/>
                  </a:lnTo>
                  <a:lnTo>
                    <a:pt x="1393" y="1819"/>
                  </a:lnTo>
                  <a:lnTo>
                    <a:pt x="1367" y="1854"/>
                  </a:lnTo>
                  <a:lnTo>
                    <a:pt x="1343" y="1890"/>
                  </a:lnTo>
                  <a:lnTo>
                    <a:pt x="1321" y="1926"/>
                  </a:lnTo>
                  <a:lnTo>
                    <a:pt x="1299" y="1963"/>
                  </a:lnTo>
                  <a:lnTo>
                    <a:pt x="1278" y="2002"/>
                  </a:lnTo>
                  <a:lnTo>
                    <a:pt x="1257" y="2040"/>
                  </a:lnTo>
                  <a:lnTo>
                    <a:pt x="1238" y="2079"/>
                  </a:lnTo>
                  <a:lnTo>
                    <a:pt x="1220" y="2118"/>
                  </a:lnTo>
                  <a:lnTo>
                    <a:pt x="1201" y="2158"/>
                  </a:lnTo>
                  <a:lnTo>
                    <a:pt x="1185" y="2199"/>
                  </a:lnTo>
                  <a:lnTo>
                    <a:pt x="1169" y="2240"/>
                  </a:lnTo>
                  <a:lnTo>
                    <a:pt x="1155" y="2281"/>
                  </a:lnTo>
                  <a:lnTo>
                    <a:pt x="1141" y="2323"/>
                  </a:lnTo>
                  <a:lnTo>
                    <a:pt x="1128" y="2366"/>
                  </a:lnTo>
                  <a:lnTo>
                    <a:pt x="1117" y="2409"/>
                  </a:lnTo>
                  <a:lnTo>
                    <a:pt x="1107" y="2452"/>
                  </a:lnTo>
                  <a:lnTo>
                    <a:pt x="1097" y="2495"/>
                  </a:lnTo>
                  <a:lnTo>
                    <a:pt x="1089" y="2540"/>
                  </a:lnTo>
                  <a:lnTo>
                    <a:pt x="1081" y="2584"/>
                  </a:lnTo>
                  <a:lnTo>
                    <a:pt x="1075" y="2629"/>
                  </a:lnTo>
                  <a:lnTo>
                    <a:pt x="1070" y="2673"/>
                  </a:lnTo>
                  <a:lnTo>
                    <a:pt x="1066" y="2719"/>
                  </a:lnTo>
                  <a:lnTo>
                    <a:pt x="1063" y="2765"/>
                  </a:lnTo>
                  <a:lnTo>
                    <a:pt x="1061" y="2810"/>
                  </a:lnTo>
                  <a:lnTo>
                    <a:pt x="1061" y="2857"/>
                  </a:lnTo>
                  <a:lnTo>
                    <a:pt x="1061" y="3202"/>
                  </a:lnTo>
                  <a:lnTo>
                    <a:pt x="1061" y="3248"/>
                  </a:lnTo>
                  <a:lnTo>
                    <a:pt x="1063" y="3294"/>
                  </a:lnTo>
                  <a:lnTo>
                    <a:pt x="1066" y="3339"/>
                  </a:lnTo>
                  <a:lnTo>
                    <a:pt x="1070" y="3386"/>
                  </a:lnTo>
                  <a:lnTo>
                    <a:pt x="1075" y="3430"/>
                  </a:lnTo>
                  <a:lnTo>
                    <a:pt x="1081" y="3475"/>
                  </a:lnTo>
                  <a:lnTo>
                    <a:pt x="1089" y="3519"/>
                  </a:lnTo>
                  <a:lnTo>
                    <a:pt x="1097" y="3564"/>
                  </a:lnTo>
                  <a:lnTo>
                    <a:pt x="1107" y="3607"/>
                  </a:lnTo>
                  <a:lnTo>
                    <a:pt x="1117" y="3650"/>
                  </a:lnTo>
                  <a:lnTo>
                    <a:pt x="1128" y="3693"/>
                  </a:lnTo>
                  <a:lnTo>
                    <a:pt x="1141" y="3736"/>
                  </a:lnTo>
                  <a:lnTo>
                    <a:pt x="1155" y="3778"/>
                  </a:lnTo>
                  <a:lnTo>
                    <a:pt x="1169" y="3819"/>
                  </a:lnTo>
                  <a:lnTo>
                    <a:pt x="1185" y="3859"/>
                  </a:lnTo>
                  <a:lnTo>
                    <a:pt x="1201" y="3901"/>
                  </a:lnTo>
                  <a:lnTo>
                    <a:pt x="1220" y="3940"/>
                  </a:lnTo>
                  <a:lnTo>
                    <a:pt x="1238" y="3980"/>
                  </a:lnTo>
                  <a:lnTo>
                    <a:pt x="1257" y="4018"/>
                  </a:lnTo>
                  <a:lnTo>
                    <a:pt x="1278" y="4057"/>
                  </a:lnTo>
                  <a:lnTo>
                    <a:pt x="1299" y="4096"/>
                  </a:lnTo>
                  <a:lnTo>
                    <a:pt x="1321" y="4133"/>
                  </a:lnTo>
                  <a:lnTo>
                    <a:pt x="1343" y="4169"/>
                  </a:lnTo>
                  <a:lnTo>
                    <a:pt x="1367" y="4205"/>
                  </a:lnTo>
                  <a:lnTo>
                    <a:pt x="1393" y="4241"/>
                  </a:lnTo>
                  <a:lnTo>
                    <a:pt x="1418" y="4276"/>
                  </a:lnTo>
                  <a:lnTo>
                    <a:pt x="1444" y="4310"/>
                  </a:lnTo>
                  <a:lnTo>
                    <a:pt x="1471" y="4343"/>
                  </a:lnTo>
                  <a:lnTo>
                    <a:pt x="1498" y="4376"/>
                  </a:lnTo>
                  <a:lnTo>
                    <a:pt x="1527" y="4408"/>
                  </a:lnTo>
                  <a:lnTo>
                    <a:pt x="1557" y="4440"/>
                  </a:lnTo>
                  <a:lnTo>
                    <a:pt x="1587" y="4471"/>
                  </a:lnTo>
                  <a:lnTo>
                    <a:pt x="1589" y="4473"/>
                  </a:lnTo>
                  <a:lnTo>
                    <a:pt x="1619" y="4503"/>
                  </a:lnTo>
                  <a:lnTo>
                    <a:pt x="1651" y="4532"/>
                  </a:lnTo>
                  <a:lnTo>
                    <a:pt x="1683" y="4560"/>
                  </a:lnTo>
                  <a:lnTo>
                    <a:pt x="1717" y="4589"/>
                  </a:lnTo>
                  <a:lnTo>
                    <a:pt x="1750" y="4616"/>
                  </a:lnTo>
                  <a:lnTo>
                    <a:pt x="1784" y="4642"/>
                  </a:lnTo>
                  <a:lnTo>
                    <a:pt x="1819" y="4667"/>
                  </a:lnTo>
                  <a:lnTo>
                    <a:pt x="1854" y="4692"/>
                  </a:lnTo>
                  <a:lnTo>
                    <a:pt x="1891" y="4716"/>
                  </a:lnTo>
                  <a:lnTo>
                    <a:pt x="1927" y="4738"/>
                  </a:lnTo>
                  <a:lnTo>
                    <a:pt x="1964" y="4761"/>
                  </a:lnTo>
                  <a:lnTo>
                    <a:pt x="2002" y="4782"/>
                  </a:lnTo>
                  <a:lnTo>
                    <a:pt x="2041" y="4803"/>
                  </a:lnTo>
                  <a:lnTo>
                    <a:pt x="2080" y="4822"/>
                  </a:lnTo>
                  <a:lnTo>
                    <a:pt x="2119" y="4840"/>
                  </a:lnTo>
                  <a:lnTo>
                    <a:pt x="2159" y="4858"/>
                  </a:lnTo>
                  <a:lnTo>
                    <a:pt x="2200" y="4874"/>
                  </a:lnTo>
                  <a:lnTo>
                    <a:pt x="2241" y="4889"/>
                  </a:lnTo>
                  <a:lnTo>
                    <a:pt x="2282" y="4904"/>
                  </a:lnTo>
                  <a:lnTo>
                    <a:pt x="2324" y="4918"/>
                  </a:lnTo>
                  <a:lnTo>
                    <a:pt x="2367" y="4930"/>
                  </a:lnTo>
                  <a:lnTo>
                    <a:pt x="2410" y="4943"/>
                  </a:lnTo>
                  <a:lnTo>
                    <a:pt x="2453" y="4953"/>
                  </a:lnTo>
                  <a:lnTo>
                    <a:pt x="2496" y="4963"/>
                  </a:lnTo>
                  <a:lnTo>
                    <a:pt x="2541" y="4971"/>
                  </a:lnTo>
                  <a:lnTo>
                    <a:pt x="2585" y="4979"/>
                  </a:lnTo>
                  <a:lnTo>
                    <a:pt x="2630" y="4985"/>
                  </a:lnTo>
                  <a:lnTo>
                    <a:pt x="2675" y="4990"/>
                  </a:lnTo>
                  <a:lnTo>
                    <a:pt x="2720" y="4994"/>
                  </a:lnTo>
                  <a:lnTo>
                    <a:pt x="2766" y="4997"/>
                  </a:lnTo>
                  <a:lnTo>
                    <a:pt x="2812" y="4999"/>
                  </a:lnTo>
                  <a:lnTo>
                    <a:pt x="2859" y="4999"/>
                  </a:lnTo>
                  <a:lnTo>
                    <a:pt x="5001" y="4999"/>
                  </a:lnTo>
                  <a:lnTo>
                    <a:pt x="5001" y="2857"/>
                  </a:lnTo>
                  <a:lnTo>
                    <a:pt x="5001" y="2810"/>
                  </a:lnTo>
                  <a:lnTo>
                    <a:pt x="4999" y="2765"/>
                  </a:lnTo>
                  <a:lnTo>
                    <a:pt x="4996" y="2720"/>
                  </a:lnTo>
                  <a:lnTo>
                    <a:pt x="4992" y="2674"/>
                  </a:lnTo>
                  <a:lnTo>
                    <a:pt x="4987" y="2629"/>
                  </a:lnTo>
                  <a:lnTo>
                    <a:pt x="4981" y="2585"/>
                  </a:lnTo>
                  <a:lnTo>
                    <a:pt x="4973" y="2541"/>
                  </a:lnTo>
                  <a:lnTo>
                    <a:pt x="4965" y="2496"/>
                  </a:lnTo>
                  <a:lnTo>
                    <a:pt x="4955" y="2452"/>
                  </a:lnTo>
                  <a:lnTo>
                    <a:pt x="4944" y="2410"/>
                  </a:lnTo>
                  <a:lnTo>
                    <a:pt x="4932" y="2367"/>
                  </a:lnTo>
                  <a:lnTo>
                    <a:pt x="4919" y="2324"/>
                  </a:lnTo>
                  <a:lnTo>
                    <a:pt x="4906" y="2282"/>
                  </a:lnTo>
                  <a:lnTo>
                    <a:pt x="4891" y="2241"/>
                  </a:lnTo>
                  <a:lnTo>
                    <a:pt x="4875" y="2200"/>
                  </a:lnTo>
                  <a:lnTo>
                    <a:pt x="4859" y="2159"/>
                  </a:lnTo>
                  <a:lnTo>
                    <a:pt x="4841" y="2119"/>
                  </a:lnTo>
                  <a:lnTo>
                    <a:pt x="4823" y="2080"/>
                  </a:lnTo>
                  <a:lnTo>
                    <a:pt x="4804" y="2041"/>
                  </a:lnTo>
                  <a:lnTo>
                    <a:pt x="4783" y="2003"/>
                  </a:lnTo>
                  <a:lnTo>
                    <a:pt x="4761" y="1964"/>
                  </a:lnTo>
                  <a:lnTo>
                    <a:pt x="4739" y="1927"/>
                  </a:lnTo>
                  <a:lnTo>
                    <a:pt x="4716" y="1891"/>
                  </a:lnTo>
                  <a:lnTo>
                    <a:pt x="4693" y="1855"/>
                  </a:lnTo>
                  <a:lnTo>
                    <a:pt x="4668" y="1819"/>
                  </a:lnTo>
                  <a:lnTo>
                    <a:pt x="4643" y="1784"/>
                  </a:lnTo>
                  <a:lnTo>
                    <a:pt x="4616" y="1749"/>
                  </a:lnTo>
                  <a:lnTo>
                    <a:pt x="4588" y="1716"/>
                  </a:lnTo>
                  <a:lnTo>
                    <a:pt x="4561" y="1683"/>
                  </a:lnTo>
                  <a:lnTo>
                    <a:pt x="4532" y="1651"/>
                  </a:lnTo>
                  <a:lnTo>
                    <a:pt x="4503" y="1619"/>
                  </a:lnTo>
                  <a:lnTo>
                    <a:pt x="4473" y="1588"/>
                  </a:lnTo>
                  <a:lnTo>
                    <a:pt x="4441" y="1558"/>
                  </a:lnTo>
                  <a:lnTo>
                    <a:pt x="4410" y="1529"/>
                  </a:lnTo>
                  <a:lnTo>
                    <a:pt x="4378" y="1500"/>
                  </a:lnTo>
                  <a:lnTo>
                    <a:pt x="4345" y="1472"/>
                  </a:lnTo>
                  <a:lnTo>
                    <a:pt x="4312" y="1445"/>
                  </a:lnTo>
                  <a:lnTo>
                    <a:pt x="4276" y="1418"/>
                  </a:lnTo>
                  <a:lnTo>
                    <a:pt x="4242" y="1393"/>
                  </a:lnTo>
                  <a:lnTo>
                    <a:pt x="4206" y="1368"/>
                  </a:lnTo>
                  <a:lnTo>
                    <a:pt x="4170" y="1344"/>
                  </a:lnTo>
                  <a:lnTo>
                    <a:pt x="4134" y="1322"/>
                  </a:lnTo>
                  <a:lnTo>
                    <a:pt x="4096" y="1300"/>
                  </a:lnTo>
                  <a:lnTo>
                    <a:pt x="4058" y="1277"/>
                  </a:lnTo>
                  <a:lnTo>
                    <a:pt x="4020" y="1257"/>
                  </a:lnTo>
                  <a:lnTo>
                    <a:pt x="3981" y="1238"/>
                  </a:lnTo>
                  <a:lnTo>
                    <a:pt x="3941" y="1220"/>
                  </a:lnTo>
                  <a:lnTo>
                    <a:pt x="3901" y="1202"/>
                  </a:lnTo>
                  <a:lnTo>
                    <a:pt x="3861" y="1185"/>
                  </a:lnTo>
                  <a:lnTo>
                    <a:pt x="3820" y="1170"/>
                  </a:lnTo>
                  <a:lnTo>
                    <a:pt x="3777" y="1155"/>
                  </a:lnTo>
                  <a:lnTo>
                    <a:pt x="3736" y="1142"/>
                  </a:lnTo>
                  <a:lnTo>
                    <a:pt x="3694" y="1129"/>
                  </a:lnTo>
                  <a:lnTo>
                    <a:pt x="3651" y="1116"/>
                  </a:lnTo>
                  <a:lnTo>
                    <a:pt x="3607" y="1106"/>
                  </a:lnTo>
                  <a:lnTo>
                    <a:pt x="3564" y="1096"/>
                  </a:lnTo>
                  <a:lnTo>
                    <a:pt x="3520" y="1088"/>
                  </a:lnTo>
                  <a:lnTo>
                    <a:pt x="3475" y="1080"/>
                  </a:lnTo>
                  <a:lnTo>
                    <a:pt x="3431" y="1074"/>
                  </a:lnTo>
                  <a:lnTo>
                    <a:pt x="3386" y="1069"/>
                  </a:lnTo>
                  <a:lnTo>
                    <a:pt x="3341" y="1065"/>
                  </a:lnTo>
                  <a:lnTo>
                    <a:pt x="3295" y="1062"/>
                  </a:lnTo>
                  <a:lnTo>
                    <a:pt x="3249" y="1060"/>
                  </a:lnTo>
                  <a:lnTo>
                    <a:pt x="3203" y="1060"/>
                  </a:lnTo>
                  <a:close/>
                  <a:moveTo>
                    <a:pt x="12835" y="1060"/>
                  </a:moveTo>
                  <a:lnTo>
                    <a:pt x="12491" y="1060"/>
                  </a:lnTo>
                  <a:lnTo>
                    <a:pt x="12445" y="1060"/>
                  </a:lnTo>
                  <a:lnTo>
                    <a:pt x="12399" y="1062"/>
                  </a:lnTo>
                  <a:lnTo>
                    <a:pt x="12353" y="1065"/>
                  </a:lnTo>
                  <a:lnTo>
                    <a:pt x="12308" y="1069"/>
                  </a:lnTo>
                  <a:lnTo>
                    <a:pt x="12263" y="1074"/>
                  </a:lnTo>
                  <a:lnTo>
                    <a:pt x="12219" y="1080"/>
                  </a:lnTo>
                  <a:lnTo>
                    <a:pt x="12174" y="1088"/>
                  </a:lnTo>
                  <a:lnTo>
                    <a:pt x="12130" y="1096"/>
                  </a:lnTo>
                  <a:lnTo>
                    <a:pt x="12087" y="1106"/>
                  </a:lnTo>
                  <a:lnTo>
                    <a:pt x="12043" y="1116"/>
                  </a:lnTo>
                  <a:lnTo>
                    <a:pt x="12000" y="1129"/>
                  </a:lnTo>
                  <a:lnTo>
                    <a:pt x="11958" y="1142"/>
                  </a:lnTo>
                  <a:lnTo>
                    <a:pt x="11916" y="1155"/>
                  </a:lnTo>
                  <a:lnTo>
                    <a:pt x="11874" y="1170"/>
                  </a:lnTo>
                  <a:lnTo>
                    <a:pt x="11833" y="1185"/>
                  </a:lnTo>
                  <a:lnTo>
                    <a:pt x="11793" y="1202"/>
                  </a:lnTo>
                  <a:lnTo>
                    <a:pt x="11753" y="1220"/>
                  </a:lnTo>
                  <a:lnTo>
                    <a:pt x="11713" y="1238"/>
                  </a:lnTo>
                  <a:lnTo>
                    <a:pt x="11674" y="1257"/>
                  </a:lnTo>
                  <a:lnTo>
                    <a:pt x="11636" y="1277"/>
                  </a:lnTo>
                  <a:lnTo>
                    <a:pt x="11598" y="1300"/>
                  </a:lnTo>
                  <a:lnTo>
                    <a:pt x="11560" y="1322"/>
                  </a:lnTo>
                  <a:lnTo>
                    <a:pt x="11524" y="1344"/>
                  </a:lnTo>
                  <a:lnTo>
                    <a:pt x="11488" y="1368"/>
                  </a:lnTo>
                  <a:lnTo>
                    <a:pt x="11452" y="1393"/>
                  </a:lnTo>
                  <a:lnTo>
                    <a:pt x="11418" y="1418"/>
                  </a:lnTo>
                  <a:lnTo>
                    <a:pt x="11382" y="1445"/>
                  </a:lnTo>
                  <a:lnTo>
                    <a:pt x="11349" y="1472"/>
                  </a:lnTo>
                  <a:lnTo>
                    <a:pt x="11316" y="1500"/>
                  </a:lnTo>
                  <a:lnTo>
                    <a:pt x="11284" y="1529"/>
                  </a:lnTo>
                  <a:lnTo>
                    <a:pt x="11253" y="1558"/>
                  </a:lnTo>
                  <a:lnTo>
                    <a:pt x="11221" y="1588"/>
                  </a:lnTo>
                  <a:lnTo>
                    <a:pt x="11219" y="1588"/>
                  </a:lnTo>
                  <a:lnTo>
                    <a:pt x="11189" y="1618"/>
                  </a:lnTo>
                  <a:lnTo>
                    <a:pt x="11160" y="1651"/>
                  </a:lnTo>
                  <a:lnTo>
                    <a:pt x="11132" y="1683"/>
                  </a:lnTo>
                  <a:lnTo>
                    <a:pt x="11104" y="1716"/>
                  </a:lnTo>
                  <a:lnTo>
                    <a:pt x="11076" y="1749"/>
                  </a:lnTo>
                  <a:lnTo>
                    <a:pt x="11050" y="1783"/>
                  </a:lnTo>
                  <a:lnTo>
                    <a:pt x="11025" y="1819"/>
                  </a:lnTo>
                  <a:lnTo>
                    <a:pt x="11000" y="1854"/>
                  </a:lnTo>
                  <a:lnTo>
                    <a:pt x="10976" y="1890"/>
                  </a:lnTo>
                  <a:lnTo>
                    <a:pt x="10954" y="1926"/>
                  </a:lnTo>
                  <a:lnTo>
                    <a:pt x="10932" y="1963"/>
                  </a:lnTo>
                  <a:lnTo>
                    <a:pt x="10910" y="2002"/>
                  </a:lnTo>
                  <a:lnTo>
                    <a:pt x="10889" y="2040"/>
                  </a:lnTo>
                  <a:lnTo>
                    <a:pt x="10870" y="2079"/>
                  </a:lnTo>
                  <a:lnTo>
                    <a:pt x="10852" y="2118"/>
                  </a:lnTo>
                  <a:lnTo>
                    <a:pt x="10834" y="2158"/>
                  </a:lnTo>
                  <a:lnTo>
                    <a:pt x="10818" y="2199"/>
                  </a:lnTo>
                  <a:lnTo>
                    <a:pt x="10802" y="2240"/>
                  </a:lnTo>
                  <a:lnTo>
                    <a:pt x="10788" y="2281"/>
                  </a:lnTo>
                  <a:lnTo>
                    <a:pt x="10774" y="2323"/>
                  </a:lnTo>
                  <a:lnTo>
                    <a:pt x="10762" y="2366"/>
                  </a:lnTo>
                  <a:lnTo>
                    <a:pt x="10749" y="2409"/>
                  </a:lnTo>
                  <a:lnTo>
                    <a:pt x="10739" y="2452"/>
                  </a:lnTo>
                  <a:lnTo>
                    <a:pt x="10729" y="2495"/>
                  </a:lnTo>
                  <a:lnTo>
                    <a:pt x="10721" y="2540"/>
                  </a:lnTo>
                  <a:lnTo>
                    <a:pt x="10713" y="2584"/>
                  </a:lnTo>
                  <a:lnTo>
                    <a:pt x="10707" y="2629"/>
                  </a:lnTo>
                  <a:lnTo>
                    <a:pt x="10702" y="2673"/>
                  </a:lnTo>
                  <a:lnTo>
                    <a:pt x="10698" y="2719"/>
                  </a:lnTo>
                  <a:lnTo>
                    <a:pt x="10695" y="2765"/>
                  </a:lnTo>
                  <a:lnTo>
                    <a:pt x="10693" y="2810"/>
                  </a:lnTo>
                  <a:lnTo>
                    <a:pt x="10693" y="2857"/>
                  </a:lnTo>
                  <a:lnTo>
                    <a:pt x="10693" y="4999"/>
                  </a:lnTo>
                  <a:lnTo>
                    <a:pt x="10750" y="4999"/>
                  </a:lnTo>
                  <a:lnTo>
                    <a:pt x="12835" y="4999"/>
                  </a:lnTo>
                  <a:lnTo>
                    <a:pt x="12882" y="4999"/>
                  </a:lnTo>
                  <a:lnTo>
                    <a:pt x="12928" y="4997"/>
                  </a:lnTo>
                  <a:lnTo>
                    <a:pt x="12974" y="4994"/>
                  </a:lnTo>
                  <a:lnTo>
                    <a:pt x="13019" y="4990"/>
                  </a:lnTo>
                  <a:lnTo>
                    <a:pt x="13064" y="4985"/>
                  </a:lnTo>
                  <a:lnTo>
                    <a:pt x="13109" y="4979"/>
                  </a:lnTo>
                  <a:lnTo>
                    <a:pt x="13153" y="4971"/>
                  </a:lnTo>
                  <a:lnTo>
                    <a:pt x="13198" y="4963"/>
                  </a:lnTo>
                  <a:lnTo>
                    <a:pt x="13241" y="4953"/>
                  </a:lnTo>
                  <a:lnTo>
                    <a:pt x="13284" y="4943"/>
                  </a:lnTo>
                  <a:lnTo>
                    <a:pt x="13327" y="4930"/>
                  </a:lnTo>
                  <a:lnTo>
                    <a:pt x="13370" y="4918"/>
                  </a:lnTo>
                  <a:lnTo>
                    <a:pt x="13412" y="4904"/>
                  </a:lnTo>
                  <a:lnTo>
                    <a:pt x="13453" y="4889"/>
                  </a:lnTo>
                  <a:lnTo>
                    <a:pt x="13494" y="4874"/>
                  </a:lnTo>
                  <a:lnTo>
                    <a:pt x="13535" y="4858"/>
                  </a:lnTo>
                  <a:lnTo>
                    <a:pt x="13575" y="4840"/>
                  </a:lnTo>
                  <a:lnTo>
                    <a:pt x="13614" y="4822"/>
                  </a:lnTo>
                  <a:lnTo>
                    <a:pt x="13653" y="4803"/>
                  </a:lnTo>
                  <a:lnTo>
                    <a:pt x="13692" y="4782"/>
                  </a:lnTo>
                  <a:lnTo>
                    <a:pt x="13730" y="4761"/>
                  </a:lnTo>
                  <a:lnTo>
                    <a:pt x="13767" y="4738"/>
                  </a:lnTo>
                  <a:lnTo>
                    <a:pt x="13803" y="4716"/>
                  </a:lnTo>
                  <a:lnTo>
                    <a:pt x="13840" y="4692"/>
                  </a:lnTo>
                  <a:lnTo>
                    <a:pt x="13875" y="4667"/>
                  </a:lnTo>
                  <a:lnTo>
                    <a:pt x="13910" y="4642"/>
                  </a:lnTo>
                  <a:lnTo>
                    <a:pt x="13944" y="4616"/>
                  </a:lnTo>
                  <a:lnTo>
                    <a:pt x="13977" y="4589"/>
                  </a:lnTo>
                  <a:lnTo>
                    <a:pt x="14011" y="4560"/>
                  </a:lnTo>
                  <a:lnTo>
                    <a:pt x="14043" y="4532"/>
                  </a:lnTo>
                  <a:lnTo>
                    <a:pt x="14075" y="4503"/>
                  </a:lnTo>
                  <a:lnTo>
                    <a:pt x="14105" y="4473"/>
                  </a:lnTo>
                  <a:lnTo>
                    <a:pt x="14105" y="4471"/>
                  </a:lnTo>
                  <a:lnTo>
                    <a:pt x="14135" y="4440"/>
                  </a:lnTo>
                  <a:lnTo>
                    <a:pt x="14165" y="4408"/>
                  </a:lnTo>
                  <a:lnTo>
                    <a:pt x="14194" y="4375"/>
                  </a:lnTo>
                  <a:lnTo>
                    <a:pt x="14222" y="4343"/>
                  </a:lnTo>
                  <a:lnTo>
                    <a:pt x="14248" y="4309"/>
                  </a:lnTo>
                  <a:lnTo>
                    <a:pt x="14275" y="4275"/>
                  </a:lnTo>
                  <a:lnTo>
                    <a:pt x="14300" y="4239"/>
                  </a:lnTo>
                  <a:lnTo>
                    <a:pt x="14326" y="4204"/>
                  </a:lnTo>
                  <a:lnTo>
                    <a:pt x="14350" y="4168"/>
                  </a:lnTo>
                  <a:lnTo>
                    <a:pt x="14372" y="4132"/>
                  </a:lnTo>
                  <a:lnTo>
                    <a:pt x="14394" y="4095"/>
                  </a:lnTo>
                  <a:lnTo>
                    <a:pt x="14416" y="4056"/>
                  </a:lnTo>
                  <a:lnTo>
                    <a:pt x="14436" y="4018"/>
                  </a:lnTo>
                  <a:lnTo>
                    <a:pt x="14455" y="3979"/>
                  </a:lnTo>
                  <a:lnTo>
                    <a:pt x="14473" y="3940"/>
                  </a:lnTo>
                  <a:lnTo>
                    <a:pt x="14492" y="3900"/>
                  </a:lnTo>
                  <a:lnTo>
                    <a:pt x="14509" y="3858"/>
                  </a:lnTo>
                  <a:lnTo>
                    <a:pt x="14524" y="3818"/>
                  </a:lnTo>
                  <a:lnTo>
                    <a:pt x="14539" y="3777"/>
                  </a:lnTo>
                  <a:lnTo>
                    <a:pt x="14552" y="3735"/>
                  </a:lnTo>
                  <a:lnTo>
                    <a:pt x="14565" y="3692"/>
                  </a:lnTo>
                  <a:lnTo>
                    <a:pt x="14577" y="3649"/>
                  </a:lnTo>
                  <a:lnTo>
                    <a:pt x="14587" y="3606"/>
                  </a:lnTo>
                  <a:lnTo>
                    <a:pt x="14597" y="3563"/>
                  </a:lnTo>
                  <a:lnTo>
                    <a:pt x="14605" y="3518"/>
                  </a:lnTo>
                  <a:lnTo>
                    <a:pt x="14613" y="3474"/>
                  </a:lnTo>
                  <a:lnTo>
                    <a:pt x="14619" y="3430"/>
                  </a:lnTo>
                  <a:lnTo>
                    <a:pt x="14624" y="3385"/>
                  </a:lnTo>
                  <a:lnTo>
                    <a:pt x="14628" y="3339"/>
                  </a:lnTo>
                  <a:lnTo>
                    <a:pt x="14631" y="3294"/>
                  </a:lnTo>
                  <a:lnTo>
                    <a:pt x="14633" y="3248"/>
                  </a:lnTo>
                  <a:lnTo>
                    <a:pt x="14633" y="3202"/>
                  </a:lnTo>
                  <a:lnTo>
                    <a:pt x="14633" y="2857"/>
                  </a:lnTo>
                  <a:lnTo>
                    <a:pt x="14633" y="2810"/>
                  </a:lnTo>
                  <a:lnTo>
                    <a:pt x="14631" y="2765"/>
                  </a:lnTo>
                  <a:lnTo>
                    <a:pt x="14628" y="2720"/>
                  </a:lnTo>
                  <a:lnTo>
                    <a:pt x="14624" y="2674"/>
                  </a:lnTo>
                  <a:lnTo>
                    <a:pt x="14619" y="2629"/>
                  </a:lnTo>
                  <a:lnTo>
                    <a:pt x="14613" y="2585"/>
                  </a:lnTo>
                  <a:lnTo>
                    <a:pt x="14605" y="2541"/>
                  </a:lnTo>
                  <a:lnTo>
                    <a:pt x="14597" y="2496"/>
                  </a:lnTo>
                  <a:lnTo>
                    <a:pt x="14587" y="2452"/>
                  </a:lnTo>
                  <a:lnTo>
                    <a:pt x="14577" y="2410"/>
                  </a:lnTo>
                  <a:lnTo>
                    <a:pt x="14565" y="2367"/>
                  </a:lnTo>
                  <a:lnTo>
                    <a:pt x="14552" y="2324"/>
                  </a:lnTo>
                  <a:lnTo>
                    <a:pt x="14539" y="2282"/>
                  </a:lnTo>
                  <a:lnTo>
                    <a:pt x="14524" y="2241"/>
                  </a:lnTo>
                  <a:lnTo>
                    <a:pt x="14509" y="2200"/>
                  </a:lnTo>
                  <a:lnTo>
                    <a:pt x="14492" y="2159"/>
                  </a:lnTo>
                  <a:lnTo>
                    <a:pt x="14473" y="2119"/>
                  </a:lnTo>
                  <a:lnTo>
                    <a:pt x="14455" y="2080"/>
                  </a:lnTo>
                  <a:lnTo>
                    <a:pt x="14436" y="2041"/>
                  </a:lnTo>
                  <a:lnTo>
                    <a:pt x="14416" y="2003"/>
                  </a:lnTo>
                  <a:lnTo>
                    <a:pt x="14394" y="1964"/>
                  </a:lnTo>
                  <a:lnTo>
                    <a:pt x="14372" y="1927"/>
                  </a:lnTo>
                  <a:lnTo>
                    <a:pt x="14350" y="1891"/>
                  </a:lnTo>
                  <a:lnTo>
                    <a:pt x="14326" y="1855"/>
                  </a:lnTo>
                  <a:lnTo>
                    <a:pt x="14300" y="1819"/>
                  </a:lnTo>
                  <a:lnTo>
                    <a:pt x="14275" y="1784"/>
                  </a:lnTo>
                  <a:lnTo>
                    <a:pt x="14248" y="1749"/>
                  </a:lnTo>
                  <a:lnTo>
                    <a:pt x="14222" y="1716"/>
                  </a:lnTo>
                  <a:lnTo>
                    <a:pt x="14194" y="1683"/>
                  </a:lnTo>
                  <a:lnTo>
                    <a:pt x="14165" y="1651"/>
                  </a:lnTo>
                  <a:lnTo>
                    <a:pt x="14135" y="1619"/>
                  </a:lnTo>
                  <a:lnTo>
                    <a:pt x="14105" y="1588"/>
                  </a:lnTo>
                  <a:lnTo>
                    <a:pt x="14074" y="1558"/>
                  </a:lnTo>
                  <a:lnTo>
                    <a:pt x="14043" y="1529"/>
                  </a:lnTo>
                  <a:lnTo>
                    <a:pt x="14011" y="1500"/>
                  </a:lnTo>
                  <a:lnTo>
                    <a:pt x="13977" y="1472"/>
                  </a:lnTo>
                  <a:lnTo>
                    <a:pt x="13944" y="1445"/>
                  </a:lnTo>
                  <a:lnTo>
                    <a:pt x="13909" y="1418"/>
                  </a:lnTo>
                  <a:lnTo>
                    <a:pt x="13875" y="1393"/>
                  </a:lnTo>
                  <a:lnTo>
                    <a:pt x="13839" y="1368"/>
                  </a:lnTo>
                  <a:lnTo>
                    <a:pt x="13802" y="1344"/>
                  </a:lnTo>
                  <a:lnTo>
                    <a:pt x="13766" y="1322"/>
                  </a:lnTo>
                  <a:lnTo>
                    <a:pt x="13729" y="1300"/>
                  </a:lnTo>
                  <a:lnTo>
                    <a:pt x="13691" y="1277"/>
                  </a:lnTo>
                  <a:lnTo>
                    <a:pt x="13652" y="1257"/>
                  </a:lnTo>
                  <a:lnTo>
                    <a:pt x="13613" y="1238"/>
                  </a:lnTo>
                  <a:lnTo>
                    <a:pt x="13574" y="1220"/>
                  </a:lnTo>
                  <a:lnTo>
                    <a:pt x="13534" y="1202"/>
                  </a:lnTo>
                  <a:lnTo>
                    <a:pt x="13493" y="1185"/>
                  </a:lnTo>
                  <a:lnTo>
                    <a:pt x="13452" y="1170"/>
                  </a:lnTo>
                  <a:lnTo>
                    <a:pt x="13411" y="1155"/>
                  </a:lnTo>
                  <a:lnTo>
                    <a:pt x="13369" y="1142"/>
                  </a:lnTo>
                  <a:lnTo>
                    <a:pt x="13326" y="1129"/>
                  </a:lnTo>
                  <a:lnTo>
                    <a:pt x="13283" y="1116"/>
                  </a:lnTo>
                  <a:lnTo>
                    <a:pt x="13240" y="1106"/>
                  </a:lnTo>
                  <a:lnTo>
                    <a:pt x="13197" y="1096"/>
                  </a:lnTo>
                  <a:lnTo>
                    <a:pt x="13152" y="1088"/>
                  </a:lnTo>
                  <a:lnTo>
                    <a:pt x="13108" y="1080"/>
                  </a:lnTo>
                  <a:lnTo>
                    <a:pt x="13064" y="1074"/>
                  </a:lnTo>
                  <a:lnTo>
                    <a:pt x="13018" y="1069"/>
                  </a:lnTo>
                  <a:lnTo>
                    <a:pt x="12973" y="1065"/>
                  </a:lnTo>
                  <a:lnTo>
                    <a:pt x="12928" y="1062"/>
                  </a:lnTo>
                  <a:lnTo>
                    <a:pt x="12882" y="1060"/>
                  </a:lnTo>
                  <a:lnTo>
                    <a:pt x="12835" y="1060"/>
                  </a:lnTo>
                  <a:close/>
                  <a:moveTo>
                    <a:pt x="12491" y="15033"/>
                  </a:moveTo>
                  <a:lnTo>
                    <a:pt x="12835" y="15033"/>
                  </a:lnTo>
                  <a:lnTo>
                    <a:pt x="12882" y="15033"/>
                  </a:lnTo>
                  <a:lnTo>
                    <a:pt x="12928" y="15031"/>
                  </a:lnTo>
                  <a:lnTo>
                    <a:pt x="12974" y="15028"/>
                  </a:lnTo>
                  <a:lnTo>
                    <a:pt x="13019" y="15024"/>
                  </a:lnTo>
                  <a:lnTo>
                    <a:pt x="13064" y="15019"/>
                  </a:lnTo>
                  <a:lnTo>
                    <a:pt x="13109" y="15013"/>
                  </a:lnTo>
                  <a:lnTo>
                    <a:pt x="13153" y="15005"/>
                  </a:lnTo>
                  <a:lnTo>
                    <a:pt x="13198" y="14997"/>
                  </a:lnTo>
                  <a:lnTo>
                    <a:pt x="13241" y="14987"/>
                  </a:lnTo>
                  <a:lnTo>
                    <a:pt x="13284" y="14977"/>
                  </a:lnTo>
                  <a:lnTo>
                    <a:pt x="13327" y="14965"/>
                  </a:lnTo>
                  <a:lnTo>
                    <a:pt x="13370" y="14952"/>
                  </a:lnTo>
                  <a:lnTo>
                    <a:pt x="13412" y="14938"/>
                  </a:lnTo>
                  <a:lnTo>
                    <a:pt x="13453" y="14924"/>
                  </a:lnTo>
                  <a:lnTo>
                    <a:pt x="13494" y="14908"/>
                  </a:lnTo>
                  <a:lnTo>
                    <a:pt x="13535" y="14892"/>
                  </a:lnTo>
                  <a:lnTo>
                    <a:pt x="13575" y="14874"/>
                  </a:lnTo>
                  <a:lnTo>
                    <a:pt x="13614" y="14856"/>
                  </a:lnTo>
                  <a:lnTo>
                    <a:pt x="13653" y="14837"/>
                  </a:lnTo>
                  <a:lnTo>
                    <a:pt x="13692" y="14816"/>
                  </a:lnTo>
                  <a:lnTo>
                    <a:pt x="13730" y="14794"/>
                  </a:lnTo>
                  <a:lnTo>
                    <a:pt x="13767" y="14772"/>
                  </a:lnTo>
                  <a:lnTo>
                    <a:pt x="13803" y="14750"/>
                  </a:lnTo>
                  <a:lnTo>
                    <a:pt x="13840" y="14726"/>
                  </a:lnTo>
                  <a:lnTo>
                    <a:pt x="13875" y="14701"/>
                  </a:lnTo>
                  <a:lnTo>
                    <a:pt x="13910" y="14676"/>
                  </a:lnTo>
                  <a:lnTo>
                    <a:pt x="13944" y="14650"/>
                  </a:lnTo>
                  <a:lnTo>
                    <a:pt x="13977" y="14623"/>
                  </a:lnTo>
                  <a:lnTo>
                    <a:pt x="14011" y="14595"/>
                  </a:lnTo>
                  <a:lnTo>
                    <a:pt x="14043" y="14566"/>
                  </a:lnTo>
                  <a:lnTo>
                    <a:pt x="14075" y="14537"/>
                  </a:lnTo>
                  <a:lnTo>
                    <a:pt x="14105" y="14507"/>
                  </a:lnTo>
                  <a:lnTo>
                    <a:pt x="14105" y="14505"/>
                  </a:lnTo>
                  <a:lnTo>
                    <a:pt x="14135" y="14474"/>
                  </a:lnTo>
                  <a:lnTo>
                    <a:pt x="14165" y="14442"/>
                  </a:lnTo>
                  <a:lnTo>
                    <a:pt x="14194" y="14410"/>
                  </a:lnTo>
                  <a:lnTo>
                    <a:pt x="14222" y="14377"/>
                  </a:lnTo>
                  <a:lnTo>
                    <a:pt x="14248" y="14344"/>
                  </a:lnTo>
                  <a:lnTo>
                    <a:pt x="14275" y="14310"/>
                  </a:lnTo>
                  <a:lnTo>
                    <a:pt x="14300" y="14274"/>
                  </a:lnTo>
                  <a:lnTo>
                    <a:pt x="14326" y="14238"/>
                  </a:lnTo>
                  <a:lnTo>
                    <a:pt x="14350" y="14202"/>
                  </a:lnTo>
                  <a:lnTo>
                    <a:pt x="14372" y="14166"/>
                  </a:lnTo>
                  <a:lnTo>
                    <a:pt x="14394" y="14129"/>
                  </a:lnTo>
                  <a:lnTo>
                    <a:pt x="14416" y="14090"/>
                  </a:lnTo>
                  <a:lnTo>
                    <a:pt x="14436" y="14052"/>
                  </a:lnTo>
                  <a:lnTo>
                    <a:pt x="14455" y="14013"/>
                  </a:lnTo>
                  <a:lnTo>
                    <a:pt x="14473" y="13974"/>
                  </a:lnTo>
                  <a:lnTo>
                    <a:pt x="14492" y="13934"/>
                  </a:lnTo>
                  <a:lnTo>
                    <a:pt x="14509" y="13893"/>
                  </a:lnTo>
                  <a:lnTo>
                    <a:pt x="14524" y="13852"/>
                  </a:lnTo>
                  <a:lnTo>
                    <a:pt x="14539" y="13811"/>
                  </a:lnTo>
                  <a:lnTo>
                    <a:pt x="14552" y="13769"/>
                  </a:lnTo>
                  <a:lnTo>
                    <a:pt x="14565" y="13726"/>
                  </a:lnTo>
                  <a:lnTo>
                    <a:pt x="14577" y="13684"/>
                  </a:lnTo>
                  <a:lnTo>
                    <a:pt x="14587" y="13641"/>
                  </a:lnTo>
                  <a:lnTo>
                    <a:pt x="14597" y="13597"/>
                  </a:lnTo>
                  <a:lnTo>
                    <a:pt x="14605" y="13553"/>
                  </a:lnTo>
                  <a:lnTo>
                    <a:pt x="14613" y="13508"/>
                  </a:lnTo>
                  <a:lnTo>
                    <a:pt x="14619" y="13464"/>
                  </a:lnTo>
                  <a:lnTo>
                    <a:pt x="14624" y="13419"/>
                  </a:lnTo>
                  <a:lnTo>
                    <a:pt x="14628" y="13373"/>
                  </a:lnTo>
                  <a:lnTo>
                    <a:pt x="14631" y="13328"/>
                  </a:lnTo>
                  <a:lnTo>
                    <a:pt x="14633" y="13283"/>
                  </a:lnTo>
                  <a:lnTo>
                    <a:pt x="14633" y="13236"/>
                  </a:lnTo>
                  <a:lnTo>
                    <a:pt x="14633" y="12891"/>
                  </a:lnTo>
                  <a:lnTo>
                    <a:pt x="14633" y="12845"/>
                  </a:lnTo>
                  <a:lnTo>
                    <a:pt x="14631" y="12799"/>
                  </a:lnTo>
                  <a:lnTo>
                    <a:pt x="14628" y="12754"/>
                  </a:lnTo>
                  <a:lnTo>
                    <a:pt x="14624" y="12708"/>
                  </a:lnTo>
                  <a:lnTo>
                    <a:pt x="14619" y="12663"/>
                  </a:lnTo>
                  <a:lnTo>
                    <a:pt x="14613" y="12619"/>
                  </a:lnTo>
                  <a:lnTo>
                    <a:pt x="14605" y="12575"/>
                  </a:lnTo>
                  <a:lnTo>
                    <a:pt x="14597" y="12530"/>
                  </a:lnTo>
                  <a:lnTo>
                    <a:pt x="14587" y="12487"/>
                  </a:lnTo>
                  <a:lnTo>
                    <a:pt x="14577" y="12444"/>
                  </a:lnTo>
                  <a:lnTo>
                    <a:pt x="14565" y="12401"/>
                  </a:lnTo>
                  <a:lnTo>
                    <a:pt x="14552" y="12358"/>
                  </a:lnTo>
                  <a:lnTo>
                    <a:pt x="14539" y="12317"/>
                  </a:lnTo>
                  <a:lnTo>
                    <a:pt x="14524" y="12275"/>
                  </a:lnTo>
                  <a:lnTo>
                    <a:pt x="14509" y="12235"/>
                  </a:lnTo>
                  <a:lnTo>
                    <a:pt x="14492" y="12193"/>
                  </a:lnTo>
                  <a:lnTo>
                    <a:pt x="14473" y="12153"/>
                  </a:lnTo>
                  <a:lnTo>
                    <a:pt x="14455" y="12114"/>
                  </a:lnTo>
                  <a:lnTo>
                    <a:pt x="14436" y="12076"/>
                  </a:lnTo>
                  <a:lnTo>
                    <a:pt x="14416" y="12037"/>
                  </a:lnTo>
                  <a:lnTo>
                    <a:pt x="14394" y="11998"/>
                  </a:lnTo>
                  <a:lnTo>
                    <a:pt x="14372" y="11961"/>
                  </a:lnTo>
                  <a:lnTo>
                    <a:pt x="14350" y="11925"/>
                  </a:lnTo>
                  <a:lnTo>
                    <a:pt x="14326" y="11889"/>
                  </a:lnTo>
                  <a:lnTo>
                    <a:pt x="14300" y="11854"/>
                  </a:lnTo>
                  <a:lnTo>
                    <a:pt x="14275" y="11818"/>
                  </a:lnTo>
                  <a:lnTo>
                    <a:pt x="14248" y="11784"/>
                  </a:lnTo>
                  <a:lnTo>
                    <a:pt x="14222" y="11750"/>
                  </a:lnTo>
                  <a:lnTo>
                    <a:pt x="14194" y="11718"/>
                  </a:lnTo>
                  <a:lnTo>
                    <a:pt x="14165" y="11685"/>
                  </a:lnTo>
                  <a:lnTo>
                    <a:pt x="14135" y="11653"/>
                  </a:lnTo>
                  <a:lnTo>
                    <a:pt x="14105" y="11622"/>
                  </a:lnTo>
                  <a:lnTo>
                    <a:pt x="14074" y="11592"/>
                  </a:lnTo>
                  <a:lnTo>
                    <a:pt x="14043" y="11563"/>
                  </a:lnTo>
                  <a:lnTo>
                    <a:pt x="14011" y="11534"/>
                  </a:lnTo>
                  <a:lnTo>
                    <a:pt x="13977" y="11506"/>
                  </a:lnTo>
                  <a:lnTo>
                    <a:pt x="13944" y="11479"/>
                  </a:lnTo>
                  <a:lnTo>
                    <a:pt x="13909" y="11452"/>
                  </a:lnTo>
                  <a:lnTo>
                    <a:pt x="13875" y="11427"/>
                  </a:lnTo>
                  <a:lnTo>
                    <a:pt x="13839" y="11403"/>
                  </a:lnTo>
                  <a:lnTo>
                    <a:pt x="13802" y="11379"/>
                  </a:lnTo>
                  <a:lnTo>
                    <a:pt x="13766" y="11356"/>
                  </a:lnTo>
                  <a:lnTo>
                    <a:pt x="13729" y="11333"/>
                  </a:lnTo>
                  <a:lnTo>
                    <a:pt x="13691" y="11312"/>
                  </a:lnTo>
                  <a:lnTo>
                    <a:pt x="13652" y="11291"/>
                  </a:lnTo>
                  <a:lnTo>
                    <a:pt x="13613" y="11272"/>
                  </a:lnTo>
                  <a:lnTo>
                    <a:pt x="13574" y="11254"/>
                  </a:lnTo>
                  <a:lnTo>
                    <a:pt x="13534" y="11236"/>
                  </a:lnTo>
                  <a:lnTo>
                    <a:pt x="13493" y="11220"/>
                  </a:lnTo>
                  <a:lnTo>
                    <a:pt x="13452" y="11204"/>
                  </a:lnTo>
                  <a:lnTo>
                    <a:pt x="13411" y="11189"/>
                  </a:lnTo>
                  <a:lnTo>
                    <a:pt x="13369" y="11176"/>
                  </a:lnTo>
                  <a:lnTo>
                    <a:pt x="13326" y="11163"/>
                  </a:lnTo>
                  <a:lnTo>
                    <a:pt x="13283" y="11151"/>
                  </a:lnTo>
                  <a:lnTo>
                    <a:pt x="13240" y="11140"/>
                  </a:lnTo>
                  <a:lnTo>
                    <a:pt x="13197" y="11130"/>
                  </a:lnTo>
                  <a:lnTo>
                    <a:pt x="13152" y="11122"/>
                  </a:lnTo>
                  <a:lnTo>
                    <a:pt x="13108" y="11114"/>
                  </a:lnTo>
                  <a:lnTo>
                    <a:pt x="13064" y="11108"/>
                  </a:lnTo>
                  <a:lnTo>
                    <a:pt x="13018" y="11103"/>
                  </a:lnTo>
                  <a:lnTo>
                    <a:pt x="12973" y="11099"/>
                  </a:lnTo>
                  <a:lnTo>
                    <a:pt x="12928" y="11096"/>
                  </a:lnTo>
                  <a:lnTo>
                    <a:pt x="12882" y="11094"/>
                  </a:lnTo>
                  <a:lnTo>
                    <a:pt x="12835" y="11094"/>
                  </a:lnTo>
                  <a:lnTo>
                    <a:pt x="10693" y="11094"/>
                  </a:lnTo>
                  <a:lnTo>
                    <a:pt x="10693" y="13236"/>
                  </a:lnTo>
                  <a:lnTo>
                    <a:pt x="10693" y="13283"/>
                  </a:lnTo>
                  <a:lnTo>
                    <a:pt x="10695" y="13328"/>
                  </a:lnTo>
                  <a:lnTo>
                    <a:pt x="10698" y="13374"/>
                  </a:lnTo>
                  <a:lnTo>
                    <a:pt x="10702" y="13420"/>
                  </a:lnTo>
                  <a:lnTo>
                    <a:pt x="10707" y="13464"/>
                  </a:lnTo>
                  <a:lnTo>
                    <a:pt x="10713" y="13509"/>
                  </a:lnTo>
                  <a:lnTo>
                    <a:pt x="10721" y="13553"/>
                  </a:lnTo>
                  <a:lnTo>
                    <a:pt x="10729" y="13598"/>
                  </a:lnTo>
                  <a:lnTo>
                    <a:pt x="10739" y="13641"/>
                  </a:lnTo>
                  <a:lnTo>
                    <a:pt x="10749" y="13684"/>
                  </a:lnTo>
                  <a:lnTo>
                    <a:pt x="10762" y="13727"/>
                  </a:lnTo>
                  <a:lnTo>
                    <a:pt x="10774" y="13770"/>
                  </a:lnTo>
                  <a:lnTo>
                    <a:pt x="10788" y="13812"/>
                  </a:lnTo>
                  <a:lnTo>
                    <a:pt x="10802" y="13853"/>
                  </a:lnTo>
                  <a:lnTo>
                    <a:pt x="10818" y="13894"/>
                  </a:lnTo>
                  <a:lnTo>
                    <a:pt x="10834" y="13935"/>
                  </a:lnTo>
                  <a:lnTo>
                    <a:pt x="10852" y="13975"/>
                  </a:lnTo>
                  <a:lnTo>
                    <a:pt x="10870" y="14014"/>
                  </a:lnTo>
                  <a:lnTo>
                    <a:pt x="10889" y="14053"/>
                  </a:lnTo>
                  <a:lnTo>
                    <a:pt x="10910" y="14091"/>
                  </a:lnTo>
                  <a:lnTo>
                    <a:pt x="10932" y="14130"/>
                  </a:lnTo>
                  <a:lnTo>
                    <a:pt x="10954" y="14167"/>
                  </a:lnTo>
                  <a:lnTo>
                    <a:pt x="10976" y="14203"/>
                  </a:lnTo>
                  <a:lnTo>
                    <a:pt x="11000" y="14239"/>
                  </a:lnTo>
                  <a:lnTo>
                    <a:pt x="11025" y="14274"/>
                  </a:lnTo>
                  <a:lnTo>
                    <a:pt x="11050" y="14310"/>
                  </a:lnTo>
                  <a:lnTo>
                    <a:pt x="11076" y="14344"/>
                  </a:lnTo>
                  <a:lnTo>
                    <a:pt x="11104" y="14377"/>
                  </a:lnTo>
                  <a:lnTo>
                    <a:pt x="11132" y="14410"/>
                  </a:lnTo>
                  <a:lnTo>
                    <a:pt x="11160" y="14442"/>
                  </a:lnTo>
                  <a:lnTo>
                    <a:pt x="11189" y="14475"/>
                  </a:lnTo>
                  <a:lnTo>
                    <a:pt x="11219" y="14505"/>
                  </a:lnTo>
                  <a:lnTo>
                    <a:pt x="11221" y="14507"/>
                  </a:lnTo>
                  <a:lnTo>
                    <a:pt x="11253" y="14537"/>
                  </a:lnTo>
                  <a:lnTo>
                    <a:pt x="11284" y="14566"/>
                  </a:lnTo>
                  <a:lnTo>
                    <a:pt x="11316" y="14595"/>
                  </a:lnTo>
                  <a:lnTo>
                    <a:pt x="11349" y="14623"/>
                  </a:lnTo>
                  <a:lnTo>
                    <a:pt x="11382" y="14650"/>
                  </a:lnTo>
                  <a:lnTo>
                    <a:pt x="11417" y="14676"/>
                  </a:lnTo>
                  <a:lnTo>
                    <a:pt x="11452" y="14701"/>
                  </a:lnTo>
                  <a:lnTo>
                    <a:pt x="11487" y="14726"/>
                  </a:lnTo>
                  <a:lnTo>
                    <a:pt x="11523" y="14750"/>
                  </a:lnTo>
                  <a:lnTo>
                    <a:pt x="11559" y="14772"/>
                  </a:lnTo>
                  <a:lnTo>
                    <a:pt x="11597" y="14794"/>
                  </a:lnTo>
                  <a:lnTo>
                    <a:pt x="11635" y="14816"/>
                  </a:lnTo>
                  <a:lnTo>
                    <a:pt x="11674" y="14837"/>
                  </a:lnTo>
                  <a:lnTo>
                    <a:pt x="11712" y="14856"/>
                  </a:lnTo>
                  <a:lnTo>
                    <a:pt x="11753" y="14874"/>
                  </a:lnTo>
                  <a:lnTo>
                    <a:pt x="11792" y="14892"/>
                  </a:lnTo>
                  <a:lnTo>
                    <a:pt x="11833" y="14908"/>
                  </a:lnTo>
                  <a:lnTo>
                    <a:pt x="11873" y="14924"/>
                  </a:lnTo>
                  <a:lnTo>
                    <a:pt x="11915" y="14938"/>
                  </a:lnTo>
                  <a:lnTo>
                    <a:pt x="11957" y="14952"/>
                  </a:lnTo>
                  <a:lnTo>
                    <a:pt x="11999" y="14965"/>
                  </a:lnTo>
                  <a:lnTo>
                    <a:pt x="12042" y="14977"/>
                  </a:lnTo>
                  <a:lnTo>
                    <a:pt x="12086" y="14987"/>
                  </a:lnTo>
                  <a:lnTo>
                    <a:pt x="12129" y="14997"/>
                  </a:lnTo>
                  <a:lnTo>
                    <a:pt x="12173" y="15005"/>
                  </a:lnTo>
                  <a:lnTo>
                    <a:pt x="12218" y="15013"/>
                  </a:lnTo>
                  <a:lnTo>
                    <a:pt x="12263" y="15019"/>
                  </a:lnTo>
                  <a:lnTo>
                    <a:pt x="12307" y="15024"/>
                  </a:lnTo>
                  <a:lnTo>
                    <a:pt x="12353" y="15028"/>
                  </a:lnTo>
                  <a:lnTo>
                    <a:pt x="12399" y="15031"/>
                  </a:lnTo>
                  <a:lnTo>
                    <a:pt x="12445" y="15033"/>
                  </a:lnTo>
                  <a:lnTo>
                    <a:pt x="12491" y="15033"/>
                  </a:lnTo>
                  <a:close/>
                  <a:moveTo>
                    <a:pt x="9690" y="6059"/>
                  </a:moveTo>
                  <a:lnTo>
                    <a:pt x="9633" y="6059"/>
                  </a:lnTo>
                  <a:lnTo>
                    <a:pt x="6093" y="6059"/>
                  </a:lnTo>
                  <a:lnTo>
                    <a:pt x="6093" y="9860"/>
                  </a:lnTo>
                  <a:lnTo>
                    <a:pt x="9690" y="9860"/>
                  </a:lnTo>
                  <a:lnTo>
                    <a:pt x="9690" y="605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20518440-2E88-4FEF-8397-83566943B348}"/>
              </a:ext>
            </a:extLst>
          </p:cNvPr>
          <p:cNvGrpSpPr/>
          <p:nvPr/>
        </p:nvGrpSpPr>
        <p:grpSpPr>
          <a:xfrm>
            <a:off x="2108219" y="2712387"/>
            <a:ext cx="1016654" cy="1033130"/>
            <a:chOff x="3198700" y="2690931"/>
            <a:chExt cx="1016654" cy="103313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EEE132EE-D309-430E-A49F-AD6632C8FD53}"/>
                </a:ext>
              </a:extLst>
            </p:cNvPr>
            <p:cNvGrpSpPr/>
            <p:nvPr/>
          </p:nvGrpSpPr>
          <p:grpSpPr>
            <a:xfrm>
              <a:off x="3198700" y="2690931"/>
              <a:ext cx="1016654" cy="1033130"/>
              <a:chOff x="5620958" y="1603400"/>
              <a:chExt cx="697100" cy="708397"/>
            </a:xfrm>
          </p:grpSpPr>
          <p:sp>
            <p:nvSpPr>
              <p:cNvPr id="90" name="Rounded Rectangle 20">
                <a:extLst>
                  <a:ext uri="{FF2B5EF4-FFF2-40B4-BE49-F238E27FC236}">
                    <a16:creationId xmlns:a16="http://schemas.microsoft.com/office/drawing/2014/main" id="{66AE828F-19A3-417E-A924-DE7459697DAC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91" name="Rounded Rectangle 21">
                <a:extLst>
                  <a:ext uri="{FF2B5EF4-FFF2-40B4-BE49-F238E27FC236}">
                    <a16:creationId xmlns:a16="http://schemas.microsoft.com/office/drawing/2014/main" id="{308690DF-0C6B-43C7-ACDB-624EDB55B89F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89" name="Isosceles Triangle 88">
              <a:extLst>
                <a:ext uri="{FF2B5EF4-FFF2-40B4-BE49-F238E27FC236}">
                  <a16:creationId xmlns:a16="http://schemas.microsoft.com/office/drawing/2014/main" id="{796DC73F-C03F-4967-ACFF-0436726CDE82}"/>
                </a:ext>
              </a:extLst>
            </p:cNvPr>
            <p:cNvSpPr/>
            <p:nvPr/>
          </p:nvSpPr>
          <p:spPr>
            <a:xfrm>
              <a:off x="3611478" y="3125126"/>
              <a:ext cx="191098" cy="164740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8763E50A-B91B-457A-BAC4-624D878B578E}"/>
              </a:ext>
            </a:extLst>
          </p:cNvPr>
          <p:cNvGrpSpPr/>
          <p:nvPr/>
        </p:nvGrpSpPr>
        <p:grpSpPr>
          <a:xfrm>
            <a:off x="4853065" y="2742100"/>
            <a:ext cx="1754408" cy="1044088"/>
            <a:chOff x="7584849" y="4348064"/>
            <a:chExt cx="1200763" cy="714601"/>
          </a:xfrm>
        </p:grpSpPr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A2D17AAA-834D-49DA-9DB4-1B7DA381C7E8}"/>
                </a:ext>
              </a:extLst>
            </p:cNvPr>
            <p:cNvGrpSpPr/>
            <p:nvPr/>
          </p:nvGrpSpPr>
          <p:grpSpPr>
            <a:xfrm>
              <a:off x="7584849" y="4348064"/>
              <a:ext cx="1200763" cy="714601"/>
              <a:chOff x="7584849" y="4348064"/>
              <a:chExt cx="1200763" cy="714601"/>
            </a:xfrm>
          </p:grpSpPr>
          <p:sp>
            <p:nvSpPr>
              <p:cNvPr id="96" name="Rounded Rectangle 47">
                <a:extLst>
                  <a:ext uri="{FF2B5EF4-FFF2-40B4-BE49-F238E27FC236}">
                    <a16:creationId xmlns:a16="http://schemas.microsoft.com/office/drawing/2014/main" id="{E1C53C96-D011-4D80-B319-005B2166A3D3}"/>
                  </a:ext>
                </a:extLst>
              </p:cNvPr>
              <p:cNvSpPr/>
              <p:nvPr/>
            </p:nvSpPr>
            <p:spPr>
              <a:xfrm>
                <a:off x="7587748" y="4349433"/>
                <a:ext cx="1197864" cy="713232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ounded Rectangle 46">
                <a:extLst>
                  <a:ext uri="{FF2B5EF4-FFF2-40B4-BE49-F238E27FC236}">
                    <a16:creationId xmlns:a16="http://schemas.microsoft.com/office/drawing/2014/main" id="{B57EE460-1A3C-4393-8B2F-1F27B7E9F53C}"/>
                  </a:ext>
                </a:extLst>
              </p:cNvPr>
              <p:cNvSpPr/>
              <p:nvPr/>
            </p:nvSpPr>
            <p:spPr>
              <a:xfrm>
                <a:off x="7584849" y="4348064"/>
                <a:ext cx="1171589" cy="680615"/>
              </a:xfrm>
              <a:prstGeom prst="round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5BA77859-7522-43B4-9FF9-D794708F6883}"/>
                </a:ext>
              </a:extLst>
            </p:cNvPr>
            <p:cNvSpPr txBox="1"/>
            <p:nvPr/>
          </p:nvSpPr>
          <p:spPr>
            <a:xfrm>
              <a:off x="7665427" y="4777677"/>
              <a:ext cx="863334" cy="1811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vl="0">
                <a:defRPr/>
              </a:pPr>
              <a:r>
                <a:rPr lang="en-US" sz="180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Tab</a:t>
              </a: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6A15BAB3-1949-47F1-B350-38D517D1B93C}"/>
              </a:ext>
            </a:extLst>
          </p:cNvPr>
          <p:cNvGrpSpPr/>
          <p:nvPr/>
        </p:nvGrpSpPr>
        <p:grpSpPr>
          <a:xfrm>
            <a:off x="4861155" y="5135917"/>
            <a:ext cx="1438286" cy="1033129"/>
            <a:chOff x="6805838" y="3950463"/>
            <a:chExt cx="1438286" cy="103312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B8DC79F1-61BA-4C96-AEE1-2B3985F10068}"/>
                </a:ext>
              </a:extLst>
            </p:cNvPr>
            <p:cNvGrpSpPr/>
            <p:nvPr/>
          </p:nvGrpSpPr>
          <p:grpSpPr>
            <a:xfrm>
              <a:off x="6805838" y="3950463"/>
              <a:ext cx="1438286" cy="1033129"/>
              <a:chOff x="5609404" y="3438524"/>
              <a:chExt cx="986205" cy="708397"/>
            </a:xfrm>
          </p:grpSpPr>
          <p:sp>
            <p:nvSpPr>
              <p:cNvPr id="105" name="Rounded Rectangle 25">
                <a:extLst>
                  <a:ext uri="{FF2B5EF4-FFF2-40B4-BE49-F238E27FC236}">
                    <a16:creationId xmlns:a16="http://schemas.microsoft.com/office/drawing/2014/main" id="{12952185-3DEE-4713-9006-06F4CB6F0F1F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106" name="Rounded Rectangle 26">
                <a:extLst>
                  <a:ext uri="{FF2B5EF4-FFF2-40B4-BE49-F238E27FC236}">
                    <a16:creationId xmlns:a16="http://schemas.microsoft.com/office/drawing/2014/main" id="{95B072FD-8201-4FA0-A72E-7335D23D7DB6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FED0676B-A654-45A8-B9A4-4735F324E9B1}"/>
                </a:ext>
              </a:extLst>
            </p:cNvPr>
            <p:cNvGrpSpPr/>
            <p:nvPr/>
          </p:nvGrpSpPr>
          <p:grpSpPr>
            <a:xfrm>
              <a:off x="6934521" y="4543066"/>
              <a:ext cx="296518" cy="263510"/>
              <a:chOff x="-3656000" y="5080119"/>
              <a:chExt cx="258725" cy="229924"/>
            </a:xfrm>
          </p:grpSpPr>
          <p:sp>
            <p:nvSpPr>
              <p:cNvPr id="101" name="Freeform 13">
                <a:extLst>
                  <a:ext uri="{FF2B5EF4-FFF2-40B4-BE49-F238E27FC236}">
                    <a16:creationId xmlns:a16="http://schemas.microsoft.com/office/drawing/2014/main" id="{29FE8B06-C74E-4EA9-9922-08EC22B888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514877" y="5108920"/>
                <a:ext cx="117602" cy="95522"/>
              </a:xfrm>
              <a:custGeom>
                <a:avLst/>
                <a:gdLst>
                  <a:gd name="T0" fmla="*/ 7185 w 7359"/>
                  <a:gd name="T1" fmla="*/ 503 h 5941"/>
                  <a:gd name="T2" fmla="*/ 6925 w 7359"/>
                  <a:gd name="T3" fmla="*/ 594 h 5941"/>
                  <a:gd name="T4" fmla="*/ 6667 w 7359"/>
                  <a:gd name="T5" fmla="*/ 674 h 5941"/>
                  <a:gd name="T6" fmla="*/ 6410 w 7359"/>
                  <a:gd name="T7" fmla="*/ 745 h 5941"/>
                  <a:gd name="T8" fmla="*/ 6154 w 7359"/>
                  <a:gd name="T9" fmla="*/ 807 h 5941"/>
                  <a:gd name="T10" fmla="*/ 5901 w 7359"/>
                  <a:gd name="T11" fmla="*/ 860 h 5941"/>
                  <a:gd name="T12" fmla="*/ 5648 w 7359"/>
                  <a:gd name="T13" fmla="*/ 903 h 5941"/>
                  <a:gd name="T14" fmla="*/ 5397 w 7359"/>
                  <a:gd name="T15" fmla="*/ 936 h 5941"/>
                  <a:gd name="T16" fmla="*/ 5150 w 7359"/>
                  <a:gd name="T17" fmla="*/ 961 h 5941"/>
                  <a:gd name="T18" fmla="*/ 4903 w 7359"/>
                  <a:gd name="T19" fmla="*/ 975 h 5941"/>
                  <a:gd name="T20" fmla="*/ 4659 w 7359"/>
                  <a:gd name="T21" fmla="*/ 980 h 5941"/>
                  <a:gd name="T22" fmla="*/ 4261 w 7359"/>
                  <a:gd name="T23" fmla="*/ 967 h 5941"/>
                  <a:gd name="T24" fmla="*/ 3884 w 7359"/>
                  <a:gd name="T25" fmla="*/ 930 h 5941"/>
                  <a:gd name="T26" fmla="*/ 3527 w 7359"/>
                  <a:gd name="T27" fmla="*/ 873 h 5941"/>
                  <a:gd name="T28" fmla="*/ 3189 w 7359"/>
                  <a:gd name="T29" fmla="*/ 796 h 5941"/>
                  <a:gd name="T30" fmla="*/ 2873 w 7359"/>
                  <a:gd name="T31" fmla="*/ 704 h 5941"/>
                  <a:gd name="T32" fmla="*/ 2576 w 7359"/>
                  <a:gd name="T33" fmla="*/ 598 h 5941"/>
                  <a:gd name="T34" fmla="*/ 2298 w 7359"/>
                  <a:gd name="T35" fmla="*/ 481 h 5941"/>
                  <a:gd name="T36" fmla="*/ 2040 w 7359"/>
                  <a:gd name="T37" fmla="*/ 355 h 5941"/>
                  <a:gd name="T38" fmla="*/ 1803 w 7359"/>
                  <a:gd name="T39" fmla="*/ 224 h 5941"/>
                  <a:gd name="T40" fmla="*/ 1585 w 7359"/>
                  <a:gd name="T41" fmla="*/ 90 h 5941"/>
                  <a:gd name="T42" fmla="*/ 0 w 7359"/>
                  <a:gd name="T43" fmla="*/ 5000 h 5941"/>
                  <a:gd name="T44" fmla="*/ 276 w 7359"/>
                  <a:gd name="T45" fmla="*/ 5168 h 5941"/>
                  <a:gd name="T46" fmla="*/ 555 w 7359"/>
                  <a:gd name="T47" fmla="*/ 5318 h 5941"/>
                  <a:gd name="T48" fmla="*/ 839 w 7359"/>
                  <a:gd name="T49" fmla="*/ 5454 h 5941"/>
                  <a:gd name="T50" fmla="*/ 1126 w 7359"/>
                  <a:gd name="T51" fmla="*/ 5572 h 5941"/>
                  <a:gd name="T52" fmla="*/ 1418 w 7359"/>
                  <a:gd name="T53" fmla="*/ 5674 h 5941"/>
                  <a:gd name="T54" fmla="*/ 1713 w 7359"/>
                  <a:gd name="T55" fmla="*/ 5760 h 5941"/>
                  <a:gd name="T56" fmla="*/ 2010 w 7359"/>
                  <a:gd name="T57" fmla="*/ 5829 h 5941"/>
                  <a:gd name="T58" fmla="*/ 2311 w 7359"/>
                  <a:gd name="T59" fmla="*/ 5881 h 5941"/>
                  <a:gd name="T60" fmla="*/ 2615 w 7359"/>
                  <a:gd name="T61" fmla="*/ 5918 h 5941"/>
                  <a:gd name="T62" fmla="*/ 2921 w 7359"/>
                  <a:gd name="T63" fmla="*/ 5937 h 5941"/>
                  <a:gd name="T64" fmla="*/ 3212 w 7359"/>
                  <a:gd name="T65" fmla="*/ 5940 h 5941"/>
                  <a:gd name="T66" fmla="*/ 3466 w 7359"/>
                  <a:gd name="T67" fmla="*/ 5931 h 5941"/>
                  <a:gd name="T68" fmla="*/ 3723 w 7359"/>
                  <a:gd name="T69" fmla="*/ 5910 h 5941"/>
                  <a:gd name="T70" fmla="*/ 3979 w 7359"/>
                  <a:gd name="T71" fmla="*/ 5878 h 5941"/>
                  <a:gd name="T72" fmla="*/ 4238 w 7359"/>
                  <a:gd name="T73" fmla="*/ 5835 h 5941"/>
                  <a:gd name="T74" fmla="*/ 4498 w 7359"/>
                  <a:gd name="T75" fmla="*/ 5780 h 5941"/>
                  <a:gd name="T76" fmla="*/ 4759 w 7359"/>
                  <a:gd name="T77" fmla="*/ 5715 h 5941"/>
                  <a:gd name="T78" fmla="*/ 5020 w 7359"/>
                  <a:gd name="T79" fmla="*/ 5638 h 5941"/>
                  <a:gd name="T80" fmla="*/ 5283 w 7359"/>
                  <a:gd name="T81" fmla="*/ 5550 h 5941"/>
                  <a:gd name="T82" fmla="*/ 5547 w 7359"/>
                  <a:gd name="T83" fmla="*/ 5451 h 5941"/>
                  <a:gd name="T84" fmla="*/ 5811 w 7359"/>
                  <a:gd name="T85" fmla="*/ 5341 h 5941"/>
                  <a:gd name="T86" fmla="*/ 5954 w 7359"/>
                  <a:gd name="T87" fmla="*/ 5253 h 59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7359" h="5941">
                    <a:moveTo>
                      <a:pt x="7359" y="438"/>
                    </a:moveTo>
                    <a:lnTo>
                      <a:pt x="7272" y="472"/>
                    </a:lnTo>
                    <a:lnTo>
                      <a:pt x="7185" y="503"/>
                    </a:lnTo>
                    <a:lnTo>
                      <a:pt x="7098" y="534"/>
                    </a:lnTo>
                    <a:lnTo>
                      <a:pt x="7011" y="565"/>
                    </a:lnTo>
                    <a:lnTo>
                      <a:pt x="6925" y="594"/>
                    </a:lnTo>
                    <a:lnTo>
                      <a:pt x="6839" y="621"/>
                    </a:lnTo>
                    <a:lnTo>
                      <a:pt x="6753" y="648"/>
                    </a:lnTo>
                    <a:lnTo>
                      <a:pt x="6667" y="674"/>
                    </a:lnTo>
                    <a:lnTo>
                      <a:pt x="6581" y="699"/>
                    </a:lnTo>
                    <a:lnTo>
                      <a:pt x="6495" y="723"/>
                    </a:lnTo>
                    <a:lnTo>
                      <a:pt x="6410" y="745"/>
                    </a:lnTo>
                    <a:lnTo>
                      <a:pt x="6324" y="768"/>
                    </a:lnTo>
                    <a:lnTo>
                      <a:pt x="6239" y="788"/>
                    </a:lnTo>
                    <a:lnTo>
                      <a:pt x="6154" y="807"/>
                    </a:lnTo>
                    <a:lnTo>
                      <a:pt x="6069" y="826"/>
                    </a:lnTo>
                    <a:lnTo>
                      <a:pt x="5985" y="843"/>
                    </a:lnTo>
                    <a:lnTo>
                      <a:pt x="5901" y="860"/>
                    </a:lnTo>
                    <a:lnTo>
                      <a:pt x="5816" y="876"/>
                    </a:lnTo>
                    <a:lnTo>
                      <a:pt x="5732" y="890"/>
                    </a:lnTo>
                    <a:lnTo>
                      <a:pt x="5648" y="903"/>
                    </a:lnTo>
                    <a:lnTo>
                      <a:pt x="5564" y="915"/>
                    </a:lnTo>
                    <a:lnTo>
                      <a:pt x="5481" y="926"/>
                    </a:lnTo>
                    <a:lnTo>
                      <a:pt x="5397" y="936"/>
                    </a:lnTo>
                    <a:lnTo>
                      <a:pt x="5315" y="945"/>
                    </a:lnTo>
                    <a:lnTo>
                      <a:pt x="5232" y="954"/>
                    </a:lnTo>
                    <a:lnTo>
                      <a:pt x="5150" y="961"/>
                    </a:lnTo>
                    <a:lnTo>
                      <a:pt x="5067" y="967"/>
                    </a:lnTo>
                    <a:lnTo>
                      <a:pt x="4985" y="972"/>
                    </a:lnTo>
                    <a:lnTo>
                      <a:pt x="4903" y="975"/>
                    </a:lnTo>
                    <a:lnTo>
                      <a:pt x="4821" y="978"/>
                    </a:lnTo>
                    <a:lnTo>
                      <a:pt x="4739" y="979"/>
                    </a:lnTo>
                    <a:lnTo>
                      <a:pt x="4659" y="980"/>
                    </a:lnTo>
                    <a:lnTo>
                      <a:pt x="4523" y="979"/>
                    </a:lnTo>
                    <a:lnTo>
                      <a:pt x="4391" y="974"/>
                    </a:lnTo>
                    <a:lnTo>
                      <a:pt x="4261" y="967"/>
                    </a:lnTo>
                    <a:lnTo>
                      <a:pt x="4133" y="958"/>
                    </a:lnTo>
                    <a:lnTo>
                      <a:pt x="4008" y="945"/>
                    </a:lnTo>
                    <a:lnTo>
                      <a:pt x="3884" y="930"/>
                    </a:lnTo>
                    <a:lnTo>
                      <a:pt x="3763" y="913"/>
                    </a:lnTo>
                    <a:lnTo>
                      <a:pt x="3644" y="894"/>
                    </a:lnTo>
                    <a:lnTo>
                      <a:pt x="3527" y="873"/>
                    </a:lnTo>
                    <a:lnTo>
                      <a:pt x="3413" y="849"/>
                    </a:lnTo>
                    <a:lnTo>
                      <a:pt x="3300" y="824"/>
                    </a:lnTo>
                    <a:lnTo>
                      <a:pt x="3189" y="796"/>
                    </a:lnTo>
                    <a:lnTo>
                      <a:pt x="3082" y="768"/>
                    </a:lnTo>
                    <a:lnTo>
                      <a:pt x="2976" y="736"/>
                    </a:lnTo>
                    <a:lnTo>
                      <a:pt x="2873" y="704"/>
                    </a:lnTo>
                    <a:lnTo>
                      <a:pt x="2771" y="670"/>
                    </a:lnTo>
                    <a:lnTo>
                      <a:pt x="2672" y="634"/>
                    </a:lnTo>
                    <a:lnTo>
                      <a:pt x="2576" y="598"/>
                    </a:lnTo>
                    <a:lnTo>
                      <a:pt x="2481" y="560"/>
                    </a:lnTo>
                    <a:lnTo>
                      <a:pt x="2388" y="521"/>
                    </a:lnTo>
                    <a:lnTo>
                      <a:pt x="2298" y="481"/>
                    </a:lnTo>
                    <a:lnTo>
                      <a:pt x="2210" y="440"/>
                    </a:lnTo>
                    <a:lnTo>
                      <a:pt x="2124" y="398"/>
                    </a:lnTo>
                    <a:lnTo>
                      <a:pt x="2040" y="355"/>
                    </a:lnTo>
                    <a:lnTo>
                      <a:pt x="1959" y="313"/>
                    </a:lnTo>
                    <a:lnTo>
                      <a:pt x="1880" y="268"/>
                    </a:lnTo>
                    <a:lnTo>
                      <a:pt x="1803" y="224"/>
                    </a:lnTo>
                    <a:lnTo>
                      <a:pt x="1728" y="180"/>
                    </a:lnTo>
                    <a:lnTo>
                      <a:pt x="1656" y="135"/>
                    </a:lnTo>
                    <a:lnTo>
                      <a:pt x="1585" y="90"/>
                    </a:lnTo>
                    <a:lnTo>
                      <a:pt x="1518" y="45"/>
                    </a:lnTo>
                    <a:lnTo>
                      <a:pt x="1451" y="0"/>
                    </a:lnTo>
                    <a:lnTo>
                      <a:pt x="0" y="5000"/>
                    </a:lnTo>
                    <a:lnTo>
                      <a:pt x="91" y="5058"/>
                    </a:lnTo>
                    <a:lnTo>
                      <a:pt x="183" y="5113"/>
                    </a:lnTo>
                    <a:lnTo>
                      <a:pt x="276" y="5168"/>
                    </a:lnTo>
                    <a:lnTo>
                      <a:pt x="369" y="5219"/>
                    </a:lnTo>
                    <a:lnTo>
                      <a:pt x="461" y="5270"/>
                    </a:lnTo>
                    <a:lnTo>
                      <a:pt x="555" y="5318"/>
                    </a:lnTo>
                    <a:lnTo>
                      <a:pt x="649" y="5365"/>
                    </a:lnTo>
                    <a:lnTo>
                      <a:pt x="744" y="5410"/>
                    </a:lnTo>
                    <a:lnTo>
                      <a:pt x="839" y="5454"/>
                    </a:lnTo>
                    <a:lnTo>
                      <a:pt x="934" y="5494"/>
                    </a:lnTo>
                    <a:lnTo>
                      <a:pt x="1030" y="5535"/>
                    </a:lnTo>
                    <a:lnTo>
                      <a:pt x="1126" y="5572"/>
                    </a:lnTo>
                    <a:lnTo>
                      <a:pt x="1223" y="5607"/>
                    </a:lnTo>
                    <a:lnTo>
                      <a:pt x="1321" y="5642"/>
                    </a:lnTo>
                    <a:lnTo>
                      <a:pt x="1418" y="5674"/>
                    </a:lnTo>
                    <a:lnTo>
                      <a:pt x="1516" y="5704"/>
                    </a:lnTo>
                    <a:lnTo>
                      <a:pt x="1614" y="5733"/>
                    </a:lnTo>
                    <a:lnTo>
                      <a:pt x="1713" y="5760"/>
                    </a:lnTo>
                    <a:lnTo>
                      <a:pt x="1812" y="5784"/>
                    </a:lnTo>
                    <a:lnTo>
                      <a:pt x="1911" y="5808"/>
                    </a:lnTo>
                    <a:lnTo>
                      <a:pt x="2010" y="5829"/>
                    </a:lnTo>
                    <a:lnTo>
                      <a:pt x="2110" y="5848"/>
                    </a:lnTo>
                    <a:lnTo>
                      <a:pt x="2210" y="5866"/>
                    </a:lnTo>
                    <a:lnTo>
                      <a:pt x="2311" y="5881"/>
                    </a:lnTo>
                    <a:lnTo>
                      <a:pt x="2412" y="5895"/>
                    </a:lnTo>
                    <a:lnTo>
                      <a:pt x="2513" y="5908"/>
                    </a:lnTo>
                    <a:lnTo>
                      <a:pt x="2615" y="5918"/>
                    </a:lnTo>
                    <a:lnTo>
                      <a:pt x="2717" y="5926"/>
                    </a:lnTo>
                    <a:lnTo>
                      <a:pt x="2819" y="5933"/>
                    </a:lnTo>
                    <a:lnTo>
                      <a:pt x="2921" y="5937"/>
                    </a:lnTo>
                    <a:lnTo>
                      <a:pt x="3024" y="5940"/>
                    </a:lnTo>
                    <a:lnTo>
                      <a:pt x="3128" y="5941"/>
                    </a:lnTo>
                    <a:lnTo>
                      <a:pt x="3212" y="5940"/>
                    </a:lnTo>
                    <a:lnTo>
                      <a:pt x="3297" y="5938"/>
                    </a:lnTo>
                    <a:lnTo>
                      <a:pt x="3381" y="5935"/>
                    </a:lnTo>
                    <a:lnTo>
                      <a:pt x="3466" y="5931"/>
                    </a:lnTo>
                    <a:lnTo>
                      <a:pt x="3552" y="5925"/>
                    </a:lnTo>
                    <a:lnTo>
                      <a:pt x="3637" y="5918"/>
                    </a:lnTo>
                    <a:lnTo>
                      <a:pt x="3723" y="5910"/>
                    </a:lnTo>
                    <a:lnTo>
                      <a:pt x="3808" y="5900"/>
                    </a:lnTo>
                    <a:lnTo>
                      <a:pt x="3894" y="5889"/>
                    </a:lnTo>
                    <a:lnTo>
                      <a:pt x="3979" y="5878"/>
                    </a:lnTo>
                    <a:lnTo>
                      <a:pt x="4065" y="5865"/>
                    </a:lnTo>
                    <a:lnTo>
                      <a:pt x="4152" y="5850"/>
                    </a:lnTo>
                    <a:lnTo>
                      <a:pt x="4238" y="5835"/>
                    </a:lnTo>
                    <a:lnTo>
                      <a:pt x="4325" y="5818"/>
                    </a:lnTo>
                    <a:lnTo>
                      <a:pt x="4411" y="5799"/>
                    </a:lnTo>
                    <a:lnTo>
                      <a:pt x="4498" y="5780"/>
                    </a:lnTo>
                    <a:lnTo>
                      <a:pt x="4585" y="5760"/>
                    </a:lnTo>
                    <a:lnTo>
                      <a:pt x="4672" y="5738"/>
                    </a:lnTo>
                    <a:lnTo>
                      <a:pt x="4759" y="5715"/>
                    </a:lnTo>
                    <a:lnTo>
                      <a:pt x="4846" y="5690"/>
                    </a:lnTo>
                    <a:lnTo>
                      <a:pt x="4934" y="5665"/>
                    </a:lnTo>
                    <a:lnTo>
                      <a:pt x="5020" y="5638"/>
                    </a:lnTo>
                    <a:lnTo>
                      <a:pt x="5108" y="5609"/>
                    </a:lnTo>
                    <a:lnTo>
                      <a:pt x="5195" y="5580"/>
                    </a:lnTo>
                    <a:lnTo>
                      <a:pt x="5283" y="5550"/>
                    </a:lnTo>
                    <a:lnTo>
                      <a:pt x="5371" y="5518"/>
                    </a:lnTo>
                    <a:lnTo>
                      <a:pt x="5459" y="5485"/>
                    </a:lnTo>
                    <a:lnTo>
                      <a:pt x="5547" y="5451"/>
                    </a:lnTo>
                    <a:lnTo>
                      <a:pt x="5635" y="5415"/>
                    </a:lnTo>
                    <a:lnTo>
                      <a:pt x="5723" y="5378"/>
                    </a:lnTo>
                    <a:lnTo>
                      <a:pt x="5811" y="5341"/>
                    </a:lnTo>
                    <a:lnTo>
                      <a:pt x="5899" y="5301"/>
                    </a:lnTo>
                    <a:lnTo>
                      <a:pt x="5896" y="5267"/>
                    </a:lnTo>
                    <a:lnTo>
                      <a:pt x="5954" y="5253"/>
                    </a:lnTo>
                    <a:lnTo>
                      <a:pt x="7359" y="438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2" name="Freeform 14">
                <a:extLst>
                  <a:ext uri="{FF2B5EF4-FFF2-40B4-BE49-F238E27FC236}">
                    <a16:creationId xmlns:a16="http://schemas.microsoft.com/office/drawing/2014/main" id="{794C4473-861F-45D0-B7A3-17E79F7920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545598" y="5215001"/>
                <a:ext cx="117122" cy="95042"/>
              </a:xfrm>
              <a:custGeom>
                <a:avLst/>
                <a:gdLst>
                  <a:gd name="T0" fmla="*/ 7145 w 7318"/>
                  <a:gd name="T1" fmla="*/ 563 h 5942"/>
                  <a:gd name="T2" fmla="*/ 6886 w 7318"/>
                  <a:gd name="T3" fmla="*/ 637 h 5942"/>
                  <a:gd name="T4" fmla="*/ 6630 w 7318"/>
                  <a:gd name="T5" fmla="*/ 704 h 5942"/>
                  <a:gd name="T6" fmla="*/ 6377 w 7318"/>
                  <a:gd name="T7" fmla="*/ 764 h 5942"/>
                  <a:gd name="T8" fmla="*/ 6126 w 7318"/>
                  <a:gd name="T9" fmla="*/ 814 h 5942"/>
                  <a:gd name="T10" fmla="*/ 5876 w 7318"/>
                  <a:gd name="T11" fmla="*/ 858 h 5942"/>
                  <a:gd name="T12" fmla="*/ 5631 w 7318"/>
                  <a:gd name="T13" fmla="*/ 894 h 5942"/>
                  <a:gd name="T14" fmla="*/ 5387 w 7318"/>
                  <a:gd name="T15" fmla="*/ 921 h 5942"/>
                  <a:gd name="T16" fmla="*/ 5146 w 7318"/>
                  <a:gd name="T17" fmla="*/ 941 h 5942"/>
                  <a:gd name="T18" fmla="*/ 4908 w 7318"/>
                  <a:gd name="T19" fmla="*/ 953 h 5942"/>
                  <a:gd name="T20" fmla="*/ 4673 w 7318"/>
                  <a:gd name="T21" fmla="*/ 957 h 5942"/>
                  <a:gd name="T22" fmla="*/ 4258 w 7318"/>
                  <a:gd name="T23" fmla="*/ 945 h 5942"/>
                  <a:gd name="T24" fmla="*/ 3868 w 7318"/>
                  <a:gd name="T25" fmla="*/ 909 h 5942"/>
                  <a:gd name="T26" fmla="*/ 3501 w 7318"/>
                  <a:gd name="T27" fmla="*/ 853 h 5942"/>
                  <a:gd name="T28" fmla="*/ 3157 w 7318"/>
                  <a:gd name="T29" fmla="*/ 778 h 5942"/>
                  <a:gd name="T30" fmla="*/ 2836 w 7318"/>
                  <a:gd name="T31" fmla="*/ 687 h 5942"/>
                  <a:gd name="T32" fmla="*/ 2536 w 7318"/>
                  <a:gd name="T33" fmla="*/ 584 h 5942"/>
                  <a:gd name="T34" fmla="*/ 2259 w 7318"/>
                  <a:gd name="T35" fmla="*/ 470 h 5942"/>
                  <a:gd name="T36" fmla="*/ 2004 w 7318"/>
                  <a:gd name="T37" fmla="*/ 346 h 5942"/>
                  <a:gd name="T38" fmla="*/ 1770 w 7318"/>
                  <a:gd name="T39" fmla="*/ 219 h 5942"/>
                  <a:gd name="T40" fmla="*/ 1558 w 7318"/>
                  <a:gd name="T41" fmla="*/ 88 h 5942"/>
                  <a:gd name="T42" fmla="*/ 0 w 7318"/>
                  <a:gd name="T43" fmla="*/ 4936 h 5942"/>
                  <a:gd name="T44" fmla="*/ 267 w 7318"/>
                  <a:gd name="T45" fmla="*/ 5082 h 5942"/>
                  <a:gd name="T46" fmla="*/ 485 w 7318"/>
                  <a:gd name="T47" fmla="*/ 5194 h 5942"/>
                  <a:gd name="T48" fmla="*/ 737 w 7318"/>
                  <a:gd name="T49" fmla="*/ 5318 h 5942"/>
                  <a:gd name="T50" fmla="*/ 1019 w 7318"/>
                  <a:gd name="T51" fmla="*/ 5445 h 5942"/>
                  <a:gd name="T52" fmla="*/ 1323 w 7318"/>
                  <a:gd name="T53" fmla="*/ 5570 h 5942"/>
                  <a:gd name="T54" fmla="*/ 1642 w 7318"/>
                  <a:gd name="T55" fmla="*/ 5687 h 5942"/>
                  <a:gd name="T56" fmla="*/ 1969 w 7318"/>
                  <a:gd name="T57" fmla="*/ 5789 h 5942"/>
                  <a:gd name="T58" fmla="*/ 2300 w 7318"/>
                  <a:gd name="T59" fmla="*/ 5870 h 5942"/>
                  <a:gd name="T60" fmla="*/ 2625 w 7318"/>
                  <a:gd name="T61" fmla="*/ 5923 h 5942"/>
                  <a:gd name="T62" fmla="*/ 2941 w 7318"/>
                  <a:gd name="T63" fmla="*/ 5942 h 5942"/>
                  <a:gd name="T64" fmla="*/ 3191 w 7318"/>
                  <a:gd name="T65" fmla="*/ 5936 h 5942"/>
                  <a:gd name="T66" fmla="*/ 3448 w 7318"/>
                  <a:gd name="T67" fmla="*/ 5918 h 5942"/>
                  <a:gd name="T68" fmla="*/ 3710 w 7318"/>
                  <a:gd name="T69" fmla="*/ 5888 h 5942"/>
                  <a:gd name="T70" fmla="*/ 3979 w 7318"/>
                  <a:gd name="T71" fmla="*/ 5846 h 5942"/>
                  <a:gd name="T72" fmla="*/ 4254 w 7318"/>
                  <a:gd name="T73" fmla="*/ 5792 h 5942"/>
                  <a:gd name="T74" fmla="*/ 4537 w 7318"/>
                  <a:gd name="T75" fmla="*/ 5726 h 5942"/>
                  <a:gd name="T76" fmla="*/ 4826 w 7318"/>
                  <a:gd name="T77" fmla="*/ 5648 h 5942"/>
                  <a:gd name="T78" fmla="*/ 5124 w 7318"/>
                  <a:gd name="T79" fmla="*/ 5557 h 5942"/>
                  <a:gd name="T80" fmla="*/ 5428 w 7318"/>
                  <a:gd name="T81" fmla="*/ 5453 h 5942"/>
                  <a:gd name="T82" fmla="*/ 5741 w 7318"/>
                  <a:gd name="T83" fmla="*/ 5338 h 5942"/>
                  <a:gd name="T84" fmla="*/ 7318 w 7318"/>
                  <a:gd name="T85" fmla="*/ 509 h 59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7318" h="5942">
                    <a:moveTo>
                      <a:pt x="7318" y="509"/>
                    </a:moveTo>
                    <a:lnTo>
                      <a:pt x="7231" y="536"/>
                    </a:lnTo>
                    <a:lnTo>
                      <a:pt x="7145" y="563"/>
                    </a:lnTo>
                    <a:lnTo>
                      <a:pt x="7058" y="589"/>
                    </a:lnTo>
                    <a:lnTo>
                      <a:pt x="6972" y="613"/>
                    </a:lnTo>
                    <a:lnTo>
                      <a:pt x="6886" y="637"/>
                    </a:lnTo>
                    <a:lnTo>
                      <a:pt x="6801" y="661"/>
                    </a:lnTo>
                    <a:lnTo>
                      <a:pt x="6715" y="683"/>
                    </a:lnTo>
                    <a:lnTo>
                      <a:pt x="6630" y="704"/>
                    </a:lnTo>
                    <a:lnTo>
                      <a:pt x="6546" y="725"/>
                    </a:lnTo>
                    <a:lnTo>
                      <a:pt x="6462" y="744"/>
                    </a:lnTo>
                    <a:lnTo>
                      <a:pt x="6377" y="764"/>
                    </a:lnTo>
                    <a:lnTo>
                      <a:pt x="6293" y="781"/>
                    </a:lnTo>
                    <a:lnTo>
                      <a:pt x="6209" y="798"/>
                    </a:lnTo>
                    <a:lnTo>
                      <a:pt x="6126" y="814"/>
                    </a:lnTo>
                    <a:lnTo>
                      <a:pt x="6042" y="830"/>
                    </a:lnTo>
                    <a:lnTo>
                      <a:pt x="5959" y="844"/>
                    </a:lnTo>
                    <a:lnTo>
                      <a:pt x="5876" y="858"/>
                    </a:lnTo>
                    <a:lnTo>
                      <a:pt x="5795" y="871"/>
                    </a:lnTo>
                    <a:lnTo>
                      <a:pt x="5713" y="883"/>
                    </a:lnTo>
                    <a:lnTo>
                      <a:pt x="5631" y="894"/>
                    </a:lnTo>
                    <a:lnTo>
                      <a:pt x="5549" y="904"/>
                    </a:lnTo>
                    <a:lnTo>
                      <a:pt x="5468" y="913"/>
                    </a:lnTo>
                    <a:lnTo>
                      <a:pt x="5387" y="921"/>
                    </a:lnTo>
                    <a:lnTo>
                      <a:pt x="5306" y="928"/>
                    </a:lnTo>
                    <a:lnTo>
                      <a:pt x="5227" y="935"/>
                    </a:lnTo>
                    <a:lnTo>
                      <a:pt x="5146" y="941"/>
                    </a:lnTo>
                    <a:lnTo>
                      <a:pt x="5067" y="946"/>
                    </a:lnTo>
                    <a:lnTo>
                      <a:pt x="4987" y="950"/>
                    </a:lnTo>
                    <a:lnTo>
                      <a:pt x="4908" y="953"/>
                    </a:lnTo>
                    <a:lnTo>
                      <a:pt x="4829" y="956"/>
                    </a:lnTo>
                    <a:lnTo>
                      <a:pt x="4751" y="957"/>
                    </a:lnTo>
                    <a:lnTo>
                      <a:pt x="4673" y="957"/>
                    </a:lnTo>
                    <a:lnTo>
                      <a:pt x="4532" y="956"/>
                    </a:lnTo>
                    <a:lnTo>
                      <a:pt x="4394" y="952"/>
                    </a:lnTo>
                    <a:lnTo>
                      <a:pt x="4258" y="945"/>
                    </a:lnTo>
                    <a:lnTo>
                      <a:pt x="4126" y="935"/>
                    </a:lnTo>
                    <a:lnTo>
                      <a:pt x="3996" y="923"/>
                    </a:lnTo>
                    <a:lnTo>
                      <a:pt x="3868" y="909"/>
                    </a:lnTo>
                    <a:lnTo>
                      <a:pt x="3743" y="892"/>
                    </a:lnTo>
                    <a:lnTo>
                      <a:pt x="3621" y="873"/>
                    </a:lnTo>
                    <a:lnTo>
                      <a:pt x="3501" y="853"/>
                    </a:lnTo>
                    <a:lnTo>
                      <a:pt x="3383" y="829"/>
                    </a:lnTo>
                    <a:lnTo>
                      <a:pt x="3269" y="804"/>
                    </a:lnTo>
                    <a:lnTo>
                      <a:pt x="3157" y="778"/>
                    </a:lnTo>
                    <a:lnTo>
                      <a:pt x="3047" y="750"/>
                    </a:lnTo>
                    <a:lnTo>
                      <a:pt x="2940" y="719"/>
                    </a:lnTo>
                    <a:lnTo>
                      <a:pt x="2836" y="687"/>
                    </a:lnTo>
                    <a:lnTo>
                      <a:pt x="2733" y="654"/>
                    </a:lnTo>
                    <a:lnTo>
                      <a:pt x="2633" y="619"/>
                    </a:lnTo>
                    <a:lnTo>
                      <a:pt x="2536" y="584"/>
                    </a:lnTo>
                    <a:lnTo>
                      <a:pt x="2441" y="546"/>
                    </a:lnTo>
                    <a:lnTo>
                      <a:pt x="2349" y="508"/>
                    </a:lnTo>
                    <a:lnTo>
                      <a:pt x="2259" y="470"/>
                    </a:lnTo>
                    <a:lnTo>
                      <a:pt x="2172" y="429"/>
                    </a:lnTo>
                    <a:lnTo>
                      <a:pt x="2087" y="389"/>
                    </a:lnTo>
                    <a:lnTo>
                      <a:pt x="2004" y="346"/>
                    </a:lnTo>
                    <a:lnTo>
                      <a:pt x="1924" y="305"/>
                    </a:lnTo>
                    <a:lnTo>
                      <a:pt x="1846" y="261"/>
                    </a:lnTo>
                    <a:lnTo>
                      <a:pt x="1770" y="219"/>
                    </a:lnTo>
                    <a:lnTo>
                      <a:pt x="1698" y="175"/>
                    </a:lnTo>
                    <a:lnTo>
                      <a:pt x="1627" y="131"/>
                    </a:lnTo>
                    <a:lnTo>
                      <a:pt x="1558" y="88"/>
                    </a:lnTo>
                    <a:lnTo>
                      <a:pt x="1491" y="43"/>
                    </a:lnTo>
                    <a:lnTo>
                      <a:pt x="1428" y="0"/>
                    </a:lnTo>
                    <a:lnTo>
                      <a:pt x="0" y="4936"/>
                    </a:lnTo>
                    <a:lnTo>
                      <a:pt x="91" y="4986"/>
                    </a:lnTo>
                    <a:lnTo>
                      <a:pt x="203" y="5048"/>
                    </a:lnTo>
                    <a:lnTo>
                      <a:pt x="267" y="5082"/>
                    </a:lnTo>
                    <a:lnTo>
                      <a:pt x="335" y="5118"/>
                    </a:lnTo>
                    <a:lnTo>
                      <a:pt x="408" y="5156"/>
                    </a:lnTo>
                    <a:lnTo>
                      <a:pt x="485" y="5194"/>
                    </a:lnTo>
                    <a:lnTo>
                      <a:pt x="566" y="5235"/>
                    </a:lnTo>
                    <a:lnTo>
                      <a:pt x="650" y="5276"/>
                    </a:lnTo>
                    <a:lnTo>
                      <a:pt x="737" y="5318"/>
                    </a:lnTo>
                    <a:lnTo>
                      <a:pt x="828" y="5360"/>
                    </a:lnTo>
                    <a:lnTo>
                      <a:pt x="922" y="5402"/>
                    </a:lnTo>
                    <a:lnTo>
                      <a:pt x="1019" y="5445"/>
                    </a:lnTo>
                    <a:lnTo>
                      <a:pt x="1118" y="5487"/>
                    </a:lnTo>
                    <a:lnTo>
                      <a:pt x="1220" y="5529"/>
                    </a:lnTo>
                    <a:lnTo>
                      <a:pt x="1323" y="5570"/>
                    </a:lnTo>
                    <a:lnTo>
                      <a:pt x="1428" y="5611"/>
                    </a:lnTo>
                    <a:lnTo>
                      <a:pt x="1534" y="5650"/>
                    </a:lnTo>
                    <a:lnTo>
                      <a:pt x="1642" y="5687"/>
                    </a:lnTo>
                    <a:lnTo>
                      <a:pt x="1750" y="5723"/>
                    </a:lnTo>
                    <a:lnTo>
                      <a:pt x="1860" y="5757"/>
                    </a:lnTo>
                    <a:lnTo>
                      <a:pt x="1969" y="5789"/>
                    </a:lnTo>
                    <a:lnTo>
                      <a:pt x="2080" y="5819"/>
                    </a:lnTo>
                    <a:lnTo>
                      <a:pt x="2190" y="5846"/>
                    </a:lnTo>
                    <a:lnTo>
                      <a:pt x="2300" y="5870"/>
                    </a:lnTo>
                    <a:lnTo>
                      <a:pt x="2409" y="5890"/>
                    </a:lnTo>
                    <a:lnTo>
                      <a:pt x="2518" y="5909"/>
                    </a:lnTo>
                    <a:lnTo>
                      <a:pt x="2625" y="5923"/>
                    </a:lnTo>
                    <a:lnTo>
                      <a:pt x="2732" y="5933"/>
                    </a:lnTo>
                    <a:lnTo>
                      <a:pt x="2838" y="5940"/>
                    </a:lnTo>
                    <a:lnTo>
                      <a:pt x="2941" y="5942"/>
                    </a:lnTo>
                    <a:lnTo>
                      <a:pt x="3023" y="5941"/>
                    </a:lnTo>
                    <a:lnTo>
                      <a:pt x="3107" y="5939"/>
                    </a:lnTo>
                    <a:lnTo>
                      <a:pt x="3191" y="5936"/>
                    </a:lnTo>
                    <a:lnTo>
                      <a:pt x="3276" y="5932"/>
                    </a:lnTo>
                    <a:lnTo>
                      <a:pt x="3361" y="5926"/>
                    </a:lnTo>
                    <a:lnTo>
                      <a:pt x="3448" y="5918"/>
                    </a:lnTo>
                    <a:lnTo>
                      <a:pt x="3534" y="5910"/>
                    </a:lnTo>
                    <a:lnTo>
                      <a:pt x="3622" y="5900"/>
                    </a:lnTo>
                    <a:lnTo>
                      <a:pt x="3710" y="5888"/>
                    </a:lnTo>
                    <a:lnTo>
                      <a:pt x="3799" y="5875"/>
                    </a:lnTo>
                    <a:lnTo>
                      <a:pt x="3889" y="5862"/>
                    </a:lnTo>
                    <a:lnTo>
                      <a:pt x="3979" y="5846"/>
                    </a:lnTo>
                    <a:lnTo>
                      <a:pt x="4070" y="5830"/>
                    </a:lnTo>
                    <a:lnTo>
                      <a:pt x="4161" y="5812"/>
                    </a:lnTo>
                    <a:lnTo>
                      <a:pt x="4254" y="5792"/>
                    </a:lnTo>
                    <a:lnTo>
                      <a:pt x="4347" y="5771"/>
                    </a:lnTo>
                    <a:lnTo>
                      <a:pt x="4442" y="5750"/>
                    </a:lnTo>
                    <a:lnTo>
                      <a:pt x="4537" y="5726"/>
                    </a:lnTo>
                    <a:lnTo>
                      <a:pt x="4632" y="5702"/>
                    </a:lnTo>
                    <a:lnTo>
                      <a:pt x="4729" y="5675"/>
                    </a:lnTo>
                    <a:lnTo>
                      <a:pt x="4826" y="5648"/>
                    </a:lnTo>
                    <a:lnTo>
                      <a:pt x="4924" y="5619"/>
                    </a:lnTo>
                    <a:lnTo>
                      <a:pt x="5024" y="5588"/>
                    </a:lnTo>
                    <a:lnTo>
                      <a:pt x="5124" y="5557"/>
                    </a:lnTo>
                    <a:lnTo>
                      <a:pt x="5225" y="5524"/>
                    </a:lnTo>
                    <a:lnTo>
                      <a:pt x="5326" y="5489"/>
                    </a:lnTo>
                    <a:lnTo>
                      <a:pt x="5428" y="5453"/>
                    </a:lnTo>
                    <a:lnTo>
                      <a:pt x="5532" y="5417"/>
                    </a:lnTo>
                    <a:lnTo>
                      <a:pt x="5636" y="5378"/>
                    </a:lnTo>
                    <a:lnTo>
                      <a:pt x="5741" y="5338"/>
                    </a:lnTo>
                    <a:lnTo>
                      <a:pt x="5847" y="5296"/>
                    </a:lnTo>
                    <a:lnTo>
                      <a:pt x="5954" y="5254"/>
                    </a:lnTo>
                    <a:lnTo>
                      <a:pt x="7318" y="509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3" name="Freeform 15">
                <a:extLst>
                  <a:ext uri="{FF2B5EF4-FFF2-40B4-BE49-F238E27FC236}">
                    <a16:creationId xmlns:a16="http://schemas.microsoft.com/office/drawing/2014/main" id="{FBA3C09A-24AD-44B6-86EA-8E10BC84C1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656000" y="5185721"/>
                <a:ext cx="113282" cy="95522"/>
              </a:xfrm>
              <a:custGeom>
                <a:avLst/>
                <a:gdLst>
                  <a:gd name="T0" fmla="*/ 5752 w 7087"/>
                  <a:gd name="T1" fmla="*/ 5447 h 5981"/>
                  <a:gd name="T2" fmla="*/ 6049 w 7087"/>
                  <a:gd name="T3" fmla="*/ 4441 h 5981"/>
                  <a:gd name="T4" fmla="*/ 6379 w 7087"/>
                  <a:gd name="T5" fmla="*/ 3320 h 5981"/>
                  <a:gd name="T6" fmla="*/ 6698 w 7087"/>
                  <a:gd name="T7" fmla="*/ 2235 h 5981"/>
                  <a:gd name="T8" fmla="*/ 6962 w 7087"/>
                  <a:gd name="T9" fmla="*/ 1337 h 5981"/>
                  <a:gd name="T10" fmla="*/ 7016 w 7087"/>
                  <a:gd name="T11" fmla="*/ 873 h 5981"/>
                  <a:gd name="T12" fmla="*/ 6802 w 7087"/>
                  <a:gd name="T13" fmla="*/ 746 h 5981"/>
                  <a:gd name="T14" fmla="*/ 6583 w 7087"/>
                  <a:gd name="T15" fmla="*/ 621 h 5981"/>
                  <a:gd name="T16" fmla="*/ 6369 w 7087"/>
                  <a:gd name="T17" fmla="*/ 511 h 5981"/>
                  <a:gd name="T18" fmla="*/ 6158 w 7087"/>
                  <a:gd name="T19" fmla="*/ 414 h 5981"/>
                  <a:gd name="T20" fmla="*/ 5949 w 7087"/>
                  <a:gd name="T21" fmla="*/ 327 h 5981"/>
                  <a:gd name="T22" fmla="*/ 5741 w 7087"/>
                  <a:gd name="T23" fmla="*/ 252 h 5981"/>
                  <a:gd name="T24" fmla="*/ 5534 w 7087"/>
                  <a:gd name="T25" fmla="*/ 185 h 5981"/>
                  <a:gd name="T26" fmla="*/ 5330 w 7087"/>
                  <a:gd name="T27" fmla="*/ 128 h 5981"/>
                  <a:gd name="T28" fmla="*/ 5127 w 7087"/>
                  <a:gd name="T29" fmla="*/ 83 h 5981"/>
                  <a:gd name="T30" fmla="*/ 4925 w 7087"/>
                  <a:gd name="T31" fmla="*/ 46 h 5981"/>
                  <a:gd name="T32" fmla="*/ 4726 w 7087"/>
                  <a:gd name="T33" fmla="*/ 21 h 5981"/>
                  <a:gd name="T34" fmla="*/ 4528 w 7087"/>
                  <a:gd name="T35" fmla="*/ 5 h 5981"/>
                  <a:gd name="T36" fmla="*/ 4333 w 7087"/>
                  <a:gd name="T37" fmla="*/ 0 h 5981"/>
                  <a:gd name="T38" fmla="*/ 4226 w 7087"/>
                  <a:gd name="T39" fmla="*/ 2 h 5981"/>
                  <a:gd name="T40" fmla="*/ 4120 w 7087"/>
                  <a:gd name="T41" fmla="*/ 6 h 5981"/>
                  <a:gd name="T42" fmla="*/ 3967 w 7087"/>
                  <a:gd name="T43" fmla="*/ 19 h 5981"/>
                  <a:gd name="T44" fmla="*/ 3722 w 7087"/>
                  <a:gd name="T45" fmla="*/ 45 h 5981"/>
                  <a:gd name="T46" fmla="*/ 3484 w 7087"/>
                  <a:gd name="T47" fmla="*/ 80 h 5981"/>
                  <a:gd name="T48" fmla="*/ 3251 w 7087"/>
                  <a:gd name="T49" fmla="*/ 120 h 5981"/>
                  <a:gd name="T50" fmla="*/ 3026 w 7087"/>
                  <a:gd name="T51" fmla="*/ 165 h 5981"/>
                  <a:gd name="T52" fmla="*/ 2810 w 7087"/>
                  <a:gd name="T53" fmla="*/ 213 h 5981"/>
                  <a:gd name="T54" fmla="*/ 2602 w 7087"/>
                  <a:gd name="T55" fmla="*/ 265 h 5981"/>
                  <a:gd name="T56" fmla="*/ 2282 w 7087"/>
                  <a:gd name="T57" fmla="*/ 355 h 5981"/>
                  <a:gd name="T58" fmla="*/ 1942 w 7087"/>
                  <a:gd name="T59" fmla="*/ 462 h 5981"/>
                  <a:gd name="T60" fmla="*/ 1738 w 7087"/>
                  <a:gd name="T61" fmla="*/ 535 h 5981"/>
                  <a:gd name="T62" fmla="*/ 1581 w 7087"/>
                  <a:gd name="T63" fmla="*/ 594 h 5981"/>
                  <a:gd name="T64" fmla="*/ 1419 w 7087"/>
                  <a:gd name="T65" fmla="*/ 658 h 5981"/>
                  <a:gd name="T66" fmla="*/ 182 w 7087"/>
                  <a:gd name="T67" fmla="*/ 5484 h 5981"/>
                  <a:gd name="T68" fmla="*/ 449 w 7087"/>
                  <a:gd name="T69" fmla="*/ 5396 h 5981"/>
                  <a:gd name="T70" fmla="*/ 710 w 7087"/>
                  <a:gd name="T71" fmla="*/ 5316 h 5981"/>
                  <a:gd name="T72" fmla="*/ 967 w 7087"/>
                  <a:gd name="T73" fmla="*/ 5245 h 5981"/>
                  <a:gd name="T74" fmla="*/ 1218 w 7087"/>
                  <a:gd name="T75" fmla="*/ 5184 h 5981"/>
                  <a:gd name="T76" fmla="*/ 1464 w 7087"/>
                  <a:gd name="T77" fmla="*/ 5133 h 5981"/>
                  <a:gd name="T78" fmla="*/ 1705 w 7087"/>
                  <a:gd name="T79" fmla="*/ 5090 h 5981"/>
                  <a:gd name="T80" fmla="*/ 1942 w 7087"/>
                  <a:gd name="T81" fmla="*/ 5058 h 5981"/>
                  <a:gd name="T82" fmla="*/ 2174 w 7087"/>
                  <a:gd name="T83" fmla="*/ 5035 h 5981"/>
                  <a:gd name="T84" fmla="*/ 2402 w 7087"/>
                  <a:gd name="T85" fmla="*/ 5022 h 5981"/>
                  <a:gd name="T86" fmla="*/ 2627 w 7087"/>
                  <a:gd name="T87" fmla="*/ 5017 h 5981"/>
                  <a:gd name="T88" fmla="*/ 2976 w 7087"/>
                  <a:gd name="T89" fmla="*/ 5029 h 5981"/>
                  <a:gd name="T90" fmla="*/ 3309 w 7087"/>
                  <a:gd name="T91" fmla="*/ 5064 h 5981"/>
                  <a:gd name="T92" fmla="*/ 3624 w 7087"/>
                  <a:gd name="T93" fmla="*/ 5119 h 5981"/>
                  <a:gd name="T94" fmla="*/ 3924 w 7087"/>
                  <a:gd name="T95" fmla="*/ 5192 h 5981"/>
                  <a:gd name="T96" fmla="*/ 4210 w 7087"/>
                  <a:gd name="T97" fmla="*/ 5282 h 5981"/>
                  <a:gd name="T98" fmla="*/ 4482 w 7087"/>
                  <a:gd name="T99" fmla="*/ 5385 h 5981"/>
                  <a:gd name="T100" fmla="*/ 4741 w 7087"/>
                  <a:gd name="T101" fmla="*/ 5500 h 5981"/>
                  <a:gd name="T102" fmla="*/ 4987 w 7087"/>
                  <a:gd name="T103" fmla="*/ 5624 h 5981"/>
                  <a:gd name="T104" fmla="*/ 5223 w 7087"/>
                  <a:gd name="T105" fmla="*/ 5754 h 5981"/>
                  <a:gd name="T106" fmla="*/ 5449 w 7087"/>
                  <a:gd name="T107" fmla="*/ 5889 h 59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087" h="5981">
                    <a:moveTo>
                      <a:pt x="5595" y="5981"/>
                    </a:moveTo>
                    <a:lnTo>
                      <a:pt x="5669" y="5731"/>
                    </a:lnTo>
                    <a:lnTo>
                      <a:pt x="5752" y="5447"/>
                    </a:lnTo>
                    <a:lnTo>
                      <a:pt x="5844" y="5134"/>
                    </a:lnTo>
                    <a:lnTo>
                      <a:pt x="5944" y="4796"/>
                    </a:lnTo>
                    <a:lnTo>
                      <a:pt x="6049" y="4441"/>
                    </a:lnTo>
                    <a:lnTo>
                      <a:pt x="6158" y="4073"/>
                    </a:lnTo>
                    <a:lnTo>
                      <a:pt x="6268" y="3697"/>
                    </a:lnTo>
                    <a:lnTo>
                      <a:pt x="6379" y="3320"/>
                    </a:lnTo>
                    <a:lnTo>
                      <a:pt x="6489" y="2947"/>
                    </a:lnTo>
                    <a:lnTo>
                      <a:pt x="6596" y="2584"/>
                    </a:lnTo>
                    <a:lnTo>
                      <a:pt x="6698" y="2235"/>
                    </a:lnTo>
                    <a:lnTo>
                      <a:pt x="6794" y="1908"/>
                    </a:lnTo>
                    <a:lnTo>
                      <a:pt x="6883" y="1607"/>
                    </a:lnTo>
                    <a:lnTo>
                      <a:pt x="6962" y="1337"/>
                    </a:lnTo>
                    <a:lnTo>
                      <a:pt x="7031" y="1104"/>
                    </a:lnTo>
                    <a:lnTo>
                      <a:pt x="7087" y="915"/>
                    </a:lnTo>
                    <a:lnTo>
                      <a:pt x="7016" y="873"/>
                    </a:lnTo>
                    <a:lnTo>
                      <a:pt x="6945" y="831"/>
                    </a:lnTo>
                    <a:lnTo>
                      <a:pt x="6873" y="787"/>
                    </a:lnTo>
                    <a:lnTo>
                      <a:pt x="6802" y="746"/>
                    </a:lnTo>
                    <a:lnTo>
                      <a:pt x="6729" y="703"/>
                    </a:lnTo>
                    <a:lnTo>
                      <a:pt x="6656" y="662"/>
                    </a:lnTo>
                    <a:lnTo>
                      <a:pt x="6583" y="621"/>
                    </a:lnTo>
                    <a:lnTo>
                      <a:pt x="6509" y="581"/>
                    </a:lnTo>
                    <a:lnTo>
                      <a:pt x="6440" y="546"/>
                    </a:lnTo>
                    <a:lnTo>
                      <a:pt x="6369" y="511"/>
                    </a:lnTo>
                    <a:lnTo>
                      <a:pt x="6298" y="478"/>
                    </a:lnTo>
                    <a:lnTo>
                      <a:pt x="6228" y="446"/>
                    </a:lnTo>
                    <a:lnTo>
                      <a:pt x="6158" y="414"/>
                    </a:lnTo>
                    <a:lnTo>
                      <a:pt x="6088" y="384"/>
                    </a:lnTo>
                    <a:lnTo>
                      <a:pt x="6018" y="356"/>
                    </a:lnTo>
                    <a:lnTo>
                      <a:pt x="5949" y="327"/>
                    </a:lnTo>
                    <a:lnTo>
                      <a:pt x="5880" y="301"/>
                    </a:lnTo>
                    <a:lnTo>
                      <a:pt x="5810" y="276"/>
                    </a:lnTo>
                    <a:lnTo>
                      <a:pt x="5741" y="252"/>
                    </a:lnTo>
                    <a:lnTo>
                      <a:pt x="5672" y="228"/>
                    </a:lnTo>
                    <a:lnTo>
                      <a:pt x="5603" y="206"/>
                    </a:lnTo>
                    <a:lnTo>
                      <a:pt x="5534" y="185"/>
                    </a:lnTo>
                    <a:lnTo>
                      <a:pt x="5466" y="165"/>
                    </a:lnTo>
                    <a:lnTo>
                      <a:pt x="5398" y="147"/>
                    </a:lnTo>
                    <a:lnTo>
                      <a:pt x="5330" y="128"/>
                    </a:lnTo>
                    <a:lnTo>
                      <a:pt x="5261" y="112"/>
                    </a:lnTo>
                    <a:lnTo>
                      <a:pt x="5194" y="97"/>
                    </a:lnTo>
                    <a:lnTo>
                      <a:pt x="5127" y="83"/>
                    </a:lnTo>
                    <a:lnTo>
                      <a:pt x="5059" y="70"/>
                    </a:lnTo>
                    <a:lnTo>
                      <a:pt x="4992" y="58"/>
                    </a:lnTo>
                    <a:lnTo>
                      <a:pt x="4925" y="46"/>
                    </a:lnTo>
                    <a:lnTo>
                      <a:pt x="4858" y="37"/>
                    </a:lnTo>
                    <a:lnTo>
                      <a:pt x="4791" y="28"/>
                    </a:lnTo>
                    <a:lnTo>
                      <a:pt x="4726" y="21"/>
                    </a:lnTo>
                    <a:lnTo>
                      <a:pt x="4659" y="14"/>
                    </a:lnTo>
                    <a:lnTo>
                      <a:pt x="4593" y="9"/>
                    </a:lnTo>
                    <a:lnTo>
                      <a:pt x="4528" y="5"/>
                    </a:lnTo>
                    <a:lnTo>
                      <a:pt x="4463" y="3"/>
                    </a:lnTo>
                    <a:lnTo>
                      <a:pt x="4397" y="1"/>
                    </a:lnTo>
                    <a:lnTo>
                      <a:pt x="4333" y="0"/>
                    </a:lnTo>
                    <a:lnTo>
                      <a:pt x="4297" y="1"/>
                    </a:lnTo>
                    <a:lnTo>
                      <a:pt x="4262" y="1"/>
                    </a:lnTo>
                    <a:lnTo>
                      <a:pt x="4226" y="2"/>
                    </a:lnTo>
                    <a:lnTo>
                      <a:pt x="4191" y="3"/>
                    </a:lnTo>
                    <a:lnTo>
                      <a:pt x="4156" y="4"/>
                    </a:lnTo>
                    <a:lnTo>
                      <a:pt x="4120" y="6"/>
                    </a:lnTo>
                    <a:lnTo>
                      <a:pt x="4085" y="9"/>
                    </a:lnTo>
                    <a:lnTo>
                      <a:pt x="4050" y="11"/>
                    </a:lnTo>
                    <a:lnTo>
                      <a:pt x="3967" y="19"/>
                    </a:lnTo>
                    <a:lnTo>
                      <a:pt x="3885" y="27"/>
                    </a:lnTo>
                    <a:lnTo>
                      <a:pt x="3803" y="36"/>
                    </a:lnTo>
                    <a:lnTo>
                      <a:pt x="3722" y="45"/>
                    </a:lnTo>
                    <a:lnTo>
                      <a:pt x="3642" y="57"/>
                    </a:lnTo>
                    <a:lnTo>
                      <a:pt x="3562" y="68"/>
                    </a:lnTo>
                    <a:lnTo>
                      <a:pt x="3484" y="80"/>
                    </a:lnTo>
                    <a:lnTo>
                      <a:pt x="3405" y="93"/>
                    </a:lnTo>
                    <a:lnTo>
                      <a:pt x="3328" y="106"/>
                    </a:lnTo>
                    <a:lnTo>
                      <a:pt x="3251" y="120"/>
                    </a:lnTo>
                    <a:lnTo>
                      <a:pt x="3175" y="134"/>
                    </a:lnTo>
                    <a:lnTo>
                      <a:pt x="3100" y="150"/>
                    </a:lnTo>
                    <a:lnTo>
                      <a:pt x="3026" y="165"/>
                    </a:lnTo>
                    <a:lnTo>
                      <a:pt x="2953" y="181"/>
                    </a:lnTo>
                    <a:lnTo>
                      <a:pt x="2880" y="197"/>
                    </a:lnTo>
                    <a:lnTo>
                      <a:pt x="2810" y="213"/>
                    </a:lnTo>
                    <a:lnTo>
                      <a:pt x="2740" y="230"/>
                    </a:lnTo>
                    <a:lnTo>
                      <a:pt x="2670" y="248"/>
                    </a:lnTo>
                    <a:lnTo>
                      <a:pt x="2602" y="265"/>
                    </a:lnTo>
                    <a:lnTo>
                      <a:pt x="2536" y="283"/>
                    </a:lnTo>
                    <a:lnTo>
                      <a:pt x="2406" y="318"/>
                    </a:lnTo>
                    <a:lnTo>
                      <a:pt x="2282" y="355"/>
                    </a:lnTo>
                    <a:lnTo>
                      <a:pt x="2163" y="391"/>
                    </a:lnTo>
                    <a:lnTo>
                      <a:pt x="2050" y="426"/>
                    </a:lnTo>
                    <a:lnTo>
                      <a:pt x="1942" y="462"/>
                    </a:lnTo>
                    <a:lnTo>
                      <a:pt x="1842" y="496"/>
                    </a:lnTo>
                    <a:lnTo>
                      <a:pt x="1791" y="515"/>
                    </a:lnTo>
                    <a:lnTo>
                      <a:pt x="1738" y="535"/>
                    </a:lnTo>
                    <a:lnTo>
                      <a:pt x="1687" y="554"/>
                    </a:lnTo>
                    <a:lnTo>
                      <a:pt x="1634" y="574"/>
                    </a:lnTo>
                    <a:lnTo>
                      <a:pt x="1581" y="594"/>
                    </a:lnTo>
                    <a:lnTo>
                      <a:pt x="1527" y="614"/>
                    </a:lnTo>
                    <a:lnTo>
                      <a:pt x="1473" y="636"/>
                    </a:lnTo>
                    <a:lnTo>
                      <a:pt x="1419" y="658"/>
                    </a:lnTo>
                    <a:lnTo>
                      <a:pt x="0" y="5550"/>
                    </a:lnTo>
                    <a:lnTo>
                      <a:pt x="91" y="5517"/>
                    </a:lnTo>
                    <a:lnTo>
                      <a:pt x="182" y="5484"/>
                    </a:lnTo>
                    <a:lnTo>
                      <a:pt x="271" y="5454"/>
                    </a:lnTo>
                    <a:lnTo>
                      <a:pt x="361" y="5424"/>
                    </a:lnTo>
                    <a:lnTo>
                      <a:pt x="449" y="5396"/>
                    </a:lnTo>
                    <a:lnTo>
                      <a:pt x="537" y="5367"/>
                    </a:lnTo>
                    <a:lnTo>
                      <a:pt x="624" y="5341"/>
                    </a:lnTo>
                    <a:lnTo>
                      <a:pt x="710" y="5316"/>
                    </a:lnTo>
                    <a:lnTo>
                      <a:pt x="796" y="5290"/>
                    </a:lnTo>
                    <a:lnTo>
                      <a:pt x="882" y="5267"/>
                    </a:lnTo>
                    <a:lnTo>
                      <a:pt x="967" y="5245"/>
                    </a:lnTo>
                    <a:lnTo>
                      <a:pt x="1051" y="5224"/>
                    </a:lnTo>
                    <a:lnTo>
                      <a:pt x="1135" y="5204"/>
                    </a:lnTo>
                    <a:lnTo>
                      <a:pt x="1218" y="5184"/>
                    </a:lnTo>
                    <a:lnTo>
                      <a:pt x="1301" y="5166"/>
                    </a:lnTo>
                    <a:lnTo>
                      <a:pt x="1383" y="5149"/>
                    </a:lnTo>
                    <a:lnTo>
                      <a:pt x="1464" y="5133"/>
                    </a:lnTo>
                    <a:lnTo>
                      <a:pt x="1545" y="5118"/>
                    </a:lnTo>
                    <a:lnTo>
                      <a:pt x="1625" y="5104"/>
                    </a:lnTo>
                    <a:lnTo>
                      <a:pt x="1705" y="5090"/>
                    </a:lnTo>
                    <a:lnTo>
                      <a:pt x="1785" y="5079"/>
                    </a:lnTo>
                    <a:lnTo>
                      <a:pt x="1864" y="5068"/>
                    </a:lnTo>
                    <a:lnTo>
                      <a:pt x="1942" y="5058"/>
                    </a:lnTo>
                    <a:lnTo>
                      <a:pt x="2020" y="5050"/>
                    </a:lnTo>
                    <a:lnTo>
                      <a:pt x="2097" y="5042"/>
                    </a:lnTo>
                    <a:lnTo>
                      <a:pt x="2174" y="5035"/>
                    </a:lnTo>
                    <a:lnTo>
                      <a:pt x="2251" y="5030"/>
                    </a:lnTo>
                    <a:lnTo>
                      <a:pt x="2326" y="5025"/>
                    </a:lnTo>
                    <a:lnTo>
                      <a:pt x="2402" y="5022"/>
                    </a:lnTo>
                    <a:lnTo>
                      <a:pt x="2477" y="5019"/>
                    </a:lnTo>
                    <a:lnTo>
                      <a:pt x="2552" y="5018"/>
                    </a:lnTo>
                    <a:lnTo>
                      <a:pt x="2627" y="5017"/>
                    </a:lnTo>
                    <a:lnTo>
                      <a:pt x="2745" y="5018"/>
                    </a:lnTo>
                    <a:lnTo>
                      <a:pt x="2861" y="5022"/>
                    </a:lnTo>
                    <a:lnTo>
                      <a:pt x="2976" y="5029"/>
                    </a:lnTo>
                    <a:lnTo>
                      <a:pt x="3088" y="5038"/>
                    </a:lnTo>
                    <a:lnTo>
                      <a:pt x="3200" y="5050"/>
                    </a:lnTo>
                    <a:lnTo>
                      <a:pt x="3309" y="5064"/>
                    </a:lnTo>
                    <a:lnTo>
                      <a:pt x="3416" y="5080"/>
                    </a:lnTo>
                    <a:lnTo>
                      <a:pt x="3521" y="5099"/>
                    </a:lnTo>
                    <a:lnTo>
                      <a:pt x="3624" y="5119"/>
                    </a:lnTo>
                    <a:lnTo>
                      <a:pt x="3726" y="5142"/>
                    </a:lnTo>
                    <a:lnTo>
                      <a:pt x="3826" y="5166"/>
                    </a:lnTo>
                    <a:lnTo>
                      <a:pt x="3924" y="5192"/>
                    </a:lnTo>
                    <a:lnTo>
                      <a:pt x="4021" y="5221"/>
                    </a:lnTo>
                    <a:lnTo>
                      <a:pt x="4116" y="5251"/>
                    </a:lnTo>
                    <a:lnTo>
                      <a:pt x="4210" y="5282"/>
                    </a:lnTo>
                    <a:lnTo>
                      <a:pt x="4302" y="5315"/>
                    </a:lnTo>
                    <a:lnTo>
                      <a:pt x="4392" y="5350"/>
                    </a:lnTo>
                    <a:lnTo>
                      <a:pt x="4482" y="5385"/>
                    </a:lnTo>
                    <a:lnTo>
                      <a:pt x="4569" y="5423"/>
                    </a:lnTo>
                    <a:lnTo>
                      <a:pt x="4656" y="5460"/>
                    </a:lnTo>
                    <a:lnTo>
                      <a:pt x="4741" y="5500"/>
                    </a:lnTo>
                    <a:lnTo>
                      <a:pt x="4824" y="5540"/>
                    </a:lnTo>
                    <a:lnTo>
                      <a:pt x="4907" y="5581"/>
                    </a:lnTo>
                    <a:lnTo>
                      <a:pt x="4987" y="5624"/>
                    </a:lnTo>
                    <a:lnTo>
                      <a:pt x="5067" y="5666"/>
                    </a:lnTo>
                    <a:lnTo>
                      <a:pt x="5146" y="5710"/>
                    </a:lnTo>
                    <a:lnTo>
                      <a:pt x="5223" y="5754"/>
                    </a:lnTo>
                    <a:lnTo>
                      <a:pt x="5300" y="5799"/>
                    </a:lnTo>
                    <a:lnTo>
                      <a:pt x="5376" y="5843"/>
                    </a:lnTo>
                    <a:lnTo>
                      <a:pt x="5449" y="5889"/>
                    </a:lnTo>
                    <a:lnTo>
                      <a:pt x="5523" y="5934"/>
                    </a:lnTo>
                    <a:lnTo>
                      <a:pt x="5595" y="5981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4" name="Freeform 16">
                <a:extLst>
                  <a:ext uri="{FF2B5EF4-FFF2-40B4-BE49-F238E27FC236}">
                    <a16:creationId xmlns:a16="http://schemas.microsoft.com/office/drawing/2014/main" id="{0DD9AC12-DBEA-4450-9E9F-AE3FA2ED53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625279" y="5080119"/>
                <a:ext cx="112322" cy="94082"/>
              </a:xfrm>
              <a:custGeom>
                <a:avLst/>
                <a:gdLst>
                  <a:gd name="T0" fmla="*/ 1586 w 7048"/>
                  <a:gd name="T1" fmla="*/ 552 h 5886"/>
                  <a:gd name="T2" fmla="*/ 1865 w 7048"/>
                  <a:gd name="T3" fmla="*/ 450 h 5886"/>
                  <a:gd name="T4" fmla="*/ 2138 w 7048"/>
                  <a:gd name="T5" fmla="*/ 359 h 5886"/>
                  <a:gd name="T6" fmla="*/ 2404 w 7048"/>
                  <a:gd name="T7" fmla="*/ 278 h 5886"/>
                  <a:gd name="T8" fmla="*/ 2665 w 7048"/>
                  <a:gd name="T9" fmla="*/ 207 h 5886"/>
                  <a:gd name="T10" fmla="*/ 2921 w 7048"/>
                  <a:gd name="T11" fmla="*/ 148 h 5886"/>
                  <a:gd name="T12" fmla="*/ 3171 w 7048"/>
                  <a:gd name="T13" fmla="*/ 97 h 5886"/>
                  <a:gd name="T14" fmla="*/ 3417 w 7048"/>
                  <a:gd name="T15" fmla="*/ 58 h 5886"/>
                  <a:gd name="T16" fmla="*/ 3657 w 7048"/>
                  <a:gd name="T17" fmla="*/ 28 h 5886"/>
                  <a:gd name="T18" fmla="*/ 3894 w 7048"/>
                  <a:gd name="T19" fmla="*/ 9 h 5886"/>
                  <a:gd name="T20" fmla="*/ 4126 w 7048"/>
                  <a:gd name="T21" fmla="*/ 0 h 5886"/>
                  <a:gd name="T22" fmla="*/ 4365 w 7048"/>
                  <a:gd name="T23" fmla="*/ 5 h 5886"/>
                  <a:gd name="T24" fmla="*/ 4599 w 7048"/>
                  <a:gd name="T25" fmla="*/ 19 h 5886"/>
                  <a:gd name="T26" fmla="*/ 4829 w 7048"/>
                  <a:gd name="T27" fmla="*/ 43 h 5886"/>
                  <a:gd name="T28" fmla="*/ 5053 w 7048"/>
                  <a:gd name="T29" fmla="*/ 77 h 5886"/>
                  <a:gd name="T30" fmla="*/ 5272 w 7048"/>
                  <a:gd name="T31" fmla="*/ 119 h 5886"/>
                  <a:gd name="T32" fmla="*/ 5457 w 7048"/>
                  <a:gd name="T33" fmla="*/ 167 h 5886"/>
                  <a:gd name="T34" fmla="*/ 5633 w 7048"/>
                  <a:gd name="T35" fmla="*/ 224 h 5886"/>
                  <a:gd name="T36" fmla="*/ 5815 w 7048"/>
                  <a:gd name="T37" fmla="*/ 293 h 5886"/>
                  <a:gd name="T38" fmla="*/ 5999 w 7048"/>
                  <a:gd name="T39" fmla="*/ 370 h 5886"/>
                  <a:gd name="T40" fmla="*/ 6300 w 7048"/>
                  <a:gd name="T41" fmla="*/ 507 h 5886"/>
                  <a:gd name="T42" fmla="*/ 6635 w 7048"/>
                  <a:gd name="T43" fmla="*/ 674 h 5886"/>
                  <a:gd name="T44" fmla="*/ 6911 w 7048"/>
                  <a:gd name="T45" fmla="*/ 821 h 5886"/>
                  <a:gd name="T46" fmla="*/ 5584 w 7048"/>
                  <a:gd name="T47" fmla="*/ 5886 h 5886"/>
                  <a:gd name="T48" fmla="*/ 5369 w 7048"/>
                  <a:gd name="T49" fmla="*/ 5752 h 5886"/>
                  <a:gd name="T50" fmla="*/ 5146 w 7048"/>
                  <a:gd name="T51" fmla="*/ 5622 h 5886"/>
                  <a:gd name="T52" fmla="*/ 4914 w 7048"/>
                  <a:gd name="T53" fmla="*/ 5497 h 5886"/>
                  <a:gd name="T54" fmla="*/ 4670 w 7048"/>
                  <a:gd name="T55" fmla="*/ 5378 h 5886"/>
                  <a:gd name="T56" fmla="*/ 4415 w 7048"/>
                  <a:gd name="T57" fmla="*/ 5270 h 5886"/>
                  <a:gd name="T58" fmla="*/ 4149 w 7048"/>
                  <a:gd name="T59" fmla="*/ 5173 h 5886"/>
                  <a:gd name="T60" fmla="*/ 3869 w 7048"/>
                  <a:gd name="T61" fmla="*/ 5089 h 5886"/>
                  <a:gd name="T62" fmla="*/ 3576 w 7048"/>
                  <a:gd name="T63" fmla="*/ 5022 h 5886"/>
                  <a:gd name="T64" fmla="*/ 3267 w 7048"/>
                  <a:gd name="T65" fmla="*/ 4972 h 5886"/>
                  <a:gd name="T66" fmla="*/ 2943 w 7048"/>
                  <a:gd name="T67" fmla="*/ 4942 h 5886"/>
                  <a:gd name="T68" fmla="*/ 2718 w 7048"/>
                  <a:gd name="T69" fmla="*/ 4935 h 5886"/>
                  <a:gd name="T70" fmla="*/ 2487 w 7048"/>
                  <a:gd name="T71" fmla="*/ 4940 h 5886"/>
                  <a:gd name="T72" fmla="*/ 2253 w 7048"/>
                  <a:gd name="T73" fmla="*/ 4955 h 5886"/>
                  <a:gd name="T74" fmla="*/ 2014 w 7048"/>
                  <a:gd name="T75" fmla="*/ 4979 h 5886"/>
                  <a:gd name="T76" fmla="*/ 1771 w 7048"/>
                  <a:gd name="T77" fmla="*/ 5015 h 5886"/>
                  <a:gd name="T78" fmla="*/ 1522 w 7048"/>
                  <a:gd name="T79" fmla="*/ 5059 h 5886"/>
                  <a:gd name="T80" fmla="*/ 1267 w 7048"/>
                  <a:gd name="T81" fmla="*/ 5114 h 5886"/>
                  <a:gd name="T82" fmla="*/ 1008 w 7048"/>
                  <a:gd name="T83" fmla="*/ 5179 h 5886"/>
                  <a:gd name="T84" fmla="*/ 742 w 7048"/>
                  <a:gd name="T85" fmla="*/ 5254 h 5886"/>
                  <a:gd name="T86" fmla="*/ 470 w 7048"/>
                  <a:gd name="T87" fmla="*/ 5340 h 5886"/>
                  <a:gd name="T88" fmla="*/ 190 w 7048"/>
                  <a:gd name="T89" fmla="*/ 5436 h 5886"/>
                  <a:gd name="T90" fmla="*/ 1396 w 7048"/>
                  <a:gd name="T91" fmla="*/ 625 h 58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048" h="5886">
                    <a:moveTo>
                      <a:pt x="1396" y="625"/>
                    </a:moveTo>
                    <a:lnTo>
                      <a:pt x="1491" y="588"/>
                    </a:lnTo>
                    <a:lnTo>
                      <a:pt x="1586" y="552"/>
                    </a:lnTo>
                    <a:lnTo>
                      <a:pt x="1680" y="516"/>
                    </a:lnTo>
                    <a:lnTo>
                      <a:pt x="1773" y="482"/>
                    </a:lnTo>
                    <a:lnTo>
                      <a:pt x="1865" y="450"/>
                    </a:lnTo>
                    <a:lnTo>
                      <a:pt x="1957" y="418"/>
                    </a:lnTo>
                    <a:lnTo>
                      <a:pt x="2048" y="388"/>
                    </a:lnTo>
                    <a:lnTo>
                      <a:pt x="2138" y="359"/>
                    </a:lnTo>
                    <a:lnTo>
                      <a:pt x="2226" y="330"/>
                    </a:lnTo>
                    <a:lnTo>
                      <a:pt x="2316" y="303"/>
                    </a:lnTo>
                    <a:lnTo>
                      <a:pt x="2404" y="278"/>
                    </a:lnTo>
                    <a:lnTo>
                      <a:pt x="2492" y="253"/>
                    </a:lnTo>
                    <a:lnTo>
                      <a:pt x="2579" y="229"/>
                    </a:lnTo>
                    <a:lnTo>
                      <a:pt x="2665" y="207"/>
                    </a:lnTo>
                    <a:lnTo>
                      <a:pt x="2751" y="186"/>
                    </a:lnTo>
                    <a:lnTo>
                      <a:pt x="2837" y="166"/>
                    </a:lnTo>
                    <a:lnTo>
                      <a:pt x="2921" y="148"/>
                    </a:lnTo>
                    <a:lnTo>
                      <a:pt x="3006" y="129"/>
                    </a:lnTo>
                    <a:lnTo>
                      <a:pt x="3088" y="113"/>
                    </a:lnTo>
                    <a:lnTo>
                      <a:pt x="3171" y="97"/>
                    </a:lnTo>
                    <a:lnTo>
                      <a:pt x="3254" y="83"/>
                    </a:lnTo>
                    <a:lnTo>
                      <a:pt x="3336" y="70"/>
                    </a:lnTo>
                    <a:lnTo>
                      <a:pt x="3417" y="58"/>
                    </a:lnTo>
                    <a:lnTo>
                      <a:pt x="3498" y="46"/>
                    </a:lnTo>
                    <a:lnTo>
                      <a:pt x="3578" y="37"/>
                    </a:lnTo>
                    <a:lnTo>
                      <a:pt x="3657" y="28"/>
                    </a:lnTo>
                    <a:lnTo>
                      <a:pt x="3737" y="21"/>
                    </a:lnTo>
                    <a:lnTo>
                      <a:pt x="3816" y="14"/>
                    </a:lnTo>
                    <a:lnTo>
                      <a:pt x="3894" y="9"/>
                    </a:lnTo>
                    <a:lnTo>
                      <a:pt x="3972" y="5"/>
                    </a:lnTo>
                    <a:lnTo>
                      <a:pt x="4050" y="2"/>
                    </a:lnTo>
                    <a:lnTo>
                      <a:pt x="4126" y="0"/>
                    </a:lnTo>
                    <a:lnTo>
                      <a:pt x="4206" y="1"/>
                    </a:lnTo>
                    <a:lnTo>
                      <a:pt x="4286" y="2"/>
                    </a:lnTo>
                    <a:lnTo>
                      <a:pt x="4365" y="5"/>
                    </a:lnTo>
                    <a:lnTo>
                      <a:pt x="4444" y="9"/>
                    </a:lnTo>
                    <a:lnTo>
                      <a:pt x="4522" y="13"/>
                    </a:lnTo>
                    <a:lnTo>
                      <a:pt x="4599" y="19"/>
                    </a:lnTo>
                    <a:lnTo>
                      <a:pt x="4676" y="26"/>
                    </a:lnTo>
                    <a:lnTo>
                      <a:pt x="4753" y="34"/>
                    </a:lnTo>
                    <a:lnTo>
                      <a:pt x="4829" y="43"/>
                    </a:lnTo>
                    <a:lnTo>
                      <a:pt x="4904" y="54"/>
                    </a:lnTo>
                    <a:lnTo>
                      <a:pt x="4978" y="65"/>
                    </a:lnTo>
                    <a:lnTo>
                      <a:pt x="5053" y="77"/>
                    </a:lnTo>
                    <a:lnTo>
                      <a:pt x="5127" y="90"/>
                    </a:lnTo>
                    <a:lnTo>
                      <a:pt x="5200" y="104"/>
                    </a:lnTo>
                    <a:lnTo>
                      <a:pt x="5272" y="119"/>
                    </a:lnTo>
                    <a:lnTo>
                      <a:pt x="5345" y="135"/>
                    </a:lnTo>
                    <a:lnTo>
                      <a:pt x="5401" y="151"/>
                    </a:lnTo>
                    <a:lnTo>
                      <a:pt x="5457" y="167"/>
                    </a:lnTo>
                    <a:lnTo>
                      <a:pt x="5515" y="185"/>
                    </a:lnTo>
                    <a:lnTo>
                      <a:pt x="5574" y="204"/>
                    </a:lnTo>
                    <a:lnTo>
                      <a:pt x="5633" y="224"/>
                    </a:lnTo>
                    <a:lnTo>
                      <a:pt x="5693" y="247"/>
                    </a:lnTo>
                    <a:lnTo>
                      <a:pt x="5754" y="269"/>
                    </a:lnTo>
                    <a:lnTo>
                      <a:pt x="5815" y="293"/>
                    </a:lnTo>
                    <a:lnTo>
                      <a:pt x="5876" y="317"/>
                    </a:lnTo>
                    <a:lnTo>
                      <a:pt x="5937" y="344"/>
                    </a:lnTo>
                    <a:lnTo>
                      <a:pt x="5999" y="370"/>
                    </a:lnTo>
                    <a:lnTo>
                      <a:pt x="6060" y="396"/>
                    </a:lnTo>
                    <a:lnTo>
                      <a:pt x="6181" y="452"/>
                    </a:lnTo>
                    <a:lnTo>
                      <a:pt x="6300" y="507"/>
                    </a:lnTo>
                    <a:lnTo>
                      <a:pt x="6416" y="564"/>
                    </a:lnTo>
                    <a:lnTo>
                      <a:pt x="6528" y="619"/>
                    </a:lnTo>
                    <a:lnTo>
                      <a:pt x="6635" y="674"/>
                    </a:lnTo>
                    <a:lnTo>
                      <a:pt x="6734" y="726"/>
                    </a:lnTo>
                    <a:lnTo>
                      <a:pt x="6827" y="776"/>
                    </a:lnTo>
                    <a:lnTo>
                      <a:pt x="6911" y="821"/>
                    </a:lnTo>
                    <a:lnTo>
                      <a:pt x="6984" y="863"/>
                    </a:lnTo>
                    <a:lnTo>
                      <a:pt x="7048" y="899"/>
                    </a:lnTo>
                    <a:lnTo>
                      <a:pt x="5584" y="5886"/>
                    </a:lnTo>
                    <a:lnTo>
                      <a:pt x="5513" y="5841"/>
                    </a:lnTo>
                    <a:lnTo>
                      <a:pt x="5442" y="5797"/>
                    </a:lnTo>
                    <a:lnTo>
                      <a:pt x="5369" y="5752"/>
                    </a:lnTo>
                    <a:lnTo>
                      <a:pt x="5296" y="5709"/>
                    </a:lnTo>
                    <a:lnTo>
                      <a:pt x="5222" y="5665"/>
                    </a:lnTo>
                    <a:lnTo>
                      <a:pt x="5146" y="5622"/>
                    </a:lnTo>
                    <a:lnTo>
                      <a:pt x="5070" y="5579"/>
                    </a:lnTo>
                    <a:lnTo>
                      <a:pt x="4993" y="5538"/>
                    </a:lnTo>
                    <a:lnTo>
                      <a:pt x="4914" y="5497"/>
                    </a:lnTo>
                    <a:lnTo>
                      <a:pt x="4834" y="5456"/>
                    </a:lnTo>
                    <a:lnTo>
                      <a:pt x="4753" y="5417"/>
                    </a:lnTo>
                    <a:lnTo>
                      <a:pt x="4670" y="5378"/>
                    </a:lnTo>
                    <a:lnTo>
                      <a:pt x="4586" y="5341"/>
                    </a:lnTo>
                    <a:lnTo>
                      <a:pt x="4501" y="5305"/>
                    </a:lnTo>
                    <a:lnTo>
                      <a:pt x="4415" y="5270"/>
                    </a:lnTo>
                    <a:lnTo>
                      <a:pt x="4328" y="5236"/>
                    </a:lnTo>
                    <a:lnTo>
                      <a:pt x="4239" y="5204"/>
                    </a:lnTo>
                    <a:lnTo>
                      <a:pt x="4149" y="5173"/>
                    </a:lnTo>
                    <a:lnTo>
                      <a:pt x="4057" y="5143"/>
                    </a:lnTo>
                    <a:lnTo>
                      <a:pt x="3964" y="5116"/>
                    </a:lnTo>
                    <a:lnTo>
                      <a:pt x="3869" y="5089"/>
                    </a:lnTo>
                    <a:lnTo>
                      <a:pt x="3773" y="5065"/>
                    </a:lnTo>
                    <a:lnTo>
                      <a:pt x="3675" y="5042"/>
                    </a:lnTo>
                    <a:lnTo>
                      <a:pt x="3576" y="5022"/>
                    </a:lnTo>
                    <a:lnTo>
                      <a:pt x="3475" y="5003"/>
                    </a:lnTo>
                    <a:lnTo>
                      <a:pt x="3371" y="4986"/>
                    </a:lnTo>
                    <a:lnTo>
                      <a:pt x="3267" y="4972"/>
                    </a:lnTo>
                    <a:lnTo>
                      <a:pt x="3161" y="4960"/>
                    </a:lnTo>
                    <a:lnTo>
                      <a:pt x="3053" y="4950"/>
                    </a:lnTo>
                    <a:lnTo>
                      <a:pt x="2943" y="4942"/>
                    </a:lnTo>
                    <a:lnTo>
                      <a:pt x="2832" y="4937"/>
                    </a:lnTo>
                    <a:lnTo>
                      <a:pt x="2719" y="4935"/>
                    </a:lnTo>
                    <a:lnTo>
                      <a:pt x="2718" y="4935"/>
                    </a:lnTo>
                    <a:lnTo>
                      <a:pt x="2641" y="4936"/>
                    </a:lnTo>
                    <a:lnTo>
                      <a:pt x="2565" y="4937"/>
                    </a:lnTo>
                    <a:lnTo>
                      <a:pt x="2487" y="4940"/>
                    </a:lnTo>
                    <a:lnTo>
                      <a:pt x="2409" y="4944"/>
                    </a:lnTo>
                    <a:lnTo>
                      <a:pt x="2332" y="4949"/>
                    </a:lnTo>
                    <a:lnTo>
                      <a:pt x="2253" y="4955"/>
                    </a:lnTo>
                    <a:lnTo>
                      <a:pt x="2174" y="4962"/>
                    </a:lnTo>
                    <a:lnTo>
                      <a:pt x="2094" y="4970"/>
                    </a:lnTo>
                    <a:lnTo>
                      <a:pt x="2014" y="4979"/>
                    </a:lnTo>
                    <a:lnTo>
                      <a:pt x="1933" y="4990"/>
                    </a:lnTo>
                    <a:lnTo>
                      <a:pt x="1853" y="5002"/>
                    </a:lnTo>
                    <a:lnTo>
                      <a:pt x="1771" y="5015"/>
                    </a:lnTo>
                    <a:lnTo>
                      <a:pt x="1688" y="5028"/>
                    </a:lnTo>
                    <a:lnTo>
                      <a:pt x="1605" y="5043"/>
                    </a:lnTo>
                    <a:lnTo>
                      <a:pt x="1522" y="5059"/>
                    </a:lnTo>
                    <a:lnTo>
                      <a:pt x="1438" y="5076"/>
                    </a:lnTo>
                    <a:lnTo>
                      <a:pt x="1353" y="5094"/>
                    </a:lnTo>
                    <a:lnTo>
                      <a:pt x="1267" y="5114"/>
                    </a:lnTo>
                    <a:lnTo>
                      <a:pt x="1181" y="5135"/>
                    </a:lnTo>
                    <a:lnTo>
                      <a:pt x="1096" y="5156"/>
                    </a:lnTo>
                    <a:lnTo>
                      <a:pt x="1008" y="5179"/>
                    </a:lnTo>
                    <a:lnTo>
                      <a:pt x="920" y="5204"/>
                    </a:lnTo>
                    <a:lnTo>
                      <a:pt x="832" y="5228"/>
                    </a:lnTo>
                    <a:lnTo>
                      <a:pt x="742" y="5254"/>
                    </a:lnTo>
                    <a:lnTo>
                      <a:pt x="652" y="5282"/>
                    </a:lnTo>
                    <a:lnTo>
                      <a:pt x="561" y="5311"/>
                    </a:lnTo>
                    <a:lnTo>
                      <a:pt x="470" y="5340"/>
                    </a:lnTo>
                    <a:lnTo>
                      <a:pt x="377" y="5371"/>
                    </a:lnTo>
                    <a:lnTo>
                      <a:pt x="284" y="5403"/>
                    </a:lnTo>
                    <a:lnTo>
                      <a:pt x="190" y="5436"/>
                    </a:lnTo>
                    <a:lnTo>
                      <a:pt x="96" y="5470"/>
                    </a:lnTo>
                    <a:lnTo>
                      <a:pt x="0" y="5506"/>
                    </a:lnTo>
                    <a:lnTo>
                      <a:pt x="1396" y="625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A5E49F9A-103F-4505-A282-FEAA1861AF5E}"/>
              </a:ext>
            </a:extLst>
          </p:cNvPr>
          <p:cNvGrpSpPr/>
          <p:nvPr/>
        </p:nvGrpSpPr>
        <p:grpSpPr>
          <a:xfrm>
            <a:off x="6519857" y="5135917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E5173641-82B4-4E3F-9B4B-651AA190ACCD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110" name="Rounded Rectangle 25">
                <a:extLst>
                  <a:ext uri="{FF2B5EF4-FFF2-40B4-BE49-F238E27FC236}">
                    <a16:creationId xmlns:a16="http://schemas.microsoft.com/office/drawing/2014/main" id="{F9FE7772-7794-4D2D-AC05-6C88EA638B83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111" name="Rounded Rectangle 26">
                <a:extLst>
                  <a:ext uri="{FF2B5EF4-FFF2-40B4-BE49-F238E27FC236}">
                    <a16:creationId xmlns:a16="http://schemas.microsoft.com/office/drawing/2014/main" id="{0588D299-3F27-4CAA-953B-FC0ED90E25C3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B1427109-AD45-4A05-A1F7-325077710C20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Alt</a:t>
              </a: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0179B0D1-D237-48B4-A8A7-689F426BF420}"/>
              </a:ext>
            </a:extLst>
          </p:cNvPr>
          <p:cNvGrpSpPr/>
          <p:nvPr/>
        </p:nvGrpSpPr>
        <p:grpSpPr>
          <a:xfrm>
            <a:off x="2105079" y="3939009"/>
            <a:ext cx="1016654" cy="1033130"/>
            <a:chOff x="3198700" y="3945799"/>
            <a:chExt cx="1016654" cy="103313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699F8743-79B4-4C6C-A0FC-81BFD54415E3}"/>
                </a:ext>
              </a:extLst>
            </p:cNvPr>
            <p:cNvGrpSpPr/>
            <p:nvPr/>
          </p:nvGrpSpPr>
          <p:grpSpPr>
            <a:xfrm>
              <a:off x="3198700" y="3945799"/>
              <a:ext cx="1016654" cy="1033130"/>
              <a:chOff x="5620958" y="1603400"/>
              <a:chExt cx="697100" cy="708397"/>
            </a:xfrm>
          </p:grpSpPr>
          <p:sp>
            <p:nvSpPr>
              <p:cNvPr id="115" name="Rounded Rectangle 20">
                <a:extLst>
                  <a:ext uri="{FF2B5EF4-FFF2-40B4-BE49-F238E27FC236}">
                    <a16:creationId xmlns:a16="http://schemas.microsoft.com/office/drawing/2014/main" id="{51092297-DE3E-46B3-9AA2-11D2C616BBD3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116" name="Rounded Rectangle 21">
                <a:extLst>
                  <a:ext uri="{FF2B5EF4-FFF2-40B4-BE49-F238E27FC236}">
                    <a16:creationId xmlns:a16="http://schemas.microsoft.com/office/drawing/2014/main" id="{6EE4132A-36A5-4AE4-BBED-2E0E9BF62247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114" name="Isosceles Triangle 113">
              <a:extLst>
                <a:ext uri="{FF2B5EF4-FFF2-40B4-BE49-F238E27FC236}">
                  <a16:creationId xmlns:a16="http://schemas.microsoft.com/office/drawing/2014/main" id="{214C907B-B799-4742-B864-5500E5951BA4}"/>
                </a:ext>
              </a:extLst>
            </p:cNvPr>
            <p:cNvSpPr/>
            <p:nvPr/>
          </p:nvSpPr>
          <p:spPr>
            <a:xfrm flipV="1">
              <a:off x="3611478" y="4379994"/>
              <a:ext cx="191098" cy="164740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3BC91708-4D6E-4F99-A4F9-0828405518CE}"/>
              </a:ext>
            </a:extLst>
          </p:cNvPr>
          <p:cNvGrpSpPr/>
          <p:nvPr/>
        </p:nvGrpSpPr>
        <p:grpSpPr>
          <a:xfrm>
            <a:off x="3365968" y="3939009"/>
            <a:ext cx="1016654" cy="1033130"/>
            <a:chOff x="4560572" y="3945799"/>
            <a:chExt cx="1016654" cy="103313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CD023BA8-BCB7-4D2B-ADA3-E77BB0D54438}"/>
                </a:ext>
              </a:extLst>
            </p:cNvPr>
            <p:cNvGrpSpPr/>
            <p:nvPr/>
          </p:nvGrpSpPr>
          <p:grpSpPr>
            <a:xfrm>
              <a:off x="4560572" y="3945799"/>
              <a:ext cx="1016654" cy="1033130"/>
              <a:chOff x="5620958" y="1603400"/>
              <a:chExt cx="697100" cy="708397"/>
            </a:xfrm>
          </p:grpSpPr>
          <p:sp>
            <p:nvSpPr>
              <p:cNvPr id="120" name="Rounded Rectangle 20">
                <a:extLst>
                  <a:ext uri="{FF2B5EF4-FFF2-40B4-BE49-F238E27FC236}">
                    <a16:creationId xmlns:a16="http://schemas.microsoft.com/office/drawing/2014/main" id="{80FAB120-575D-4D99-A4F4-CA22324CB1A3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121" name="Rounded Rectangle 21">
                <a:extLst>
                  <a:ext uri="{FF2B5EF4-FFF2-40B4-BE49-F238E27FC236}">
                    <a16:creationId xmlns:a16="http://schemas.microsoft.com/office/drawing/2014/main" id="{F14AF05F-6C3D-4B6D-B3F1-E6C717FEE6C7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119" name="Isosceles Triangle 118">
              <a:extLst>
                <a:ext uri="{FF2B5EF4-FFF2-40B4-BE49-F238E27FC236}">
                  <a16:creationId xmlns:a16="http://schemas.microsoft.com/office/drawing/2014/main" id="{62567F54-97F0-4D24-8B2C-202A023DB267}"/>
                </a:ext>
              </a:extLst>
            </p:cNvPr>
            <p:cNvSpPr/>
            <p:nvPr/>
          </p:nvSpPr>
          <p:spPr>
            <a:xfrm rot="5400000">
              <a:off x="4973350" y="4379994"/>
              <a:ext cx="191098" cy="164740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79DB522D-31D0-44C7-9639-13769FBA8BFF}"/>
              </a:ext>
            </a:extLst>
          </p:cNvPr>
          <p:cNvGrpSpPr/>
          <p:nvPr/>
        </p:nvGrpSpPr>
        <p:grpSpPr>
          <a:xfrm>
            <a:off x="844190" y="3939009"/>
            <a:ext cx="1016654" cy="1033130"/>
            <a:chOff x="1827100" y="3945799"/>
            <a:chExt cx="1016654" cy="103313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ADDF24E4-345E-4D45-9309-5CAEB7C8CE7F}"/>
                </a:ext>
              </a:extLst>
            </p:cNvPr>
            <p:cNvGrpSpPr/>
            <p:nvPr/>
          </p:nvGrpSpPr>
          <p:grpSpPr>
            <a:xfrm>
              <a:off x="1827100" y="3945799"/>
              <a:ext cx="1016654" cy="1033130"/>
              <a:chOff x="5620958" y="1603400"/>
              <a:chExt cx="697100" cy="708397"/>
            </a:xfrm>
          </p:grpSpPr>
          <p:sp>
            <p:nvSpPr>
              <p:cNvPr id="125" name="Rounded Rectangle 20">
                <a:extLst>
                  <a:ext uri="{FF2B5EF4-FFF2-40B4-BE49-F238E27FC236}">
                    <a16:creationId xmlns:a16="http://schemas.microsoft.com/office/drawing/2014/main" id="{421BF8D4-692B-4F40-BBDE-457C26B54E3C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126" name="Rounded Rectangle 21">
                <a:extLst>
                  <a:ext uri="{FF2B5EF4-FFF2-40B4-BE49-F238E27FC236}">
                    <a16:creationId xmlns:a16="http://schemas.microsoft.com/office/drawing/2014/main" id="{87C78167-C39E-435C-86EE-28D17FBA42F5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124" name="Isosceles Triangle 123">
              <a:extLst>
                <a:ext uri="{FF2B5EF4-FFF2-40B4-BE49-F238E27FC236}">
                  <a16:creationId xmlns:a16="http://schemas.microsoft.com/office/drawing/2014/main" id="{1B40CE07-6F6F-4392-BDBC-F873945E112A}"/>
                </a:ext>
              </a:extLst>
            </p:cNvPr>
            <p:cNvSpPr/>
            <p:nvPr/>
          </p:nvSpPr>
          <p:spPr>
            <a:xfrm rot="16200000">
              <a:off x="2239878" y="4379994"/>
              <a:ext cx="191098" cy="164740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37980155-DE22-4AE1-AAE7-D5DA8CABE689}"/>
              </a:ext>
            </a:extLst>
          </p:cNvPr>
          <p:cNvGrpSpPr/>
          <p:nvPr/>
        </p:nvGrpSpPr>
        <p:grpSpPr>
          <a:xfrm>
            <a:off x="4882786" y="3939010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56776E76-E2AF-4F4E-9536-A6F8845F3D52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130" name="Rounded Rectangle 25">
                <a:extLst>
                  <a:ext uri="{FF2B5EF4-FFF2-40B4-BE49-F238E27FC236}">
                    <a16:creationId xmlns:a16="http://schemas.microsoft.com/office/drawing/2014/main" id="{FC7B6980-E5FB-4A35-ABC9-632BF8A4CA6A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131" name="Rounded Rectangle 26">
                <a:extLst>
                  <a:ext uri="{FF2B5EF4-FFF2-40B4-BE49-F238E27FC236}">
                    <a16:creationId xmlns:a16="http://schemas.microsoft.com/office/drawing/2014/main" id="{4917F3E2-8333-40DD-AC74-7687C3BA40F7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2094FF8D-AC57-4EBF-BC2A-5C4052131FBD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Ctrl</a:t>
              </a:r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D3A734F6-B9C1-40A4-BCF0-8A29BBF9D890}"/>
              </a:ext>
            </a:extLst>
          </p:cNvPr>
          <p:cNvGrpSpPr/>
          <p:nvPr/>
        </p:nvGrpSpPr>
        <p:grpSpPr>
          <a:xfrm>
            <a:off x="8590295" y="3939010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341EB348-1F16-4022-8360-B36820D23063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136" name="Rounded Rectangle 25">
                <a:extLst>
                  <a:ext uri="{FF2B5EF4-FFF2-40B4-BE49-F238E27FC236}">
                    <a16:creationId xmlns:a16="http://schemas.microsoft.com/office/drawing/2014/main" id="{ED47E7AD-DDB3-4EAD-A289-89CEC07C2688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137" name="Rounded Rectangle 26">
                <a:extLst>
                  <a:ext uri="{FF2B5EF4-FFF2-40B4-BE49-F238E27FC236}">
                    <a16:creationId xmlns:a16="http://schemas.microsoft.com/office/drawing/2014/main" id="{E2658624-BC42-4FCD-80A5-E9BBD455E635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C96E12A1-16B2-4742-B97F-2A06E40110B7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option</a:t>
              </a: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24D04E65-3264-4DED-BCE7-E18B8517B7FC}"/>
                </a:ext>
              </a:extLst>
            </p:cNvPr>
            <p:cNvSpPr txBox="1"/>
            <p:nvPr/>
          </p:nvSpPr>
          <p:spPr>
            <a:xfrm>
              <a:off x="5652839" y="3466688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alt</a:t>
              </a:r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D9B0C32B-A46E-4213-B78A-811D575CBA3F}"/>
              </a:ext>
            </a:extLst>
          </p:cNvPr>
          <p:cNvGrpSpPr/>
          <p:nvPr/>
        </p:nvGrpSpPr>
        <p:grpSpPr>
          <a:xfrm>
            <a:off x="4894909" y="1426335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917D4B76-92BE-48A3-80FD-E00D3130D952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141" name="Rounded Rectangle 20">
                <a:extLst>
                  <a:ext uri="{FF2B5EF4-FFF2-40B4-BE49-F238E27FC236}">
                    <a16:creationId xmlns:a16="http://schemas.microsoft.com/office/drawing/2014/main" id="{D97C1E3A-00A9-4A93-B588-29DCC26E2586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142" name="Rounded Rectangle 21">
                <a:extLst>
                  <a:ext uri="{FF2B5EF4-FFF2-40B4-BE49-F238E27FC236}">
                    <a16:creationId xmlns:a16="http://schemas.microsoft.com/office/drawing/2014/main" id="{21462C5C-9894-4B39-B8E3-F474037BAAEF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5200B8EE-F44C-49E4-A13A-88F6C2A85CBB}"/>
                </a:ext>
              </a:extLst>
            </p:cNvPr>
            <p:cNvSpPr txBox="1"/>
            <p:nvPr/>
          </p:nvSpPr>
          <p:spPr>
            <a:xfrm>
              <a:off x="5802539" y="1776639"/>
              <a:ext cx="278305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0C6F6EB5-321B-4F6A-AA0B-3EDB1BEFE0CA}"/>
              </a:ext>
            </a:extLst>
          </p:cNvPr>
          <p:cNvGrpSpPr/>
          <p:nvPr/>
        </p:nvGrpSpPr>
        <p:grpSpPr>
          <a:xfrm>
            <a:off x="8590295" y="1456051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144" name="Group 143">
              <a:extLst>
                <a:ext uri="{FF2B5EF4-FFF2-40B4-BE49-F238E27FC236}">
                  <a16:creationId xmlns:a16="http://schemas.microsoft.com/office/drawing/2014/main" id="{14DCD65E-6FB5-4F94-BE00-F2D3B687226C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146" name="Rounded Rectangle 25">
                <a:extLst>
                  <a:ext uri="{FF2B5EF4-FFF2-40B4-BE49-F238E27FC236}">
                    <a16:creationId xmlns:a16="http://schemas.microsoft.com/office/drawing/2014/main" id="{BA81A4A8-5577-4F31-8C6E-EA4BF6DE9366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147" name="Rounded Rectangle 26">
                <a:extLst>
                  <a:ext uri="{FF2B5EF4-FFF2-40B4-BE49-F238E27FC236}">
                    <a16:creationId xmlns:a16="http://schemas.microsoft.com/office/drawing/2014/main" id="{5C925CA0-A1A7-48B0-8B89-E4166BC4897F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27957F35-6654-4AAA-BEEA-698E4DD20507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control</a:t>
              </a:r>
            </a:p>
          </p:txBody>
        </p: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7340D905-EC04-46A0-A295-B8052EA38F2A}"/>
              </a:ext>
            </a:extLst>
          </p:cNvPr>
          <p:cNvGrpSpPr/>
          <p:nvPr/>
        </p:nvGrpSpPr>
        <p:grpSpPr>
          <a:xfrm>
            <a:off x="10327980" y="1456050"/>
            <a:ext cx="1016654" cy="1033130"/>
            <a:chOff x="13793949" y="246464"/>
            <a:chExt cx="1016654" cy="103313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3197CBCC-E7C4-4D25-8B8E-117AEEB603C6}"/>
                </a:ext>
              </a:extLst>
            </p:cNvPr>
            <p:cNvGrpSpPr/>
            <p:nvPr/>
          </p:nvGrpSpPr>
          <p:grpSpPr>
            <a:xfrm>
              <a:off x="13793949" y="246464"/>
              <a:ext cx="1016654" cy="1033130"/>
              <a:chOff x="5620958" y="1603400"/>
              <a:chExt cx="697100" cy="708397"/>
            </a:xfrm>
          </p:grpSpPr>
          <p:sp>
            <p:nvSpPr>
              <p:cNvPr id="151" name="Rounded Rectangle 20">
                <a:extLst>
                  <a:ext uri="{FF2B5EF4-FFF2-40B4-BE49-F238E27FC236}">
                    <a16:creationId xmlns:a16="http://schemas.microsoft.com/office/drawing/2014/main" id="{25E486DB-A00E-40D7-BEBA-BBDE716722FC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152" name="Rounded Rectangle 21">
                <a:extLst>
                  <a:ext uri="{FF2B5EF4-FFF2-40B4-BE49-F238E27FC236}">
                    <a16:creationId xmlns:a16="http://schemas.microsoft.com/office/drawing/2014/main" id="{8495B436-3FEF-4431-BD67-B2AE5509528A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687B9CE3-980A-426D-B7B2-65A86DA1C485}"/>
                </a:ext>
              </a:extLst>
            </p:cNvPr>
            <p:cNvSpPr txBox="1"/>
            <p:nvPr/>
          </p:nvSpPr>
          <p:spPr>
            <a:xfrm>
              <a:off x="13836103" y="801054"/>
              <a:ext cx="8778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esc</a:t>
              </a: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CC3F55A0-1B0B-4613-9258-1CB667B9C662}"/>
              </a:ext>
            </a:extLst>
          </p:cNvPr>
          <p:cNvGrpSpPr/>
          <p:nvPr/>
        </p:nvGrpSpPr>
        <p:grpSpPr>
          <a:xfrm>
            <a:off x="6119109" y="1692344"/>
            <a:ext cx="496508" cy="496508"/>
            <a:chOff x="5539008" y="1972503"/>
            <a:chExt cx="359400" cy="359400"/>
          </a:xfrm>
        </p:grpSpPr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E0063BEB-46A0-4370-9224-4B0320932F14}"/>
                </a:ext>
              </a:extLst>
            </p:cNvPr>
            <p:cNvSpPr/>
            <p:nvPr/>
          </p:nvSpPr>
          <p:spPr>
            <a:xfrm>
              <a:off x="5539008" y="1972503"/>
              <a:ext cx="359400" cy="359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5" name="Freeform 58">
              <a:extLst>
                <a:ext uri="{FF2B5EF4-FFF2-40B4-BE49-F238E27FC236}">
                  <a16:creationId xmlns:a16="http://schemas.microsoft.com/office/drawing/2014/main" id="{3779DE2E-D147-4972-B9CF-BDAB5AA449A0}"/>
                </a:ext>
              </a:extLst>
            </p:cNvPr>
            <p:cNvSpPr/>
            <p:nvPr/>
          </p:nvSpPr>
          <p:spPr>
            <a:xfrm rot="16200000">
              <a:off x="5627268" y="2060763"/>
              <a:ext cx="182881" cy="182880"/>
            </a:xfrm>
            <a:custGeom>
              <a:avLst/>
              <a:gdLst>
                <a:gd name="connsiteX0" fmla="*/ 182881 w 182881"/>
                <a:gd name="connsiteY0" fmla="*/ 68581 h 182880"/>
                <a:gd name="connsiteX1" fmla="*/ 182881 w 182881"/>
                <a:gd name="connsiteY1" fmla="*/ 114300 h 182880"/>
                <a:gd name="connsiteX2" fmla="*/ 114300 w 182881"/>
                <a:gd name="connsiteY2" fmla="*/ 114300 h 182880"/>
                <a:gd name="connsiteX3" fmla="*/ 114300 w 182881"/>
                <a:gd name="connsiteY3" fmla="*/ 182880 h 182880"/>
                <a:gd name="connsiteX4" fmla="*/ 68581 w 182881"/>
                <a:gd name="connsiteY4" fmla="*/ 182880 h 182880"/>
                <a:gd name="connsiteX5" fmla="*/ 68581 w 182881"/>
                <a:gd name="connsiteY5" fmla="*/ 114300 h 182880"/>
                <a:gd name="connsiteX6" fmla="*/ 0 w 182881"/>
                <a:gd name="connsiteY6" fmla="*/ 114300 h 182880"/>
                <a:gd name="connsiteX7" fmla="*/ 0 w 182881"/>
                <a:gd name="connsiteY7" fmla="*/ 68581 h 182880"/>
                <a:gd name="connsiteX8" fmla="*/ 68581 w 182881"/>
                <a:gd name="connsiteY8" fmla="*/ 68581 h 182880"/>
                <a:gd name="connsiteX9" fmla="*/ 68581 w 182881"/>
                <a:gd name="connsiteY9" fmla="*/ 0 h 182880"/>
                <a:gd name="connsiteX10" fmla="*/ 114300 w 182881"/>
                <a:gd name="connsiteY10" fmla="*/ 0 h 182880"/>
                <a:gd name="connsiteX11" fmla="*/ 114300 w 182881"/>
                <a:gd name="connsiteY11" fmla="*/ 68581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2881" h="182880">
                  <a:moveTo>
                    <a:pt x="182881" y="68581"/>
                  </a:moveTo>
                  <a:lnTo>
                    <a:pt x="182881" y="114300"/>
                  </a:lnTo>
                  <a:lnTo>
                    <a:pt x="114300" y="114300"/>
                  </a:lnTo>
                  <a:lnTo>
                    <a:pt x="114300" y="182880"/>
                  </a:lnTo>
                  <a:lnTo>
                    <a:pt x="68581" y="182880"/>
                  </a:lnTo>
                  <a:lnTo>
                    <a:pt x="68581" y="114300"/>
                  </a:lnTo>
                  <a:lnTo>
                    <a:pt x="0" y="114300"/>
                  </a:lnTo>
                  <a:lnTo>
                    <a:pt x="0" y="68581"/>
                  </a:lnTo>
                  <a:lnTo>
                    <a:pt x="68581" y="68581"/>
                  </a:lnTo>
                  <a:lnTo>
                    <a:pt x="68581" y="0"/>
                  </a:lnTo>
                  <a:lnTo>
                    <a:pt x="114300" y="0"/>
                  </a:lnTo>
                  <a:lnTo>
                    <a:pt x="114300" y="68581"/>
                  </a:lnTo>
                  <a:close/>
                </a:path>
              </a:pathLst>
            </a:cu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293C9BEC-E9F7-445B-A2FC-C59A4FD2BF48}"/>
              </a:ext>
            </a:extLst>
          </p:cNvPr>
          <p:cNvGrpSpPr/>
          <p:nvPr/>
        </p:nvGrpSpPr>
        <p:grpSpPr>
          <a:xfrm>
            <a:off x="8590295" y="5108592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03B2E942-D389-4377-BF65-776DFACA61B9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159" name="Rounded Rectangle 25">
                <a:extLst>
                  <a:ext uri="{FF2B5EF4-FFF2-40B4-BE49-F238E27FC236}">
                    <a16:creationId xmlns:a16="http://schemas.microsoft.com/office/drawing/2014/main" id="{5D1889D9-1CBF-46F4-BF2E-9380EE5F7764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160" name="Rounded Rectangle 26">
                <a:extLst>
                  <a:ext uri="{FF2B5EF4-FFF2-40B4-BE49-F238E27FC236}">
                    <a16:creationId xmlns:a16="http://schemas.microsoft.com/office/drawing/2014/main" id="{05DC74FC-2B55-4C93-B75E-E0DA2A94D557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2638CB40-6FBB-42C9-BB07-E027A194D878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shift</a:t>
              </a:r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079E0D1A-49FE-466C-A99A-55C3C2946EB1}"/>
              </a:ext>
            </a:extLst>
          </p:cNvPr>
          <p:cNvGrpSpPr/>
          <p:nvPr/>
        </p:nvGrpSpPr>
        <p:grpSpPr>
          <a:xfrm>
            <a:off x="2983441" y="1466977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BA615B1D-F1FF-457C-A48C-504A9B5A965D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164" name="Rounded Rectangle 25">
                <a:extLst>
                  <a:ext uri="{FF2B5EF4-FFF2-40B4-BE49-F238E27FC236}">
                    <a16:creationId xmlns:a16="http://schemas.microsoft.com/office/drawing/2014/main" id="{60D8687A-A2B9-4715-9D45-CE3535D27107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165" name="Rounded Rectangle 26">
                <a:extLst>
                  <a:ext uri="{FF2B5EF4-FFF2-40B4-BE49-F238E27FC236}">
                    <a16:creationId xmlns:a16="http://schemas.microsoft.com/office/drawing/2014/main" id="{02C594EE-5490-4CC2-B33F-E6693EF4CF46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5A8DBB82-9C4E-4869-AA01-21B54C938DC6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en-US" sz="180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Shift</a:t>
              </a: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D1040B52-60ED-4D15-A1A4-D96E5CB34053}"/>
              </a:ext>
            </a:extLst>
          </p:cNvPr>
          <p:cNvGrpSpPr/>
          <p:nvPr/>
        </p:nvGrpSpPr>
        <p:grpSpPr>
          <a:xfrm>
            <a:off x="1361588" y="5135810"/>
            <a:ext cx="3020105" cy="1044088"/>
            <a:chOff x="7584849" y="4348064"/>
            <a:chExt cx="2067039" cy="714601"/>
          </a:xfrm>
        </p:grpSpPr>
        <p:sp>
          <p:nvSpPr>
            <p:cNvPr id="167" name="Rounded Rectangle 47">
              <a:extLst>
                <a:ext uri="{FF2B5EF4-FFF2-40B4-BE49-F238E27FC236}">
                  <a16:creationId xmlns:a16="http://schemas.microsoft.com/office/drawing/2014/main" id="{1A62D148-87A1-424C-948E-E34C37E037CE}"/>
                </a:ext>
              </a:extLst>
            </p:cNvPr>
            <p:cNvSpPr/>
            <p:nvPr/>
          </p:nvSpPr>
          <p:spPr>
            <a:xfrm>
              <a:off x="7587748" y="4349433"/>
              <a:ext cx="2064140" cy="713232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 w="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ounded Rectangle 46">
              <a:extLst>
                <a:ext uri="{FF2B5EF4-FFF2-40B4-BE49-F238E27FC236}">
                  <a16:creationId xmlns:a16="http://schemas.microsoft.com/office/drawing/2014/main" id="{4FF3198F-DF1D-4ECF-AA85-4A8AE2A85199}"/>
                </a:ext>
              </a:extLst>
            </p:cNvPr>
            <p:cNvSpPr/>
            <p:nvPr/>
          </p:nvSpPr>
          <p:spPr>
            <a:xfrm>
              <a:off x="7584849" y="4348064"/>
              <a:ext cx="2031466" cy="680615"/>
            </a:xfrm>
            <a:prstGeom prst="roundRect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919047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cloud\drive\websites\slidemodel\logo\sebastian\slidemodel-logo-tran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7865" y="3109736"/>
            <a:ext cx="3373099" cy="638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6161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Group Shapes</a:t>
            </a:r>
            <a:endParaRPr lang="en-IN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7F9FCCD2-C6C8-4F7C-BFBF-D37ED315399D}"/>
              </a:ext>
            </a:extLst>
          </p:cNvPr>
          <p:cNvSpPr/>
          <p:nvPr/>
        </p:nvSpPr>
        <p:spPr>
          <a:xfrm>
            <a:off x="5944957" y="1718862"/>
            <a:ext cx="6240752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1193E29-75FD-4ED1-B8EB-5C1B16503595}"/>
              </a:ext>
            </a:extLst>
          </p:cNvPr>
          <p:cNvSpPr/>
          <p:nvPr/>
        </p:nvSpPr>
        <p:spPr>
          <a:xfrm>
            <a:off x="-1" y="1714292"/>
            <a:ext cx="5842569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9730643-F7C2-4D28-8332-16CEBDA77704}"/>
              </a:ext>
            </a:extLst>
          </p:cNvPr>
          <p:cNvSpPr/>
          <p:nvPr/>
        </p:nvSpPr>
        <p:spPr>
          <a:xfrm>
            <a:off x="311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969E00B5-D312-453E-9B39-12954FC9789E}"/>
              </a:ext>
            </a:extLst>
          </p:cNvPr>
          <p:cNvSpPr/>
          <p:nvPr/>
        </p:nvSpPr>
        <p:spPr>
          <a:xfrm>
            <a:off x="595039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3018049-6925-489D-B029-69B12B64F5E0}"/>
              </a:ext>
            </a:extLst>
          </p:cNvPr>
          <p:cNvGrpSpPr/>
          <p:nvPr/>
        </p:nvGrpSpPr>
        <p:grpSpPr>
          <a:xfrm>
            <a:off x="6143385" y="1843121"/>
            <a:ext cx="386690" cy="473803"/>
            <a:chOff x="10950107" y="696800"/>
            <a:chExt cx="566152" cy="693694"/>
          </a:xfrm>
          <a:solidFill>
            <a:schemeClr val="bg1">
              <a:lumMod val="95000"/>
            </a:schemeClr>
          </a:solidFill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3ABDEF0-25D3-4CF2-BA4D-B306BFA8360E}"/>
                </a:ext>
              </a:extLst>
            </p:cNvPr>
            <p:cNvSpPr/>
            <p:nvPr/>
          </p:nvSpPr>
          <p:spPr>
            <a:xfrm>
              <a:off x="10950107" y="860576"/>
              <a:ext cx="566152" cy="529918"/>
            </a:xfrm>
            <a:custGeom>
              <a:avLst/>
              <a:gdLst>
                <a:gd name="connsiteX0" fmla="*/ 129663 w 2381250"/>
                <a:gd name="connsiteY0" fmla="*/ 386229 h 2228850"/>
                <a:gd name="connsiteX1" fmla="*/ 311790 w 2381250"/>
                <a:gd name="connsiteY1" fmla="*/ 1851365 h 2228850"/>
                <a:gd name="connsiteX2" fmla="*/ 772610 w 2381250"/>
                <a:gd name="connsiteY2" fmla="*/ 2223421 h 2228850"/>
                <a:gd name="connsiteX3" fmla="*/ 783344 w 2381250"/>
                <a:gd name="connsiteY3" fmla="*/ 2223211 h 2228850"/>
                <a:gd name="connsiteX4" fmla="*/ 997209 w 2381250"/>
                <a:gd name="connsiteY4" fmla="*/ 2166214 h 2228850"/>
                <a:gd name="connsiteX5" fmla="*/ 1250546 w 2381250"/>
                <a:gd name="connsiteY5" fmla="*/ 2106159 h 2228850"/>
                <a:gd name="connsiteX6" fmla="*/ 1491700 w 2381250"/>
                <a:gd name="connsiteY6" fmla="*/ 2164252 h 2228850"/>
                <a:gd name="connsiteX7" fmla="*/ 1722710 w 2381250"/>
                <a:gd name="connsiteY7" fmla="*/ 2219639 h 2228850"/>
                <a:gd name="connsiteX8" fmla="*/ 2179195 w 2381250"/>
                <a:gd name="connsiteY8" fmla="*/ 1858251 h 2228850"/>
                <a:gd name="connsiteX9" fmla="*/ 2379201 w 2381250"/>
                <a:gd name="connsiteY9" fmla="*/ 1448581 h 2228850"/>
                <a:gd name="connsiteX10" fmla="*/ 2380020 w 2381250"/>
                <a:gd name="connsiteY10" fmla="*/ 1446000 h 2228850"/>
                <a:gd name="connsiteX11" fmla="*/ 2367371 w 2381250"/>
                <a:gd name="connsiteY11" fmla="*/ 1416796 h 2228850"/>
                <a:gd name="connsiteX12" fmla="*/ 2365628 w 2381250"/>
                <a:gd name="connsiteY12" fmla="*/ 1416053 h 2228850"/>
                <a:gd name="connsiteX13" fmla="*/ 1997792 w 2381250"/>
                <a:gd name="connsiteY13" fmla="*/ 860174 h 2228850"/>
                <a:gd name="connsiteX14" fmla="*/ 2293038 w 2381250"/>
                <a:gd name="connsiteY14" fmla="*/ 337833 h 2228850"/>
                <a:gd name="connsiteX15" fmla="*/ 2295362 w 2381250"/>
                <a:gd name="connsiteY15" fmla="*/ 336385 h 2228850"/>
                <a:gd name="connsiteX16" fmla="*/ 2305802 w 2381250"/>
                <a:gd name="connsiteY16" fmla="*/ 321088 h 2228850"/>
                <a:gd name="connsiteX17" fmla="*/ 2302125 w 2381250"/>
                <a:gd name="connsiteY17" fmla="*/ 302943 h 2228850"/>
                <a:gd name="connsiteX18" fmla="*/ 1761676 w 2381250"/>
                <a:gd name="connsiteY18" fmla="*/ 9449 h 2228850"/>
                <a:gd name="connsiteX19" fmla="*/ 1714528 w 2381250"/>
                <a:gd name="connsiteY19" fmla="*/ 7144 h 2228850"/>
                <a:gd name="connsiteX20" fmla="*/ 1375333 w 2381250"/>
                <a:gd name="connsiteY20" fmla="*/ 91850 h 2228850"/>
                <a:gd name="connsiteX21" fmla="*/ 1212846 w 2381250"/>
                <a:gd name="connsiteY21" fmla="*/ 140398 h 2228850"/>
                <a:gd name="connsiteX22" fmla="*/ 1044777 w 2381250"/>
                <a:gd name="connsiteY22" fmla="*/ 91259 h 2228850"/>
                <a:gd name="connsiteX23" fmla="*/ 748550 w 2381250"/>
                <a:gd name="connsiteY23" fmla="*/ 16021 h 2228850"/>
                <a:gd name="connsiteX24" fmla="*/ 741034 w 2381250"/>
                <a:gd name="connsiteY24" fmla="*/ 16097 h 2228850"/>
                <a:gd name="connsiteX25" fmla="*/ 129663 w 2381250"/>
                <a:gd name="connsiteY25" fmla="*/ 386229 h 222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381250" h="2228850">
                  <a:moveTo>
                    <a:pt x="129663" y="386229"/>
                  </a:moveTo>
                  <a:cubicBezTo>
                    <a:pt x="-115939" y="812425"/>
                    <a:pt x="40194" y="1459201"/>
                    <a:pt x="311790" y="1851365"/>
                  </a:cubicBezTo>
                  <a:cubicBezTo>
                    <a:pt x="447360" y="2047427"/>
                    <a:pt x="584615" y="2223421"/>
                    <a:pt x="772610" y="2223421"/>
                  </a:cubicBezTo>
                  <a:cubicBezTo>
                    <a:pt x="776153" y="2223421"/>
                    <a:pt x="779706" y="2223354"/>
                    <a:pt x="783344" y="2223211"/>
                  </a:cubicBezTo>
                  <a:cubicBezTo>
                    <a:pt x="871670" y="2219687"/>
                    <a:pt x="935497" y="2192493"/>
                    <a:pt x="997209" y="2166214"/>
                  </a:cubicBezTo>
                  <a:cubicBezTo>
                    <a:pt x="1066494" y="2136686"/>
                    <a:pt x="1138151" y="2106159"/>
                    <a:pt x="1250546" y="2106159"/>
                  </a:cubicBezTo>
                  <a:cubicBezTo>
                    <a:pt x="1357473" y="2106159"/>
                    <a:pt x="1425711" y="2135696"/>
                    <a:pt x="1491700" y="2164252"/>
                  </a:cubicBezTo>
                  <a:cubicBezTo>
                    <a:pt x="1556736" y="2192388"/>
                    <a:pt x="1623726" y="2221497"/>
                    <a:pt x="1722710" y="2219639"/>
                  </a:cubicBezTo>
                  <a:cubicBezTo>
                    <a:pt x="1934469" y="2215696"/>
                    <a:pt x="2064486" y="2025787"/>
                    <a:pt x="2179195" y="1858251"/>
                  </a:cubicBezTo>
                  <a:cubicBezTo>
                    <a:pt x="2298896" y="1683325"/>
                    <a:pt x="2358941" y="1513484"/>
                    <a:pt x="2379201" y="1448581"/>
                  </a:cubicBezTo>
                  <a:lnTo>
                    <a:pt x="2380020" y="1446000"/>
                  </a:lnTo>
                  <a:cubicBezTo>
                    <a:pt x="2383878" y="1434465"/>
                    <a:pt x="2378430" y="1421873"/>
                    <a:pt x="2367371" y="1416796"/>
                  </a:cubicBezTo>
                  <a:cubicBezTo>
                    <a:pt x="2367066" y="1416653"/>
                    <a:pt x="2365942" y="1416187"/>
                    <a:pt x="2365628" y="1416053"/>
                  </a:cubicBezTo>
                  <a:cubicBezTo>
                    <a:pt x="2328338" y="1400804"/>
                    <a:pt x="2001230" y="1255690"/>
                    <a:pt x="1997792" y="860174"/>
                  </a:cubicBezTo>
                  <a:cubicBezTo>
                    <a:pt x="1994601" y="538839"/>
                    <a:pt x="2243184" y="368675"/>
                    <a:pt x="2293038" y="337833"/>
                  </a:cubicBezTo>
                  <a:lnTo>
                    <a:pt x="2295362" y="336385"/>
                  </a:lnTo>
                  <a:cubicBezTo>
                    <a:pt x="2300763" y="332908"/>
                    <a:pt x="2304525" y="327393"/>
                    <a:pt x="2305802" y="321088"/>
                  </a:cubicBezTo>
                  <a:cubicBezTo>
                    <a:pt x="2307078" y="314792"/>
                    <a:pt x="2305744" y="308239"/>
                    <a:pt x="2302125" y="302943"/>
                  </a:cubicBezTo>
                  <a:cubicBezTo>
                    <a:pt x="2130542" y="51845"/>
                    <a:pt x="1867556" y="14002"/>
                    <a:pt x="1761676" y="9449"/>
                  </a:cubicBezTo>
                  <a:cubicBezTo>
                    <a:pt x="1746312" y="7915"/>
                    <a:pt x="1730453" y="7144"/>
                    <a:pt x="1714528" y="7144"/>
                  </a:cubicBezTo>
                  <a:cubicBezTo>
                    <a:pt x="1590169" y="7144"/>
                    <a:pt x="1471040" y="54112"/>
                    <a:pt x="1375333" y="91850"/>
                  </a:cubicBezTo>
                  <a:cubicBezTo>
                    <a:pt x="1309267" y="117900"/>
                    <a:pt x="1252203" y="140398"/>
                    <a:pt x="1212846" y="140398"/>
                  </a:cubicBezTo>
                  <a:cubicBezTo>
                    <a:pt x="1168621" y="140398"/>
                    <a:pt x="1111233" y="117624"/>
                    <a:pt x="1044777" y="91259"/>
                  </a:cubicBezTo>
                  <a:cubicBezTo>
                    <a:pt x="955909" y="55988"/>
                    <a:pt x="855182" y="16021"/>
                    <a:pt x="748550" y="16021"/>
                  </a:cubicBezTo>
                  <a:cubicBezTo>
                    <a:pt x="746006" y="16021"/>
                    <a:pt x="743501" y="16050"/>
                    <a:pt x="741034" y="16097"/>
                  </a:cubicBezTo>
                  <a:cubicBezTo>
                    <a:pt x="493099" y="19745"/>
                    <a:pt x="258822" y="161592"/>
                    <a:pt x="129663" y="3862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3679BBA-DDE2-4BEE-86C8-2A2A2B398241}"/>
                </a:ext>
              </a:extLst>
            </p:cNvPr>
            <p:cNvSpPr/>
            <p:nvPr/>
          </p:nvSpPr>
          <p:spPr>
            <a:xfrm>
              <a:off x="11224883" y="696800"/>
              <a:ext cx="151729" cy="169845"/>
            </a:xfrm>
            <a:custGeom>
              <a:avLst/>
              <a:gdLst>
                <a:gd name="connsiteX0" fmla="*/ 606180 w 638175"/>
                <a:gd name="connsiteY0" fmla="*/ 7162 h 714375"/>
                <a:gd name="connsiteX1" fmla="*/ 168277 w 638175"/>
                <a:gd name="connsiteY1" fmla="*/ 231790 h 714375"/>
                <a:gd name="connsiteX2" fmla="*/ 10962 w 638175"/>
                <a:gd name="connsiteY2" fmla="*/ 692600 h 714375"/>
                <a:gd name="connsiteX3" fmla="*/ 32718 w 638175"/>
                <a:gd name="connsiteY3" fmla="*/ 713212 h 714375"/>
                <a:gd name="connsiteX4" fmla="*/ 63502 w 638175"/>
                <a:gd name="connsiteY4" fmla="*/ 714412 h 714375"/>
                <a:gd name="connsiteX5" fmla="*/ 476840 w 638175"/>
                <a:gd name="connsiteY5" fmla="*/ 502414 h 714375"/>
                <a:gd name="connsiteX6" fmla="*/ 630821 w 638175"/>
                <a:gd name="connsiteY6" fmla="*/ 28355 h 714375"/>
                <a:gd name="connsiteX7" fmla="*/ 606180 w 638175"/>
                <a:gd name="connsiteY7" fmla="*/ 7162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714375">
                  <a:moveTo>
                    <a:pt x="606180" y="7162"/>
                  </a:moveTo>
                  <a:cubicBezTo>
                    <a:pt x="456037" y="13277"/>
                    <a:pt x="275929" y="105698"/>
                    <a:pt x="168277" y="231790"/>
                  </a:cubicBezTo>
                  <a:cubicBezTo>
                    <a:pt x="76790" y="337775"/>
                    <a:pt x="-12583" y="514483"/>
                    <a:pt x="10962" y="692600"/>
                  </a:cubicBezTo>
                  <a:cubicBezTo>
                    <a:pt x="12439" y="703744"/>
                    <a:pt x="21507" y="712345"/>
                    <a:pt x="32718" y="713212"/>
                  </a:cubicBezTo>
                  <a:cubicBezTo>
                    <a:pt x="42852" y="714003"/>
                    <a:pt x="53196" y="714403"/>
                    <a:pt x="63502" y="714412"/>
                  </a:cubicBezTo>
                  <a:cubicBezTo>
                    <a:pt x="210311" y="714412"/>
                    <a:pt x="368683" y="633193"/>
                    <a:pt x="476840" y="502414"/>
                  </a:cubicBezTo>
                  <a:cubicBezTo>
                    <a:pt x="590673" y="364321"/>
                    <a:pt x="648233" y="187099"/>
                    <a:pt x="630821" y="28355"/>
                  </a:cubicBezTo>
                  <a:cubicBezTo>
                    <a:pt x="629449" y="15916"/>
                    <a:pt x="618505" y="6676"/>
                    <a:pt x="606180" y="7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1" name="Graphic 12">
            <a:extLst>
              <a:ext uri="{FF2B5EF4-FFF2-40B4-BE49-F238E27FC236}">
                <a16:creationId xmlns:a16="http://schemas.microsoft.com/office/drawing/2014/main" id="{6DBB3A4A-337D-4805-9A04-7D20AB13D955}"/>
              </a:ext>
            </a:extLst>
          </p:cNvPr>
          <p:cNvGrpSpPr/>
          <p:nvPr/>
        </p:nvGrpSpPr>
        <p:grpSpPr>
          <a:xfrm>
            <a:off x="219154" y="1923832"/>
            <a:ext cx="380990" cy="380990"/>
            <a:chOff x="3808412" y="1143000"/>
            <a:chExt cx="4572000" cy="4572000"/>
          </a:xfrm>
          <a:solidFill>
            <a:schemeClr val="bg1">
              <a:lumMod val="9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17FBB1BC-8E30-41DA-9ECD-84A1A5252882}"/>
                </a:ext>
              </a:extLst>
            </p:cNvPr>
            <p:cNvSpPr/>
            <p:nvPr/>
          </p:nvSpPr>
          <p:spPr>
            <a:xfrm>
              <a:off x="3801278" y="1135856"/>
              <a:ext cx="4581525" cy="4581525"/>
            </a:xfrm>
            <a:custGeom>
              <a:avLst/>
              <a:gdLst>
                <a:gd name="connsiteX0" fmla="*/ 8811 w 4581525"/>
                <a:gd name="connsiteY0" fmla="*/ 2140744 h 4581525"/>
                <a:gd name="connsiteX1" fmla="*/ 7144 w 4581525"/>
                <a:gd name="connsiteY1" fmla="*/ 654491 h 4581525"/>
                <a:gd name="connsiteX2" fmla="*/ 1835944 w 4581525"/>
                <a:gd name="connsiteY2" fmla="*/ 406156 h 4581525"/>
                <a:gd name="connsiteX3" fmla="*/ 1835944 w 4581525"/>
                <a:gd name="connsiteY3" fmla="*/ 2140744 h 4581525"/>
                <a:gd name="connsiteX4" fmla="*/ 8811 w 4581525"/>
                <a:gd name="connsiteY4" fmla="*/ 2140744 h 4581525"/>
                <a:gd name="connsiteX5" fmla="*/ 2140744 w 4581525"/>
                <a:gd name="connsiteY5" fmla="*/ 361864 h 4581525"/>
                <a:gd name="connsiteX6" fmla="*/ 4578535 w 4581525"/>
                <a:gd name="connsiteY6" fmla="*/ 7144 h 4581525"/>
                <a:gd name="connsiteX7" fmla="*/ 4578535 w 4581525"/>
                <a:gd name="connsiteY7" fmla="*/ 2140744 h 4581525"/>
                <a:gd name="connsiteX8" fmla="*/ 2140744 w 4581525"/>
                <a:gd name="connsiteY8" fmla="*/ 2140744 h 4581525"/>
                <a:gd name="connsiteX9" fmla="*/ 2140744 w 4581525"/>
                <a:gd name="connsiteY9" fmla="*/ 361864 h 4581525"/>
                <a:gd name="connsiteX10" fmla="*/ 4579125 w 4581525"/>
                <a:gd name="connsiteY10" fmla="*/ 2445544 h 4581525"/>
                <a:gd name="connsiteX11" fmla="*/ 4578535 w 4581525"/>
                <a:gd name="connsiteY11" fmla="*/ 4579144 h 4581525"/>
                <a:gd name="connsiteX12" fmla="*/ 2140744 w 4581525"/>
                <a:gd name="connsiteY12" fmla="*/ 4236168 h 4581525"/>
                <a:gd name="connsiteX13" fmla="*/ 2140744 w 4581525"/>
                <a:gd name="connsiteY13" fmla="*/ 2445544 h 4581525"/>
                <a:gd name="connsiteX14" fmla="*/ 4579125 w 4581525"/>
                <a:gd name="connsiteY14" fmla="*/ 2445544 h 4581525"/>
                <a:gd name="connsiteX15" fmla="*/ 1835944 w 4581525"/>
                <a:gd name="connsiteY15" fmla="*/ 4197363 h 4581525"/>
                <a:gd name="connsiteX16" fmla="*/ 8630 w 4581525"/>
                <a:gd name="connsiteY16" fmla="*/ 3946884 h 4581525"/>
                <a:gd name="connsiteX17" fmla="*/ 8534 w 4581525"/>
                <a:gd name="connsiteY17" fmla="*/ 2445544 h 4581525"/>
                <a:gd name="connsiteX18" fmla="*/ 1835944 w 4581525"/>
                <a:gd name="connsiteY18" fmla="*/ 2445544 h 4581525"/>
                <a:gd name="connsiteX19" fmla="*/ 1835944 w 4581525"/>
                <a:gd name="connsiteY19" fmla="*/ 4197363 h 458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81525" h="4581525">
                  <a:moveTo>
                    <a:pt x="8811" y="2140744"/>
                  </a:moveTo>
                  <a:lnTo>
                    <a:pt x="7144" y="654491"/>
                  </a:lnTo>
                  <a:lnTo>
                    <a:pt x="1835944" y="406156"/>
                  </a:lnTo>
                  <a:lnTo>
                    <a:pt x="1835944" y="2140744"/>
                  </a:lnTo>
                  <a:lnTo>
                    <a:pt x="8811" y="2140744"/>
                  </a:lnTo>
                  <a:close/>
                  <a:moveTo>
                    <a:pt x="2140744" y="361864"/>
                  </a:moveTo>
                  <a:lnTo>
                    <a:pt x="4578535" y="7144"/>
                  </a:lnTo>
                  <a:lnTo>
                    <a:pt x="4578535" y="2140744"/>
                  </a:lnTo>
                  <a:lnTo>
                    <a:pt x="2140744" y="2140744"/>
                  </a:lnTo>
                  <a:lnTo>
                    <a:pt x="2140744" y="361864"/>
                  </a:lnTo>
                  <a:close/>
                  <a:moveTo>
                    <a:pt x="4579125" y="2445544"/>
                  </a:moveTo>
                  <a:lnTo>
                    <a:pt x="4578535" y="4579144"/>
                  </a:lnTo>
                  <a:lnTo>
                    <a:pt x="2140744" y="4236168"/>
                  </a:lnTo>
                  <a:lnTo>
                    <a:pt x="2140744" y="2445544"/>
                  </a:lnTo>
                  <a:lnTo>
                    <a:pt x="4579125" y="2445544"/>
                  </a:lnTo>
                  <a:close/>
                  <a:moveTo>
                    <a:pt x="1835944" y="4197363"/>
                  </a:moveTo>
                  <a:lnTo>
                    <a:pt x="8630" y="3946884"/>
                  </a:lnTo>
                  <a:lnTo>
                    <a:pt x="8534" y="2445544"/>
                  </a:lnTo>
                  <a:lnTo>
                    <a:pt x="1835944" y="2445544"/>
                  </a:lnTo>
                  <a:lnTo>
                    <a:pt x="1835944" y="4197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276A184C-1AF4-489C-80FA-EC1B8C4FC443}"/>
              </a:ext>
            </a:extLst>
          </p:cNvPr>
          <p:cNvSpPr txBox="1"/>
          <p:nvPr/>
        </p:nvSpPr>
        <p:spPr>
          <a:xfrm>
            <a:off x="2841601" y="3263411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A1A83B5-87B5-4832-BAA0-961DAC934D75}"/>
              </a:ext>
            </a:extLst>
          </p:cNvPr>
          <p:cNvGrpSpPr/>
          <p:nvPr/>
        </p:nvGrpSpPr>
        <p:grpSpPr>
          <a:xfrm>
            <a:off x="3421516" y="3208511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E2330957-6F37-4CA8-A0BA-9D09A4D16F05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68" name="Rounded Rectangle 20">
                <a:extLst>
                  <a:ext uri="{FF2B5EF4-FFF2-40B4-BE49-F238E27FC236}">
                    <a16:creationId xmlns:a16="http://schemas.microsoft.com/office/drawing/2014/main" id="{08CEBA54-1420-4307-B4AA-CF5483130D6C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69" name="Rounded Rectangle 21">
                <a:extLst>
                  <a:ext uri="{FF2B5EF4-FFF2-40B4-BE49-F238E27FC236}">
                    <a16:creationId xmlns:a16="http://schemas.microsoft.com/office/drawing/2014/main" id="{F8088431-E4FE-4D06-BED0-72CDBBC5D557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7D69198F-584E-48B3-88EB-C3F93E17D117}"/>
                </a:ext>
              </a:extLst>
            </p:cNvPr>
            <p:cNvSpPr txBox="1"/>
            <p:nvPr/>
          </p:nvSpPr>
          <p:spPr>
            <a:xfrm>
              <a:off x="5800891" y="1776639"/>
              <a:ext cx="281602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63E233AC-E7D1-4561-983D-C7E26C7E194B}"/>
              </a:ext>
            </a:extLst>
          </p:cNvPr>
          <p:cNvGrpSpPr/>
          <p:nvPr/>
        </p:nvGrpSpPr>
        <p:grpSpPr>
          <a:xfrm>
            <a:off x="1424060" y="3208512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96DFEEF7-E51D-431D-9D1D-AB8AFEEDCA93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73" name="Rounded Rectangle 25">
                <a:extLst>
                  <a:ext uri="{FF2B5EF4-FFF2-40B4-BE49-F238E27FC236}">
                    <a16:creationId xmlns:a16="http://schemas.microsoft.com/office/drawing/2014/main" id="{A4011E7F-FF1B-4234-A727-D6A24207EE07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74" name="Rounded Rectangle 26">
                <a:extLst>
                  <a:ext uri="{FF2B5EF4-FFF2-40B4-BE49-F238E27FC236}">
                    <a16:creationId xmlns:a16="http://schemas.microsoft.com/office/drawing/2014/main" id="{0E65D25E-41F4-45A2-9810-8CA222FC24BF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3469B19E-1EA2-4358-9A12-8D9B044DEE50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Ctrl</a:t>
              </a: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68E6F130-78F1-43E2-B990-5783DC75A240}"/>
              </a:ext>
            </a:extLst>
          </p:cNvPr>
          <p:cNvGrpSpPr/>
          <p:nvPr/>
        </p:nvGrpSpPr>
        <p:grpSpPr>
          <a:xfrm>
            <a:off x="6412071" y="3199067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B3B1081C-57FF-4048-A469-5648F88DCA5E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85" name="Rounded Rectangle 25">
                <a:extLst>
                  <a:ext uri="{FF2B5EF4-FFF2-40B4-BE49-F238E27FC236}">
                    <a16:creationId xmlns:a16="http://schemas.microsoft.com/office/drawing/2014/main" id="{2C540D71-4CD0-4898-BA78-A070B7221063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86" name="Rounded Rectangle 26">
                <a:extLst>
                  <a:ext uri="{FF2B5EF4-FFF2-40B4-BE49-F238E27FC236}">
                    <a16:creationId xmlns:a16="http://schemas.microsoft.com/office/drawing/2014/main" id="{E77238F9-7875-4DA9-ACB4-0EA570592C56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56732AB5-CFFC-4B8E-8CF1-FFD2E74C3318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option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FC115F01-0875-48AF-98A4-3AF66EAADAD8}"/>
                </a:ext>
              </a:extLst>
            </p:cNvPr>
            <p:cNvSpPr txBox="1"/>
            <p:nvPr/>
          </p:nvSpPr>
          <p:spPr>
            <a:xfrm>
              <a:off x="5652839" y="3466688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alt</a:t>
              </a:r>
            </a:p>
          </p:txBody>
        </p:sp>
      </p:grpSp>
      <p:sp>
        <p:nvSpPr>
          <p:cNvPr id="87" name="TextBox 86">
            <a:extLst>
              <a:ext uri="{FF2B5EF4-FFF2-40B4-BE49-F238E27FC236}">
                <a16:creationId xmlns:a16="http://schemas.microsoft.com/office/drawing/2014/main" id="{5B652E6C-16D2-4906-8C47-32CE46BDE72B}"/>
              </a:ext>
            </a:extLst>
          </p:cNvPr>
          <p:cNvSpPr txBox="1"/>
          <p:nvPr/>
        </p:nvSpPr>
        <p:spPr>
          <a:xfrm>
            <a:off x="7814683" y="3253966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F0A7310-B90A-45C4-B3B9-3829C0056482}"/>
              </a:ext>
            </a:extLst>
          </p:cNvPr>
          <p:cNvSpPr txBox="1"/>
          <p:nvPr/>
        </p:nvSpPr>
        <p:spPr>
          <a:xfrm>
            <a:off x="10137343" y="3253966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67CABB00-BD32-4768-B8D2-05FDA9F09276}"/>
              </a:ext>
            </a:extLst>
          </p:cNvPr>
          <p:cNvGrpSpPr/>
          <p:nvPr/>
        </p:nvGrpSpPr>
        <p:grpSpPr>
          <a:xfrm>
            <a:off x="10721605" y="3199066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7746FFF9-4E83-4C45-9A15-5D158EC9BD7D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92" name="Rounded Rectangle 20">
                <a:extLst>
                  <a:ext uri="{FF2B5EF4-FFF2-40B4-BE49-F238E27FC236}">
                    <a16:creationId xmlns:a16="http://schemas.microsoft.com/office/drawing/2014/main" id="{20D36256-2E3D-403C-AF9F-B63235C9D09D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93" name="Rounded Rectangle 21">
                <a:extLst>
                  <a:ext uri="{FF2B5EF4-FFF2-40B4-BE49-F238E27FC236}">
                    <a16:creationId xmlns:a16="http://schemas.microsoft.com/office/drawing/2014/main" id="{58F05B1A-2C98-4C64-973B-3C7106E37AE1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C2CB813B-7ECC-444E-A9AF-4F95633DB67F}"/>
                </a:ext>
              </a:extLst>
            </p:cNvPr>
            <p:cNvSpPr txBox="1"/>
            <p:nvPr/>
          </p:nvSpPr>
          <p:spPr>
            <a:xfrm>
              <a:off x="5800891" y="1776639"/>
              <a:ext cx="281602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</a:t>
              </a: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D4C437CD-6A1A-42B7-B1A6-05DAC5677420}"/>
              </a:ext>
            </a:extLst>
          </p:cNvPr>
          <p:cNvGrpSpPr/>
          <p:nvPr/>
        </p:nvGrpSpPr>
        <p:grpSpPr>
          <a:xfrm>
            <a:off x="8398945" y="3193587"/>
            <a:ext cx="1754408" cy="1044088"/>
            <a:chOff x="7584849" y="4348064"/>
            <a:chExt cx="1200763" cy="714601"/>
          </a:xfrm>
        </p:grpSpPr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C925532D-3634-4AA1-8953-F4C2B0921D4F}"/>
                </a:ext>
              </a:extLst>
            </p:cNvPr>
            <p:cNvGrpSpPr/>
            <p:nvPr/>
          </p:nvGrpSpPr>
          <p:grpSpPr>
            <a:xfrm>
              <a:off x="7584849" y="4348064"/>
              <a:ext cx="1200763" cy="714601"/>
              <a:chOff x="7584849" y="4348064"/>
              <a:chExt cx="1200763" cy="714601"/>
            </a:xfrm>
          </p:grpSpPr>
          <p:sp>
            <p:nvSpPr>
              <p:cNvPr id="105" name="Rounded Rectangle 47">
                <a:extLst>
                  <a:ext uri="{FF2B5EF4-FFF2-40B4-BE49-F238E27FC236}">
                    <a16:creationId xmlns:a16="http://schemas.microsoft.com/office/drawing/2014/main" id="{A0FEFC3A-9341-4A45-809A-A3C332A8EE3D}"/>
                  </a:ext>
                </a:extLst>
              </p:cNvPr>
              <p:cNvSpPr/>
              <p:nvPr/>
            </p:nvSpPr>
            <p:spPr>
              <a:xfrm>
                <a:off x="7587748" y="4349433"/>
                <a:ext cx="1197864" cy="713232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ounded Rectangle 46">
                <a:extLst>
                  <a:ext uri="{FF2B5EF4-FFF2-40B4-BE49-F238E27FC236}">
                    <a16:creationId xmlns:a16="http://schemas.microsoft.com/office/drawing/2014/main" id="{9E7B1EE4-9143-40E2-898D-3FBBD1D70B08}"/>
                  </a:ext>
                </a:extLst>
              </p:cNvPr>
              <p:cNvSpPr/>
              <p:nvPr/>
            </p:nvSpPr>
            <p:spPr>
              <a:xfrm>
                <a:off x="7584849" y="4348064"/>
                <a:ext cx="1171589" cy="680615"/>
              </a:xfrm>
              <a:prstGeom prst="round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509FEA66-F991-40EF-85BF-10745D47CE46}"/>
                </a:ext>
              </a:extLst>
            </p:cNvPr>
            <p:cNvSpPr txBox="1"/>
            <p:nvPr/>
          </p:nvSpPr>
          <p:spPr>
            <a:xfrm>
              <a:off x="7659065" y="4777677"/>
              <a:ext cx="863334" cy="1811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command</a:t>
              </a:r>
            </a:p>
          </p:txBody>
        </p:sp>
        <p:sp>
          <p:nvSpPr>
            <p:cNvPr id="104" name="Freeform 5">
              <a:extLst>
                <a:ext uri="{FF2B5EF4-FFF2-40B4-BE49-F238E27FC236}">
                  <a16:creationId xmlns:a16="http://schemas.microsoft.com/office/drawing/2014/main" id="{865F350F-0786-41D2-915B-1F093C1552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5500" y="4432300"/>
              <a:ext cx="187325" cy="192088"/>
            </a:xfrm>
            <a:custGeom>
              <a:avLst/>
              <a:gdLst>
                <a:gd name="T0" fmla="*/ 4207 w 15694"/>
                <a:gd name="T1" fmla="*/ 14726 h 16093"/>
                <a:gd name="T2" fmla="*/ 4875 w 15694"/>
                <a:gd name="T3" fmla="*/ 13893 h 16093"/>
                <a:gd name="T4" fmla="*/ 2454 w 15694"/>
                <a:gd name="T5" fmla="*/ 11140 h 16093"/>
                <a:gd name="T6" fmla="*/ 1527 w 15694"/>
                <a:gd name="T7" fmla="*/ 11685 h 16093"/>
                <a:gd name="T8" fmla="*/ 1070 w 15694"/>
                <a:gd name="T9" fmla="*/ 12707 h 16093"/>
                <a:gd name="T10" fmla="*/ 1299 w 15694"/>
                <a:gd name="T11" fmla="*/ 14130 h 16093"/>
                <a:gd name="T12" fmla="*/ 2080 w 15694"/>
                <a:gd name="T13" fmla="*/ 14856 h 16093"/>
                <a:gd name="T14" fmla="*/ 3637 w 15694"/>
                <a:gd name="T15" fmla="*/ 33 h 16093"/>
                <a:gd name="T16" fmla="*/ 5222 w 15694"/>
                <a:gd name="T17" fmla="*/ 839 h 16093"/>
                <a:gd name="T18" fmla="*/ 6028 w 15694"/>
                <a:gd name="T19" fmla="*/ 2423 h 16093"/>
                <a:gd name="T20" fmla="*/ 9886 w 15694"/>
                <a:gd name="T21" fmla="*/ 1686 h 16093"/>
                <a:gd name="T22" fmla="*/ 11011 w 15694"/>
                <a:gd name="T23" fmla="*/ 415 h 16093"/>
                <a:gd name="T24" fmla="*/ 13055 w 15694"/>
                <a:gd name="T25" fmla="*/ 8 h 16093"/>
                <a:gd name="T26" fmla="*/ 14704 w 15694"/>
                <a:gd name="T27" fmla="*/ 699 h 16093"/>
                <a:gd name="T28" fmla="*/ 15621 w 15694"/>
                <a:gd name="T29" fmla="*/ 2214 h 16093"/>
                <a:gd name="T30" fmla="*/ 15469 w 15694"/>
                <a:gd name="T31" fmla="*/ 4312 h 16093"/>
                <a:gd name="T32" fmla="*/ 14372 w 15694"/>
                <a:gd name="T33" fmla="*/ 5606 h 16093"/>
                <a:gd name="T34" fmla="*/ 12835 w 15694"/>
                <a:gd name="T35" fmla="*/ 10034 h 16093"/>
                <a:gd name="T36" fmla="*/ 14544 w 15694"/>
                <a:gd name="T37" fmla="*/ 10603 h 16093"/>
                <a:gd name="T38" fmla="*/ 15565 w 15694"/>
                <a:gd name="T39" fmla="*/ 12044 h 16093"/>
                <a:gd name="T40" fmla="*/ 15543 w 15694"/>
                <a:gd name="T41" fmla="*/ 14151 h 16093"/>
                <a:gd name="T42" fmla="*/ 14542 w 15694"/>
                <a:gd name="T43" fmla="*/ 15523 h 16093"/>
                <a:gd name="T44" fmla="*/ 12835 w 15694"/>
                <a:gd name="T45" fmla="*/ 16093 h 16093"/>
                <a:gd name="T46" fmla="*/ 10841 w 15694"/>
                <a:gd name="T47" fmla="*/ 15564 h 16093"/>
                <a:gd name="T48" fmla="*/ 9807 w 15694"/>
                <a:gd name="T49" fmla="*/ 14214 h 16093"/>
                <a:gd name="T50" fmla="*/ 5988 w 15694"/>
                <a:gd name="T51" fmla="*/ 13879 h 16093"/>
                <a:gd name="T52" fmla="*/ 5122 w 15694"/>
                <a:gd name="T53" fmla="*/ 15348 h 16093"/>
                <a:gd name="T54" fmla="*/ 3494 w 15694"/>
                <a:gd name="T55" fmla="*/ 16078 h 16093"/>
                <a:gd name="T56" fmla="*/ 1440 w 15694"/>
                <a:gd name="T57" fmla="*/ 15714 h 16093"/>
                <a:gd name="T58" fmla="*/ 283 w 15694"/>
                <a:gd name="T59" fmla="*/ 14470 h 16093"/>
                <a:gd name="T60" fmla="*/ 44 w 15694"/>
                <a:gd name="T61" fmla="*/ 12388 h 16093"/>
                <a:gd name="T62" fmla="*/ 839 w 15694"/>
                <a:gd name="T63" fmla="*/ 10873 h 16093"/>
                <a:gd name="T64" fmla="*/ 2424 w 15694"/>
                <a:gd name="T65" fmla="*/ 10067 h 16093"/>
                <a:gd name="T66" fmla="*/ 1686 w 15694"/>
                <a:gd name="T67" fmla="*/ 5806 h 16093"/>
                <a:gd name="T68" fmla="*/ 415 w 15694"/>
                <a:gd name="T69" fmla="*/ 4679 h 16093"/>
                <a:gd name="T70" fmla="*/ 8 w 15694"/>
                <a:gd name="T71" fmla="*/ 2638 h 16093"/>
                <a:gd name="T72" fmla="*/ 699 w 15694"/>
                <a:gd name="T73" fmla="*/ 991 h 16093"/>
                <a:gd name="T74" fmla="*/ 2145 w 15694"/>
                <a:gd name="T75" fmla="*/ 91 h 16093"/>
                <a:gd name="T76" fmla="*/ 2242 w 15694"/>
                <a:gd name="T77" fmla="*/ 1170 h 16093"/>
                <a:gd name="T78" fmla="*/ 1393 w 15694"/>
                <a:gd name="T79" fmla="*/ 1819 h 16093"/>
                <a:gd name="T80" fmla="*/ 1061 w 15694"/>
                <a:gd name="T81" fmla="*/ 3202 h 16093"/>
                <a:gd name="T82" fmla="*/ 1418 w 15694"/>
                <a:gd name="T83" fmla="*/ 4276 h 16093"/>
                <a:gd name="T84" fmla="*/ 2282 w 15694"/>
                <a:gd name="T85" fmla="*/ 4904 h 16093"/>
                <a:gd name="T86" fmla="*/ 4932 w 15694"/>
                <a:gd name="T87" fmla="*/ 2367 h 16093"/>
                <a:gd name="T88" fmla="*/ 4312 w 15694"/>
                <a:gd name="T89" fmla="*/ 1445 h 16093"/>
                <a:gd name="T90" fmla="*/ 3249 w 15694"/>
                <a:gd name="T91" fmla="*/ 1060 h 16093"/>
                <a:gd name="T92" fmla="*/ 11524 w 15694"/>
                <a:gd name="T93" fmla="*/ 1344 h 16093"/>
                <a:gd name="T94" fmla="*/ 10834 w 15694"/>
                <a:gd name="T95" fmla="*/ 2158 h 16093"/>
                <a:gd name="T96" fmla="*/ 13153 w 15694"/>
                <a:gd name="T97" fmla="*/ 4971 h 16093"/>
                <a:gd name="T98" fmla="*/ 14105 w 15694"/>
                <a:gd name="T99" fmla="*/ 4471 h 16093"/>
                <a:gd name="T100" fmla="*/ 14613 w 15694"/>
                <a:gd name="T101" fmla="*/ 3474 h 16093"/>
                <a:gd name="T102" fmla="*/ 14436 w 15694"/>
                <a:gd name="T103" fmla="*/ 2041 h 16093"/>
                <a:gd name="T104" fmla="*/ 13652 w 15694"/>
                <a:gd name="T105" fmla="*/ 1257 h 16093"/>
                <a:gd name="T106" fmla="*/ 13064 w 15694"/>
                <a:gd name="T107" fmla="*/ 15019 h 16093"/>
                <a:gd name="T108" fmla="*/ 14075 w 15694"/>
                <a:gd name="T109" fmla="*/ 14537 h 16093"/>
                <a:gd name="T110" fmla="*/ 14597 w 15694"/>
                <a:gd name="T111" fmla="*/ 13597 h 16093"/>
                <a:gd name="T112" fmla="*/ 14473 w 15694"/>
                <a:gd name="T113" fmla="*/ 12153 h 16093"/>
                <a:gd name="T114" fmla="*/ 13729 w 15694"/>
                <a:gd name="T115" fmla="*/ 11333 h 16093"/>
                <a:gd name="T116" fmla="*/ 10698 w 15694"/>
                <a:gd name="T117" fmla="*/ 13374 h 16093"/>
                <a:gd name="T118" fmla="*/ 11132 w 15694"/>
                <a:gd name="T119" fmla="*/ 14410 h 16093"/>
                <a:gd name="T120" fmla="*/ 12042 w 15694"/>
                <a:gd name="T121" fmla="*/ 14977 h 16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5694" h="16093">
                  <a:moveTo>
                    <a:pt x="2859" y="15033"/>
                  </a:moveTo>
                  <a:lnTo>
                    <a:pt x="3203" y="15033"/>
                  </a:lnTo>
                  <a:lnTo>
                    <a:pt x="3249" y="15033"/>
                  </a:lnTo>
                  <a:lnTo>
                    <a:pt x="3295" y="15031"/>
                  </a:lnTo>
                  <a:lnTo>
                    <a:pt x="3341" y="15028"/>
                  </a:lnTo>
                  <a:lnTo>
                    <a:pt x="3387" y="15024"/>
                  </a:lnTo>
                  <a:lnTo>
                    <a:pt x="3431" y="15019"/>
                  </a:lnTo>
                  <a:lnTo>
                    <a:pt x="3476" y="15013"/>
                  </a:lnTo>
                  <a:lnTo>
                    <a:pt x="3521" y="15005"/>
                  </a:lnTo>
                  <a:lnTo>
                    <a:pt x="3565" y="14997"/>
                  </a:lnTo>
                  <a:lnTo>
                    <a:pt x="3608" y="14987"/>
                  </a:lnTo>
                  <a:lnTo>
                    <a:pt x="3652" y="14977"/>
                  </a:lnTo>
                  <a:lnTo>
                    <a:pt x="3695" y="14965"/>
                  </a:lnTo>
                  <a:lnTo>
                    <a:pt x="3737" y="14952"/>
                  </a:lnTo>
                  <a:lnTo>
                    <a:pt x="3779" y="14938"/>
                  </a:lnTo>
                  <a:lnTo>
                    <a:pt x="3821" y="14924"/>
                  </a:lnTo>
                  <a:lnTo>
                    <a:pt x="3861" y="14908"/>
                  </a:lnTo>
                  <a:lnTo>
                    <a:pt x="3902" y="14892"/>
                  </a:lnTo>
                  <a:lnTo>
                    <a:pt x="3941" y="14874"/>
                  </a:lnTo>
                  <a:lnTo>
                    <a:pt x="3982" y="14856"/>
                  </a:lnTo>
                  <a:lnTo>
                    <a:pt x="4020" y="14837"/>
                  </a:lnTo>
                  <a:lnTo>
                    <a:pt x="4059" y="14816"/>
                  </a:lnTo>
                  <a:lnTo>
                    <a:pt x="4097" y="14794"/>
                  </a:lnTo>
                  <a:lnTo>
                    <a:pt x="4135" y="14772"/>
                  </a:lnTo>
                  <a:lnTo>
                    <a:pt x="4171" y="14750"/>
                  </a:lnTo>
                  <a:lnTo>
                    <a:pt x="4207" y="14726"/>
                  </a:lnTo>
                  <a:lnTo>
                    <a:pt x="4242" y="14701"/>
                  </a:lnTo>
                  <a:lnTo>
                    <a:pt x="4277" y="14676"/>
                  </a:lnTo>
                  <a:lnTo>
                    <a:pt x="4312" y="14650"/>
                  </a:lnTo>
                  <a:lnTo>
                    <a:pt x="4345" y="14623"/>
                  </a:lnTo>
                  <a:lnTo>
                    <a:pt x="4378" y="14595"/>
                  </a:lnTo>
                  <a:lnTo>
                    <a:pt x="4410" y="14566"/>
                  </a:lnTo>
                  <a:lnTo>
                    <a:pt x="4441" y="14537"/>
                  </a:lnTo>
                  <a:lnTo>
                    <a:pt x="4473" y="14507"/>
                  </a:lnTo>
                  <a:lnTo>
                    <a:pt x="4473" y="14505"/>
                  </a:lnTo>
                  <a:lnTo>
                    <a:pt x="4503" y="14474"/>
                  </a:lnTo>
                  <a:lnTo>
                    <a:pt x="4532" y="14442"/>
                  </a:lnTo>
                  <a:lnTo>
                    <a:pt x="4561" y="14410"/>
                  </a:lnTo>
                  <a:lnTo>
                    <a:pt x="4588" y="14377"/>
                  </a:lnTo>
                  <a:lnTo>
                    <a:pt x="4616" y="14344"/>
                  </a:lnTo>
                  <a:lnTo>
                    <a:pt x="4643" y="14310"/>
                  </a:lnTo>
                  <a:lnTo>
                    <a:pt x="4668" y="14274"/>
                  </a:lnTo>
                  <a:lnTo>
                    <a:pt x="4693" y="14238"/>
                  </a:lnTo>
                  <a:lnTo>
                    <a:pt x="4716" y="14202"/>
                  </a:lnTo>
                  <a:lnTo>
                    <a:pt x="4739" y="14166"/>
                  </a:lnTo>
                  <a:lnTo>
                    <a:pt x="4761" y="14129"/>
                  </a:lnTo>
                  <a:lnTo>
                    <a:pt x="4783" y="14090"/>
                  </a:lnTo>
                  <a:lnTo>
                    <a:pt x="4804" y="14052"/>
                  </a:lnTo>
                  <a:lnTo>
                    <a:pt x="4823" y="14013"/>
                  </a:lnTo>
                  <a:lnTo>
                    <a:pt x="4841" y="13974"/>
                  </a:lnTo>
                  <a:lnTo>
                    <a:pt x="4859" y="13934"/>
                  </a:lnTo>
                  <a:lnTo>
                    <a:pt x="4875" y="13893"/>
                  </a:lnTo>
                  <a:lnTo>
                    <a:pt x="4891" y="13852"/>
                  </a:lnTo>
                  <a:lnTo>
                    <a:pt x="4906" y="13811"/>
                  </a:lnTo>
                  <a:lnTo>
                    <a:pt x="4919" y="13769"/>
                  </a:lnTo>
                  <a:lnTo>
                    <a:pt x="4932" y="13726"/>
                  </a:lnTo>
                  <a:lnTo>
                    <a:pt x="4944" y="13684"/>
                  </a:lnTo>
                  <a:lnTo>
                    <a:pt x="4955" y="13641"/>
                  </a:lnTo>
                  <a:lnTo>
                    <a:pt x="4965" y="13597"/>
                  </a:lnTo>
                  <a:lnTo>
                    <a:pt x="4973" y="13553"/>
                  </a:lnTo>
                  <a:lnTo>
                    <a:pt x="4981" y="13508"/>
                  </a:lnTo>
                  <a:lnTo>
                    <a:pt x="4987" y="13464"/>
                  </a:lnTo>
                  <a:lnTo>
                    <a:pt x="4992" y="13419"/>
                  </a:lnTo>
                  <a:lnTo>
                    <a:pt x="4996" y="13373"/>
                  </a:lnTo>
                  <a:lnTo>
                    <a:pt x="4999" y="13328"/>
                  </a:lnTo>
                  <a:lnTo>
                    <a:pt x="5001" y="13283"/>
                  </a:lnTo>
                  <a:lnTo>
                    <a:pt x="5001" y="13236"/>
                  </a:lnTo>
                  <a:lnTo>
                    <a:pt x="5001" y="11094"/>
                  </a:lnTo>
                  <a:lnTo>
                    <a:pt x="2859" y="11094"/>
                  </a:lnTo>
                  <a:lnTo>
                    <a:pt x="2812" y="11094"/>
                  </a:lnTo>
                  <a:lnTo>
                    <a:pt x="2766" y="11096"/>
                  </a:lnTo>
                  <a:lnTo>
                    <a:pt x="2721" y="11099"/>
                  </a:lnTo>
                  <a:lnTo>
                    <a:pt x="2676" y="11103"/>
                  </a:lnTo>
                  <a:lnTo>
                    <a:pt x="2630" y="11108"/>
                  </a:lnTo>
                  <a:lnTo>
                    <a:pt x="2586" y="11114"/>
                  </a:lnTo>
                  <a:lnTo>
                    <a:pt x="2541" y="11122"/>
                  </a:lnTo>
                  <a:lnTo>
                    <a:pt x="2497" y="11130"/>
                  </a:lnTo>
                  <a:lnTo>
                    <a:pt x="2454" y="11140"/>
                  </a:lnTo>
                  <a:lnTo>
                    <a:pt x="2411" y="11151"/>
                  </a:lnTo>
                  <a:lnTo>
                    <a:pt x="2368" y="11163"/>
                  </a:lnTo>
                  <a:lnTo>
                    <a:pt x="2325" y="11176"/>
                  </a:lnTo>
                  <a:lnTo>
                    <a:pt x="2283" y="11189"/>
                  </a:lnTo>
                  <a:lnTo>
                    <a:pt x="2242" y="11204"/>
                  </a:lnTo>
                  <a:lnTo>
                    <a:pt x="2201" y="11220"/>
                  </a:lnTo>
                  <a:lnTo>
                    <a:pt x="2160" y="11236"/>
                  </a:lnTo>
                  <a:lnTo>
                    <a:pt x="2120" y="11254"/>
                  </a:lnTo>
                  <a:lnTo>
                    <a:pt x="2081" y="11272"/>
                  </a:lnTo>
                  <a:lnTo>
                    <a:pt x="2042" y="11291"/>
                  </a:lnTo>
                  <a:lnTo>
                    <a:pt x="2003" y="11312"/>
                  </a:lnTo>
                  <a:lnTo>
                    <a:pt x="1965" y="11333"/>
                  </a:lnTo>
                  <a:lnTo>
                    <a:pt x="1928" y="11356"/>
                  </a:lnTo>
                  <a:lnTo>
                    <a:pt x="1892" y="11379"/>
                  </a:lnTo>
                  <a:lnTo>
                    <a:pt x="1855" y="11403"/>
                  </a:lnTo>
                  <a:lnTo>
                    <a:pt x="1819" y="11427"/>
                  </a:lnTo>
                  <a:lnTo>
                    <a:pt x="1784" y="11452"/>
                  </a:lnTo>
                  <a:lnTo>
                    <a:pt x="1750" y="11479"/>
                  </a:lnTo>
                  <a:lnTo>
                    <a:pt x="1717" y="11506"/>
                  </a:lnTo>
                  <a:lnTo>
                    <a:pt x="1683" y="11534"/>
                  </a:lnTo>
                  <a:lnTo>
                    <a:pt x="1651" y="11563"/>
                  </a:lnTo>
                  <a:lnTo>
                    <a:pt x="1620" y="11592"/>
                  </a:lnTo>
                  <a:lnTo>
                    <a:pt x="1589" y="11622"/>
                  </a:lnTo>
                  <a:lnTo>
                    <a:pt x="1587" y="11622"/>
                  </a:lnTo>
                  <a:lnTo>
                    <a:pt x="1557" y="11653"/>
                  </a:lnTo>
                  <a:lnTo>
                    <a:pt x="1527" y="11685"/>
                  </a:lnTo>
                  <a:lnTo>
                    <a:pt x="1498" y="11717"/>
                  </a:lnTo>
                  <a:lnTo>
                    <a:pt x="1471" y="11750"/>
                  </a:lnTo>
                  <a:lnTo>
                    <a:pt x="1444" y="11783"/>
                  </a:lnTo>
                  <a:lnTo>
                    <a:pt x="1418" y="11817"/>
                  </a:lnTo>
                  <a:lnTo>
                    <a:pt x="1393" y="11852"/>
                  </a:lnTo>
                  <a:lnTo>
                    <a:pt x="1367" y="11888"/>
                  </a:lnTo>
                  <a:lnTo>
                    <a:pt x="1343" y="11924"/>
                  </a:lnTo>
                  <a:lnTo>
                    <a:pt x="1321" y="11960"/>
                  </a:lnTo>
                  <a:lnTo>
                    <a:pt x="1299" y="11997"/>
                  </a:lnTo>
                  <a:lnTo>
                    <a:pt x="1278" y="12036"/>
                  </a:lnTo>
                  <a:lnTo>
                    <a:pt x="1257" y="12075"/>
                  </a:lnTo>
                  <a:lnTo>
                    <a:pt x="1238" y="12113"/>
                  </a:lnTo>
                  <a:lnTo>
                    <a:pt x="1220" y="12153"/>
                  </a:lnTo>
                  <a:lnTo>
                    <a:pt x="1201" y="12192"/>
                  </a:lnTo>
                  <a:lnTo>
                    <a:pt x="1185" y="12234"/>
                  </a:lnTo>
                  <a:lnTo>
                    <a:pt x="1169" y="12274"/>
                  </a:lnTo>
                  <a:lnTo>
                    <a:pt x="1155" y="12315"/>
                  </a:lnTo>
                  <a:lnTo>
                    <a:pt x="1141" y="12357"/>
                  </a:lnTo>
                  <a:lnTo>
                    <a:pt x="1128" y="12400"/>
                  </a:lnTo>
                  <a:lnTo>
                    <a:pt x="1117" y="12443"/>
                  </a:lnTo>
                  <a:lnTo>
                    <a:pt x="1107" y="12486"/>
                  </a:lnTo>
                  <a:lnTo>
                    <a:pt x="1097" y="12529"/>
                  </a:lnTo>
                  <a:lnTo>
                    <a:pt x="1089" y="12574"/>
                  </a:lnTo>
                  <a:lnTo>
                    <a:pt x="1081" y="12618"/>
                  </a:lnTo>
                  <a:lnTo>
                    <a:pt x="1075" y="12663"/>
                  </a:lnTo>
                  <a:lnTo>
                    <a:pt x="1070" y="12707"/>
                  </a:lnTo>
                  <a:lnTo>
                    <a:pt x="1066" y="12754"/>
                  </a:lnTo>
                  <a:lnTo>
                    <a:pt x="1063" y="12799"/>
                  </a:lnTo>
                  <a:lnTo>
                    <a:pt x="1061" y="12845"/>
                  </a:lnTo>
                  <a:lnTo>
                    <a:pt x="1061" y="12891"/>
                  </a:lnTo>
                  <a:lnTo>
                    <a:pt x="1061" y="13236"/>
                  </a:lnTo>
                  <a:lnTo>
                    <a:pt x="1061" y="13283"/>
                  </a:lnTo>
                  <a:lnTo>
                    <a:pt x="1063" y="13328"/>
                  </a:lnTo>
                  <a:lnTo>
                    <a:pt x="1066" y="13374"/>
                  </a:lnTo>
                  <a:lnTo>
                    <a:pt x="1070" y="13420"/>
                  </a:lnTo>
                  <a:lnTo>
                    <a:pt x="1075" y="13464"/>
                  </a:lnTo>
                  <a:lnTo>
                    <a:pt x="1081" y="13509"/>
                  </a:lnTo>
                  <a:lnTo>
                    <a:pt x="1089" y="13553"/>
                  </a:lnTo>
                  <a:lnTo>
                    <a:pt x="1097" y="13598"/>
                  </a:lnTo>
                  <a:lnTo>
                    <a:pt x="1107" y="13641"/>
                  </a:lnTo>
                  <a:lnTo>
                    <a:pt x="1117" y="13684"/>
                  </a:lnTo>
                  <a:lnTo>
                    <a:pt x="1128" y="13727"/>
                  </a:lnTo>
                  <a:lnTo>
                    <a:pt x="1141" y="13770"/>
                  </a:lnTo>
                  <a:lnTo>
                    <a:pt x="1155" y="13812"/>
                  </a:lnTo>
                  <a:lnTo>
                    <a:pt x="1169" y="13853"/>
                  </a:lnTo>
                  <a:lnTo>
                    <a:pt x="1185" y="13894"/>
                  </a:lnTo>
                  <a:lnTo>
                    <a:pt x="1201" y="13935"/>
                  </a:lnTo>
                  <a:lnTo>
                    <a:pt x="1220" y="13975"/>
                  </a:lnTo>
                  <a:lnTo>
                    <a:pt x="1238" y="14014"/>
                  </a:lnTo>
                  <a:lnTo>
                    <a:pt x="1257" y="14053"/>
                  </a:lnTo>
                  <a:lnTo>
                    <a:pt x="1278" y="14091"/>
                  </a:lnTo>
                  <a:lnTo>
                    <a:pt x="1299" y="14130"/>
                  </a:lnTo>
                  <a:lnTo>
                    <a:pt x="1321" y="14167"/>
                  </a:lnTo>
                  <a:lnTo>
                    <a:pt x="1343" y="14203"/>
                  </a:lnTo>
                  <a:lnTo>
                    <a:pt x="1367" y="14239"/>
                  </a:lnTo>
                  <a:lnTo>
                    <a:pt x="1393" y="14274"/>
                  </a:lnTo>
                  <a:lnTo>
                    <a:pt x="1418" y="14310"/>
                  </a:lnTo>
                  <a:lnTo>
                    <a:pt x="1444" y="14344"/>
                  </a:lnTo>
                  <a:lnTo>
                    <a:pt x="1471" y="14377"/>
                  </a:lnTo>
                  <a:lnTo>
                    <a:pt x="1498" y="14410"/>
                  </a:lnTo>
                  <a:lnTo>
                    <a:pt x="1527" y="14442"/>
                  </a:lnTo>
                  <a:lnTo>
                    <a:pt x="1557" y="14475"/>
                  </a:lnTo>
                  <a:lnTo>
                    <a:pt x="1587" y="14505"/>
                  </a:lnTo>
                  <a:lnTo>
                    <a:pt x="1589" y="14507"/>
                  </a:lnTo>
                  <a:lnTo>
                    <a:pt x="1619" y="14537"/>
                  </a:lnTo>
                  <a:lnTo>
                    <a:pt x="1651" y="14566"/>
                  </a:lnTo>
                  <a:lnTo>
                    <a:pt x="1683" y="14595"/>
                  </a:lnTo>
                  <a:lnTo>
                    <a:pt x="1717" y="14623"/>
                  </a:lnTo>
                  <a:lnTo>
                    <a:pt x="1750" y="14650"/>
                  </a:lnTo>
                  <a:lnTo>
                    <a:pt x="1784" y="14676"/>
                  </a:lnTo>
                  <a:lnTo>
                    <a:pt x="1819" y="14701"/>
                  </a:lnTo>
                  <a:lnTo>
                    <a:pt x="1854" y="14726"/>
                  </a:lnTo>
                  <a:lnTo>
                    <a:pt x="1891" y="14750"/>
                  </a:lnTo>
                  <a:lnTo>
                    <a:pt x="1927" y="14772"/>
                  </a:lnTo>
                  <a:lnTo>
                    <a:pt x="1964" y="14794"/>
                  </a:lnTo>
                  <a:lnTo>
                    <a:pt x="2002" y="14816"/>
                  </a:lnTo>
                  <a:lnTo>
                    <a:pt x="2041" y="14837"/>
                  </a:lnTo>
                  <a:lnTo>
                    <a:pt x="2080" y="14856"/>
                  </a:lnTo>
                  <a:lnTo>
                    <a:pt x="2119" y="14874"/>
                  </a:lnTo>
                  <a:lnTo>
                    <a:pt x="2159" y="14892"/>
                  </a:lnTo>
                  <a:lnTo>
                    <a:pt x="2200" y="14908"/>
                  </a:lnTo>
                  <a:lnTo>
                    <a:pt x="2241" y="14924"/>
                  </a:lnTo>
                  <a:lnTo>
                    <a:pt x="2282" y="14938"/>
                  </a:lnTo>
                  <a:lnTo>
                    <a:pt x="2324" y="14952"/>
                  </a:lnTo>
                  <a:lnTo>
                    <a:pt x="2367" y="14965"/>
                  </a:lnTo>
                  <a:lnTo>
                    <a:pt x="2410" y="14977"/>
                  </a:lnTo>
                  <a:lnTo>
                    <a:pt x="2453" y="14987"/>
                  </a:lnTo>
                  <a:lnTo>
                    <a:pt x="2496" y="14997"/>
                  </a:lnTo>
                  <a:lnTo>
                    <a:pt x="2541" y="15005"/>
                  </a:lnTo>
                  <a:lnTo>
                    <a:pt x="2585" y="15013"/>
                  </a:lnTo>
                  <a:lnTo>
                    <a:pt x="2630" y="15019"/>
                  </a:lnTo>
                  <a:lnTo>
                    <a:pt x="2675" y="15024"/>
                  </a:lnTo>
                  <a:lnTo>
                    <a:pt x="2720" y="15028"/>
                  </a:lnTo>
                  <a:lnTo>
                    <a:pt x="2766" y="15031"/>
                  </a:lnTo>
                  <a:lnTo>
                    <a:pt x="2812" y="15033"/>
                  </a:lnTo>
                  <a:lnTo>
                    <a:pt x="2859" y="15033"/>
                  </a:lnTo>
                  <a:close/>
                  <a:moveTo>
                    <a:pt x="2859" y="0"/>
                  </a:moveTo>
                  <a:lnTo>
                    <a:pt x="3203" y="0"/>
                  </a:lnTo>
                  <a:lnTo>
                    <a:pt x="3277" y="1"/>
                  </a:lnTo>
                  <a:lnTo>
                    <a:pt x="3350" y="4"/>
                  </a:lnTo>
                  <a:lnTo>
                    <a:pt x="3422" y="8"/>
                  </a:lnTo>
                  <a:lnTo>
                    <a:pt x="3495" y="15"/>
                  </a:lnTo>
                  <a:lnTo>
                    <a:pt x="3566" y="23"/>
                  </a:lnTo>
                  <a:lnTo>
                    <a:pt x="3637" y="33"/>
                  </a:lnTo>
                  <a:lnTo>
                    <a:pt x="3708" y="44"/>
                  </a:lnTo>
                  <a:lnTo>
                    <a:pt x="3777" y="58"/>
                  </a:lnTo>
                  <a:lnTo>
                    <a:pt x="3847" y="73"/>
                  </a:lnTo>
                  <a:lnTo>
                    <a:pt x="3915" y="91"/>
                  </a:lnTo>
                  <a:lnTo>
                    <a:pt x="3984" y="109"/>
                  </a:lnTo>
                  <a:lnTo>
                    <a:pt x="4051" y="129"/>
                  </a:lnTo>
                  <a:lnTo>
                    <a:pt x="4117" y="151"/>
                  </a:lnTo>
                  <a:lnTo>
                    <a:pt x="4184" y="174"/>
                  </a:lnTo>
                  <a:lnTo>
                    <a:pt x="4249" y="199"/>
                  </a:lnTo>
                  <a:lnTo>
                    <a:pt x="4314" y="225"/>
                  </a:lnTo>
                  <a:lnTo>
                    <a:pt x="4377" y="253"/>
                  </a:lnTo>
                  <a:lnTo>
                    <a:pt x="4439" y="283"/>
                  </a:lnTo>
                  <a:lnTo>
                    <a:pt x="4502" y="314"/>
                  </a:lnTo>
                  <a:lnTo>
                    <a:pt x="4563" y="346"/>
                  </a:lnTo>
                  <a:lnTo>
                    <a:pt x="4624" y="380"/>
                  </a:lnTo>
                  <a:lnTo>
                    <a:pt x="4683" y="415"/>
                  </a:lnTo>
                  <a:lnTo>
                    <a:pt x="4741" y="452"/>
                  </a:lnTo>
                  <a:lnTo>
                    <a:pt x="4799" y="490"/>
                  </a:lnTo>
                  <a:lnTo>
                    <a:pt x="4855" y="529"/>
                  </a:lnTo>
                  <a:lnTo>
                    <a:pt x="4911" y="569"/>
                  </a:lnTo>
                  <a:lnTo>
                    <a:pt x="4966" y="612"/>
                  </a:lnTo>
                  <a:lnTo>
                    <a:pt x="5019" y="655"/>
                  </a:lnTo>
                  <a:lnTo>
                    <a:pt x="5071" y="699"/>
                  </a:lnTo>
                  <a:lnTo>
                    <a:pt x="5123" y="744"/>
                  </a:lnTo>
                  <a:lnTo>
                    <a:pt x="5173" y="791"/>
                  </a:lnTo>
                  <a:lnTo>
                    <a:pt x="5222" y="839"/>
                  </a:lnTo>
                  <a:lnTo>
                    <a:pt x="5271" y="888"/>
                  </a:lnTo>
                  <a:lnTo>
                    <a:pt x="5317" y="938"/>
                  </a:lnTo>
                  <a:lnTo>
                    <a:pt x="5362" y="990"/>
                  </a:lnTo>
                  <a:lnTo>
                    <a:pt x="5406" y="1042"/>
                  </a:lnTo>
                  <a:lnTo>
                    <a:pt x="5450" y="1095"/>
                  </a:lnTo>
                  <a:lnTo>
                    <a:pt x="5492" y="1150"/>
                  </a:lnTo>
                  <a:lnTo>
                    <a:pt x="5532" y="1205"/>
                  </a:lnTo>
                  <a:lnTo>
                    <a:pt x="5571" y="1262"/>
                  </a:lnTo>
                  <a:lnTo>
                    <a:pt x="5610" y="1320"/>
                  </a:lnTo>
                  <a:lnTo>
                    <a:pt x="5646" y="1378"/>
                  </a:lnTo>
                  <a:lnTo>
                    <a:pt x="5681" y="1437"/>
                  </a:lnTo>
                  <a:lnTo>
                    <a:pt x="5715" y="1498"/>
                  </a:lnTo>
                  <a:lnTo>
                    <a:pt x="5748" y="1559"/>
                  </a:lnTo>
                  <a:lnTo>
                    <a:pt x="5779" y="1621"/>
                  </a:lnTo>
                  <a:lnTo>
                    <a:pt x="5808" y="1684"/>
                  </a:lnTo>
                  <a:lnTo>
                    <a:pt x="5836" y="1747"/>
                  </a:lnTo>
                  <a:lnTo>
                    <a:pt x="5862" y="1811"/>
                  </a:lnTo>
                  <a:lnTo>
                    <a:pt x="5887" y="1877"/>
                  </a:lnTo>
                  <a:lnTo>
                    <a:pt x="5911" y="1943"/>
                  </a:lnTo>
                  <a:lnTo>
                    <a:pt x="5932" y="2010"/>
                  </a:lnTo>
                  <a:lnTo>
                    <a:pt x="5952" y="2077"/>
                  </a:lnTo>
                  <a:lnTo>
                    <a:pt x="5971" y="2145"/>
                  </a:lnTo>
                  <a:lnTo>
                    <a:pt x="5988" y="2214"/>
                  </a:lnTo>
                  <a:lnTo>
                    <a:pt x="6003" y="2283"/>
                  </a:lnTo>
                  <a:lnTo>
                    <a:pt x="6016" y="2353"/>
                  </a:lnTo>
                  <a:lnTo>
                    <a:pt x="6028" y="2423"/>
                  </a:lnTo>
                  <a:lnTo>
                    <a:pt x="6038" y="2494"/>
                  </a:lnTo>
                  <a:lnTo>
                    <a:pt x="6046" y="2566"/>
                  </a:lnTo>
                  <a:lnTo>
                    <a:pt x="6053" y="2638"/>
                  </a:lnTo>
                  <a:lnTo>
                    <a:pt x="6057" y="2711"/>
                  </a:lnTo>
                  <a:lnTo>
                    <a:pt x="6060" y="2783"/>
                  </a:lnTo>
                  <a:lnTo>
                    <a:pt x="6061" y="2857"/>
                  </a:lnTo>
                  <a:lnTo>
                    <a:pt x="6061" y="4999"/>
                  </a:lnTo>
                  <a:lnTo>
                    <a:pt x="9633" y="4999"/>
                  </a:lnTo>
                  <a:lnTo>
                    <a:pt x="9633" y="2857"/>
                  </a:lnTo>
                  <a:lnTo>
                    <a:pt x="9634" y="2784"/>
                  </a:lnTo>
                  <a:lnTo>
                    <a:pt x="9637" y="2711"/>
                  </a:lnTo>
                  <a:lnTo>
                    <a:pt x="9641" y="2638"/>
                  </a:lnTo>
                  <a:lnTo>
                    <a:pt x="9648" y="2567"/>
                  </a:lnTo>
                  <a:lnTo>
                    <a:pt x="9656" y="2495"/>
                  </a:lnTo>
                  <a:lnTo>
                    <a:pt x="9666" y="2424"/>
                  </a:lnTo>
                  <a:lnTo>
                    <a:pt x="9678" y="2354"/>
                  </a:lnTo>
                  <a:lnTo>
                    <a:pt x="9691" y="2284"/>
                  </a:lnTo>
                  <a:lnTo>
                    <a:pt x="9706" y="2215"/>
                  </a:lnTo>
                  <a:lnTo>
                    <a:pt x="9723" y="2146"/>
                  </a:lnTo>
                  <a:lnTo>
                    <a:pt x="9741" y="2078"/>
                  </a:lnTo>
                  <a:lnTo>
                    <a:pt x="9762" y="2011"/>
                  </a:lnTo>
                  <a:lnTo>
                    <a:pt x="9783" y="1944"/>
                  </a:lnTo>
                  <a:lnTo>
                    <a:pt x="9807" y="1879"/>
                  </a:lnTo>
                  <a:lnTo>
                    <a:pt x="9832" y="1813"/>
                  </a:lnTo>
                  <a:lnTo>
                    <a:pt x="9858" y="1749"/>
                  </a:lnTo>
                  <a:lnTo>
                    <a:pt x="9886" y="1686"/>
                  </a:lnTo>
                  <a:lnTo>
                    <a:pt x="9915" y="1622"/>
                  </a:lnTo>
                  <a:lnTo>
                    <a:pt x="9946" y="1561"/>
                  </a:lnTo>
                  <a:lnTo>
                    <a:pt x="9979" y="1500"/>
                  </a:lnTo>
                  <a:lnTo>
                    <a:pt x="10013" y="1439"/>
                  </a:lnTo>
                  <a:lnTo>
                    <a:pt x="10048" y="1380"/>
                  </a:lnTo>
                  <a:lnTo>
                    <a:pt x="10085" y="1322"/>
                  </a:lnTo>
                  <a:lnTo>
                    <a:pt x="10123" y="1263"/>
                  </a:lnTo>
                  <a:lnTo>
                    <a:pt x="10162" y="1207"/>
                  </a:lnTo>
                  <a:lnTo>
                    <a:pt x="10203" y="1152"/>
                  </a:lnTo>
                  <a:lnTo>
                    <a:pt x="10244" y="1097"/>
                  </a:lnTo>
                  <a:lnTo>
                    <a:pt x="10288" y="1044"/>
                  </a:lnTo>
                  <a:lnTo>
                    <a:pt x="10332" y="991"/>
                  </a:lnTo>
                  <a:lnTo>
                    <a:pt x="10378" y="939"/>
                  </a:lnTo>
                  <a:lnTo>
                    <a:pt x="10424" y="889"/>
                  </a:lnTo>
                  <a:lnTo>
                    <a:pt x="10473" y="840"/>
                  </a:lnTo>
                  <a:lnTo>
                    <a:pt x="10472" y="839"/>
                  </a:lnTo>
                  <a:lnTo>
                    <a:pt x="10521" y="791"/>
                  </a:lnTo>
                  <a:lnTo>
                    <a:pt x="10571" y="744"/>
                  </a:lnTo>
                  <a:lnTo>
                    <a:pt x="10623" y="699"/>
                  </a:lnTo>
                  <a:lnTo>
                    <a:pt x="10675" y="655"/>
                  </a:lnTo>
                  <a:lnTo>
                    <a:pt x="10728" y="612"/>
                  </a:lnTo>
                  <a:lnTo>
                    <a:pt x="10783" y="569"/>
                  </a:lnTo>
                  <a:lnTo>
                    <a:pt x="10839" y="529"/>
                  </a:lnTo>
                  <a:lnTo>
                    <a:pt x="10895" y="490"/>
                  </a:lnTo>
                  <a:lnTo>
                    <a:pt x="10953" y="452"/>
                  </a:lnTo>
                  <a:lnTo>
                    <a:pt x="11011" y="415"/>
                  </a:lnTo>
                  <a:lnTo>
                    <a:pt x="11070" y="380"/>
                  </a:lnTo>
                  <a:lnTo>
                    <a:pt x="11131" y="346"/>
                  </a:lnTo>
                  <a:lnTo>
                    <a:pt x="11192" y="314"/>
                  </a:lnTo>
                  <a:lnTo>
                    <a:pt x="11254" y="283"/>
                  </a:lnTo>
                  <a:lnTo>
                    <a:pt x="11317" y="253"/>
                  </a:lnTo>
                  <a:lnTo>
                    <a:pt x="11380" y="225"/>
                  </a:lnTo>
                  <a:lnTo>
                    <a:pt x="11445" y="199"/>
                  </a:lnTo>
                  <a:lnTo>
                    <a:pt x="11510" y="174"/>
                  </a:lnTo>
                  <a:lnTo>
                    <a:pt x="11577" y="151"/>
                  </a:lnTo>
                  <a:lnTo>
                    <a:pt x="11643" y="129"/>
                  </a:lnTo>
                  <a:lnTo>
                    <a:pt x="11710" y="109"/>
                  </a:lnTo>
                  <a:lnTo>
                    <a:pt x="11779" y="91"/>
                  </a:lnTo>
                  <a:lnTo>
                    <a:pt x="11847" y="73"/>
                  </a:lnTo>
                  <a:lnTo>
                    <a:pt x="11917" y="58"/>
                  </a:lnTo>
                  <a:lnTo>
                    <a:pt x="11986" y="44"/>
                  </a:lnTo>
                  <a:lnTo>
                    <a:pt x="12057" y="33"/>
                  </a:lnTo>
                  <a:lnTo>
                    <a:pt x="12128" y="23"/>
                  </a:lnTo>
                  <a:lnTo>
                    <a:pt x="12199" y="15"/>
                  </a:lnTo>
                  <a:lnTo>
                    <a:pt x="12272" y="8"/>
                  </a:lnTo>
                  <a:lnTo>
                    <a:pt x="12344" y="4"/>
                  </a:lnTo>
                  <a:lnTo>
                    <a:pt x="12417" y="1"/>
                  </a:lnTo>
                  <a:lnTo>
                    <a:pt x="12491" y="0"/>
                  </a:lnTo>
                  <a:lnTo>
                    <a:pt x="12835" y="0"/>
                  </a:lnTo>
                  <a:lnTo>
                    <a:pt x="12910" y="1"/>
                  </a:lnTo>
                  <a:lnTo>
                    <a:pt x="12982" y="4"/>
                  </a:lnTo>
                  <a:lnTo>
                    <a:pt x="13055" y="8"/>
                  </a:lnTo>
                  <a:lnTo>
                    <a:pt x="13127" y="15"/>
                  </a:lnTo>
                  <a:lnTo>
                    <a:pt x="13199" y="23"/>
                  </a:lnTo>
                  <a:lnTo>
                    <a:pt x="13270" y="33"/>
                  </a:lnTo>
                  <a:lnTo>
                    <a:pt x="13340" y="44"/>
                  </a:lnTo>
                  <a:lnTo>
                    <a:pt x="13410" y="58"/>
                  </a:lnTo>
                  <a:lnTo>
                    <a:pt x="13479" y="73"/>
                  </a:lnTo>
                  <a:lnTo>
                    <a:pt x="13548" y="91"/>
                  </a:lnTo>
                  <a:lnTo>
                    <a:pt x="13616" y="109"/>
                  </a:lnTo>
                  <a:lnTo>
                    <a:pt x="13684" y="129"/>
                  </a:lnTo>
                  <a:lnTo>
                    <a:pt x="13750" y="151"/>
                  </a:lnTo>
                  <a:lnTo>
                    <a:pt x="13816" y="174"/>
                  </a:lnTo>
                  <a:lnTo>
                    <a:pt x="13882" y="199"/>
                  </a:lnTo>
                  <a:lnTo>
                    <a:pt x="13946" y="225"/>
                  </a:lnTo>
                  <a:lnTo>
                    <a:pt x="14010" y="253"/>
                  </a:lnTo>
                  <a:lnTo>
                    <a:pt x="14072" y="283"/>
                  </a:lnTo>
                  <a:lnTo>
                    <a:pt x="14134" y="314"/>
                  </a:lnTo>
                  <a:lnTo>
                    <a:pt x="14196" y="346"/>
                  </a:lnTo>
                  <a:lnTo>
                    <a:pt x="14256" y="380"/>
                  </a:lnTo>
                  <a:lnTo>
                    <a:pt x="14315" y="415"/>
                  </a:lnTo>
                  <a:lnTo>
                    <a:pt x="14374" y="452"/>
                  </a:lnTo>
                  <a:lnTo>
                    <a:pt x="14431" y="490"/>
                  </a:lnTo>
                  <a:lnTo>
                    <a:pt x="14488" y="529"/>
                  </a:lnTo>
                  <a:lnTo>
                    <a:pt x="14544" y="569"/>
                  </a:lnTo>
                  <a:lnTo>
                    <a:pt x="14598" y="612"/>
                  </a:lnTo>
                  <a:lnTo>
                    <a:pt x="14652" y="655"/>
                  </a:lnTo>
                  <a:lnTo>
                    <a:pt x="14704" y="699"/>
                  </a:lnTo>
                  <a:lnTo>
                    <a:pt x="14755" y="744"/>
                  </a:lnTo>
                  <a:lnTo>
                    <a:pt x="14806" y="791"/>
                  </a:lnTo>
                  <a:lnTo>
                    <a:pt x="14855" y="839"/>
                  </a:lnTo>
                  <a:lnTo>
                    <a:pt x="14903" y="888"/>
                  </a:lnTo>
                  <a:lnTo>
                    <a:pt x="14949" y="938"/>
                  </a:lnTo>
                  <a:lnTo>
                    <a:pt x="14995" y="990"/>
                  </a:lnTo>
                  <a:lnTo>
                    <a:pt x="15039" y="1042"/>
                  </a:lnTo>
                  <a:lnTo>
                    <a:pt x="15082" y="1095"/>
                  </a:lnTo>
                  <a:lnTo>
                    <a:pt x="15124" y="1150"/>
                  </a:lnTo>
                  <a:lnTo>
                    <a:pt x="15165" y="1205"/>
                  </a:lnTo>
                  <a:lnTo>
                    <a:pt x="15204" y="1262"/>
                  </a:lnTo>
                  <a:lnTo>
                    <a:pt x="15242" y="1320"/>
                  </a:lnTo>
                  <a:lnTo>
                    <a:pt x="15278" y="1378"/>
                  </a:lnTo>
                  <a:lnTo>
                    <a:pt x="15314" y="1437"/>
                  </a:lnTo>
                  <a:lnTo>
                    <a:pt x="15348" y="1498"/>
                  </a:lnTo>
                  <a:lnTo>
                    <a:pt x="15380" y="1559"/>
                  </a:lnTo>
                  <a:lnTo>
                    <a:pt x="15411" y="1621"/>
                  </a:lnTo>
                  <a:lnTo>
                    <a:pt x="15440" y="1684"/>
                  </a:lnTo>
                  <a:lnTo>
                    <a:pt x="15469" y="1747"/>
                  </a:lnTo>
                  <a:lnTo>
                    <a:pt x="15495" y="1811"/>
                  </a:lnTo>
                  <a:lnTo>
                    <a:pt x="15520" y="1877"/>
                  </a:lnTo>
                  <a:lnTo>
                    <a:pt x="15543" y="1943"/>
                  </a:lnTo>
                  <a:lnTo>
                    <a:pt x="15565" y="2010"/>
                  </a:lnTo>
                  <a:lnTo>
                    <a:pt x="15585" y="2077"/>
                  </a:lnTo>
                  <a:lnTo>
                    <a:pt x="15603" y="2145"/>
                  </a:lnTo>
                  <a:lnTo>
                    <a:pt x="15621" y="2214"/>
                  </a:lnTo>
                  <a:lnTo>
                    <a:pt x="15636" y="2283"/>
                  </a:lnTo>
                  <a:lnTo>
                    <a:pt x="15650" y="2353"/>
                  </a:lnTo>
                  <a:lnTo>
                    <a:pt x="15661" y="2423"/>
                  </a:lnTo>
                  <a:lnTo>
                    <a:pt x="15671" y="2494"/>
                  </a:lnTo>
                  <a:lnTo>
                    <a:pt x="15679" y="2566"/>
                  </a:lnTo>
                  <a:lnTo>
                    <a:pt x="15686" y="2638"/>
                  </a:lnTo>
                  <a:lnTo>
                    <a:pt x="15690" y="2711"/>
                  </a:lnTo>
                  <a:lnTo>
                    <a:pt x="15693" y="2783"/>
                  </a:lnTo>
                  <a:lnTo>
                    <a:pt x="15694" y="2857"/>
                  </a:lnTo>
                  <a:lnTo>
                    <a:pt x="15694" y="3202"/>
                  </a:lnTo>
                  <a:lnTo>
                    <a:pt x="15693" y="3276"/>
                  </a:lnTo>
                  <a:lnTo>
                    <a:pt x="15690" y="3348"/>
                  </a:lnTo>
                  <a:lnTo>
                    <a:pt x="15686" y="3421"/>
                  </a:lnTo>
                  <a:lnTo>
                    <a:pt x="15679" y="3493"/>
                  </a:lnTo>
                  <a:lnTo>
                    <a:pt x="15671" y="3565"/>
                  </a:lnTo>
                  <a:lnTo>
                    <a:pt x="15661" y="3636"/>
                  </a:lnTo>
                  <a:lnTo>
                    <a:pt x="15650" y="3706"/>
                  </a:lnTo>
                  <a:lnTo>
                    <a:pt x="15636" y="3776"/>
                  </a:lnTo>
                  <a:lnTo>
                    <a:pt x="15621" y="3845"/>
                  </a:lnTo>
                  <a:lnTo>
                    <a:pt x="15603" y="3914"/>
                  </a:lnTo>
                  <a:lnTo>
                    <a:pt x="15585" y="3982"/>
                  </a:lnTo>
                  <a:lnTo>
                    <a:pt x="15565" y="4049"/>
                  </a:lnTo>
                  <a:lnTo>
                    <a:pt x="15543" y="4116"/>
                  </a:lnTo>
                  <a:lnTo>
                    <a:pt x="15520" y="4182"/>
                  </a:lnTo>
                  <a:lnTo>
                    <a:pt x="15495" y="4248"/>
                  </a:lnTo>
                  <a:lnTo>
                    <a:pt x="15469" y="4312"/>
                  </a:lnTo>
                  <a:lnTo>
                    <a:pt x="15440" y="4375"/>
                  </a:lnTo>
                  <a:lnTo>
                    <a:pt x="15411" y="4439"/>
                  </a:lnTo>
                  <a:lnTo>
                    <a:pt x="15380" y="4500"/>
                  </a:lnTo>
                  <a:lnTo>
                    <a:pt x="15348" y="4561"/>
                  </a:lnTo>
                  <a:lnTo>
                    <a:pt x="15314" y="4622"/>
                  </a:lnTo>
                  <a:lnTo>
                    <a:pt x="15278" y="4681"/>
                  </a:lnTo>
                  <a:lnTo>
                    <a:pt x="15242" y="4739"/>
                  </a:lnTo>
                  <a:lnTo>
                    <a:pt x="15204" y="4797"/>
                  </a:lnTo>
                  <a:lnTo>
                    <a:pt x="15165" y="4853"/>
                  </a:lnTo>
                  <a:lnTo>
                    <a:pt x="15124" y="4909"/>
                  </a:lnTo>
                  <a:lnTo>
                    <a:pt x="15082" y="4964"/>
                  </a:lnTo>
                  <a:lnTo>
                    <a:pt x="15039" y="5017"/>
                  </a:lnTo>
                  <a:lnTo>
                    <a:pt x="14995" y="5069"/>
                  </a:lnTo>
                  <a:lnTo>
                    <a:pt x="14949" y="5121"/>
                  </a:lnTo>
                  <a:lnTo>
                    <a:pt x="14903" y="5171"/>
                  </a:lnTo>
                  <a:lnTo>
                    <a:pt x="14855" y="5220"/>
                  </a:lnTo>
                  <a:lnTo>
                    <a:pt x="14854" y="5219"/>
                  </a:lnTo>
                  <a:lnTo>
                    <a:pt x="14805" y="5267"/>
                  </a:lnTo>
                  <a:lnTo>
                    <a:pt x="14754" y="5314"/>
                  </a:lnTo>
                  <a:lnTo>
                    <a:pt x="14703" y="5360"/>
                  </a:lnTo>
                  <a:lnTo>
                    <a:pt x="14650" y="5404"/>
                  </a:lnTo>
                  <a:lnTo>
                    <a:pt x="14596" y="5446"/>
                  </a:lnTo>
                  <a:lnTo>
                    <a:pt x="14542" y="5489"/>
                  </a:lnTo>
                  <a:lnTo>
                    <a:pt x="14487" y="5530"/>
                  </a:lnTo>
                  <a:lnTo>
                    <a:pt x="14430" y="5569"/>
                  </a:lnTo>
                  <a:lnTo>
                    <a:pt x="14372" y="5606"/>
                  </a:lnTo>
                  <a:lnTo>
                    <a:pt x="14313" y="5644"/>
                  </a:lnTo>
                  <a:lnTo>
                    <a:pt x="14254" y="5679"/>
                  </a:lnTo>
                  <a:lnTo>
                    <a:pt x="14194" y="5712"/>
                  </a:lnTo>
                  <a:lnTo>
                    <a:pt x="14132" y="5745"/>
                  </a:lnTo>
                  <a:lnTo>
                    <a:pt x="14071" y="5775"/>
                  </a:lnTo>
                  <a:lnTo>
                    <a:pt x="14008" y="5806"/>
                  </a:lnTo>
                  <a:lnTo>
                    <a:pt x="13944" y="5834"/>
                  </a:lnTo>
                  <a:lnTo>
                    <a:pt x="13880" y="5860"/>
                  </a:lnTo>
                  <a:lnTo>
                    <a:pt x="13814" y="5885"/>
                  </a:lnTo>
                  <a:lnTo>
                    <a:pt x="13749" y="5908"/>
                  </a:lnTo>
                  <a:lnTo>
                    <a:pt x="13682" y="5929"/>
                  </a:lnTo>
                  <a:lnTo>
                    <a:pt x="13615" y="5950"/>
                  </a:lnTo>
                  <a:lnTo>
                    <a:pt x="13547" y="5968"/>
                  </a:lnTo>
                  <a:lnTo>
                    <a:pt x="13478" y="5986"/>
                  </a:lnTo>
                  <a:lnTo>
                    <a:pt x="13409" y="6001"/>
                  </a:lnTo>
                  <a:lnTo>
                    <a:pt x="13339" y="6014"/>
                  </a:lnTo>
                  <a:lnTo>
                    <a:pt x="13269" y="6026"/>
                  </a:lnTo>
                  <a:lnTo>
                    <a:pt x="13198" y="6036"/>
                  </a:lnTo>
                  <a:lnTo>
                    <a:pt x="13126" y="6044"/>
                  </a:lnTo>
                  <a:lnTo>
                    <a:pt x="13055" y="6050"/>
                  </a:lnTo>
                  <a:lnTo>
                    <a:pt x="12982" y="6055"/>
                  </a:lnTo>
                  <a:lnTo>
                    <a:pt x="12909" y="6058"/>
                  </a:lnTo>
                  <a:lnTo>
                    <a:pt x="12835" y="6059"/>
                  </a:lnTo>
                  <a:lnTo>
                    <a:pt x="10750" y="6059"/>
                  </a:lnTo>
                  <a:lnTo>
                    <a:pt x="10750" y="10034"/>
                  </a:lnTo>
                  <a:lnTo>
                    <a:pt x="12835" y="10034"/>
                  </a:lnTo>
                  <a:lnTo>
                    <a:pt x="12910" y="10035"/>
                  </a:lnTo>
                  <a:lnTo>
                    <a:pt x="12982" y="10038"/>
                  </a:lnTo>
                  <a:lnTo>
                    <a:pt x="13055" y="10043"/>
                  </a:lnTo>
                  <a:lnTo>
                    <a:pt x="13127" y="10049"/>
                  </a:lnTo>
                  <a:lnTo>
                    <a:pt x="13199" y="10057"/>
                  </a:lnTo>
                  <a:lnTo>
                    <a:pt x="13270" y="10067"/>
                  </a:lnTo>
                  <a:lnTo>
                    <a:pt x="13340" y="10079"/>
                  </a:lnTo>
                  <a:lnTo>
                    <a:pt x="13410" y="10092"/>
                  </a:lnTo>
                  <a:lnTo>
                    <a:pt x="13479" y="10107"/>
                  </a:lnTo>
                  <a:lnTo>
                    <a:pt x="13548" y="10125"/>
                  </a:lnTo>
                  <a:lnTo>
                    <a:pt x="13616" y="10144"/>
                  </a:lnTo>
                  <a:lnTo>
                    <a:pt x="13684" y="10164"/>
                  </a:lnTo>
                  <a:lnTo>
                    <a:pt x="13750" y="10185"/>
                  </a:lnTo>
                  <a:lnTo>
                    <a:pt x="13816" y="10208"/>
                  </a:lnTo>
                  <a:lnTo>
                    <a:pt x="13882" y="10233"/>
                  </a:lnTo>
                  <a:lnTo>
                    <a:pt x="13946" y="10259"/>
                  </a:lnTo>
                  <a:lnTo>
                    <a:pt x="14010" y="10287"/>
                  </a:lnTo>
                  <a:lnTo>
                    <a:pt x="14072" y="10318"/>
                  </a:lnTo>
                  <a:lnTo>
                    <a:pt x="14134" y="10348"/>
                  </a:lnTo>
                  <a:lnTo>
                    <a:pt x="14196" y="10381"/>
                  </a:lnTo>
                  <a:lnTo>
                    <a:pt x="14256" y="10414"/>
                  </a:lnTo>
                  <a:lnTo>
                    <a:pt x="14315" y="10449"/>
                  </a:lnTo>
                  <a:lnTo>
                    <a:pt x="14374" y="10486"/>
                  </a:lnTo>
                  <a:lnTo>
                    <a:pt x="14431" y="10524"/>
                  </a:lnTo>
                  <a:lnTo>
                    <a:pt x="14488" y="10563"/>
                  </a:lnTo>
                  <a:lnTo>
                    <a:pt x="14544" y="10603"/>
                  </a:lnTo>
                  <a:lnTo>
                    <a:pt x="14598" y="10646"/>
                  </a:lnTo>
                  <a:lnTo>
                    <a:pt x="14652" y="10689"/>
                  </a:lnTo>
                  <a:lnTo>
                    <a:pt x="14704" y="10733"/>
                  </a:lnTo>
                  <a:lnTo>
                    <a:pt x="14755" y="10778"/>
                  </a:lnTo>
                  <a:lnTo>
                    <a:pt x="14806" y="10826"/>
                  </a:lnTo>
                  <a:lnTo>
                    <a:pt x="14855" y="10873"/>
                  </a:lnTo>
                  <a:lnTo>
                    <a:pt x="14903" y="10922"/>
                  </a:lnTo>
                  <a:lnTo>
                    <a:pt x="14949" y="10972"/>
                  </a:lnTo>
                  <a:lnTo>
                    <a:pt x="14995" y="11024"/>
                  </a:lnTo>
                  <a:lnTo>
                    <a:pt x="15039" y="11076"/>
                  </a:lnTo>
                  <a:lnTo>
                    <a:pt x="15082" y="11129"/>
                  </a:lnTo>
                  <a:lnTo>
                    <a:pt x="15124" y="11184"/>
                  </a:lnTo>
                  <a:lnTo>
                    <a:pt x="15165" y="11240"/>
                  </a:lnTo>
                  <a:lnTo>
                    <a:pt x="15204" y="11296"/>
                  </a:lnTo>
                  <a:lnTo>
                    <a:pt x="15242" y="11354"/>
                  </a:lnTo>
                  <a:lnTo>
                    <a:pt x="15278" y="11412"/>
                  </a:lnTo>
                  <a:lnTo>
                    <a:pt x="15314" y="11471"/>
                  </a:lnTo>
                  <a:lnTo>
                    <a:pt x="15348" y="11532"/>
                  </a:lnTo>
                  <a:lnTo>
                    <a:pt x="15380" y="11593"/>
                  </a:lnTo>
                  <a:lnTo>
                    <a:pt x="15411" y="11655"/>
                  </a:lnTo>
                  <a:lnTo>
                    <a:pt x="15440" y="11718"/>
                  </a:lnTo>
                  <a:lnTo>
                    <a:pt x="15469" y="11781"/>
                  </a:lnTo>
                  <a:lnTo>
                    <a:pt x="15495" y="11845"/>
                  </a:lnTo>
                  <a:lnTo>
                    <a:pt x="15520" y="11911"/>
                  </a:lnTo>
                  <a:lnTo>
                    <a:pt x="15543" y="11977"/>
                  </a:lnTo>
                  <a:lnTo>
                    <a:pt x="15565" y="12044"/>
                  </a:lnTo>
                  <a:lnTo>
                    <a:pt x="15585" y="12111"/>
                  </a:lnTo>
                  <a:lnTo>
                    <a:pt x="15603" y="12179"/>
                  </a:lnTo>
                  <a:lnTo>
                    <a:pt x="15621" y="12248"/>
                  </a:lnTo>
                  <a:lnTo>
                    <a:pt x="15636" y="12317"/>
                  </a:lnTo>
                  <a:lnTo>
                    <a:pt x="15650" y="12388"/>
                  </a:lnTo>
                  <a:lnTo>
                    <a:pt x="15661" y="12457"/>
                  </a:lnTo>
                  <a:lnTo>
                    <a:pt x="15671" y="12528"/>
                  </a:lnTo>
                  <a:lnTo>
                    <a:pt x="15679" y="12600"/>
                  </a:lnTo>
                  <a:lnTo>
                    <a:pt x="15686" y="12672"/>
                  </a:lnTo>
                  <a:lnTo>
                    <a:pt x="15690" y="12745"/>
                  </a:lnTo>
                  <a:lnTo>
                    <a:pt x="15693" y="12817"/>
                  </a:lnTo>
                  <a:lnTo>
                    <a:pt x="15694" y="12891"/>
                  </a:lnTo>
                  <a:lnTo>
                    <a:pt x="15694" y="13236"/>
                  </a:lnTo>
                  <a:lnTo>
                    <a:pt x="15693" y="13310"/>
                  </a:lnTo>
                  <a:lnTo>
                    <a:pt x="15690" y="13382"/>
                  </a:lnTo>
                  <a:lnTo>
                    <a:pt x="15686" y="13455"/>
                  </a:lnTo>
                  <a:lnTo>
                    <a:pt x="15679" y="13527"/>
                  </a:lnTo>
                  <a:lnTo>
                    <a:pt x="15671" y="13599"/>
                  </a:lnTo>
                  <a:lnTo>
                    <a:pt x="15661" y="13670"/>
                  </a:lnTo>
                  <a:lnTo>
                    <a:pt x="15650" y="13740"/>
                  </a:lnTo>
                  <a:lnTo>
                    <a:pt x="15636" y="13811"/>
                  </a:lnTo>
                  <a:lnTo>
                    <a:pt x="15621" y="13879"/>
                  </a:lnTo>
                  <a:lnTo>
                    <a:pt x="15603" y="13949"/>
                  </a:lnTo>
                  <a:lnTo>
                    <a:pt x="15585" y="14016"/>
                  </a:lnTo>
                  <a:lnTo>
                    <a:pt x="15565" y="14083"/>
                  </a:lnTo>
                  <a:lnTo>
                    <a:pt x="15543" y="14151"/>
                  </a:lnTo>
                  <a:lnTo>
                    <a:pt x="15520" y="14216"/>
                  </a:lnTo>
                  <a:lnTo>
                    <a:pt x="15495" y="14282"/>
                  </a:lnTo>
                  <a:lnTo>
                    <a:pt x="15469" y="14346"/>
                  </a:lnTo>
                  <a:lnTo>
                    <a:pt x="15440" y="14409"/>
                  </a:lnTo>
                  <a:lnTo>
                    <a:pt x="15411" y="14473"/>
                  </a:lnTo>
                  <a:lnTo>
                    <a:pt x="15380" y="14534"/>
                  </a:lnTo>
                  <a:lnTo>
                    <a:pt x="15348" y="14595"/>
                  </a:lnTo>
                  <a:lnTo>
                    <a:pt x="15314" y="14656"/>
                  </a:lnTo>
                  <a:lnTo>
                    <a:pt x="15278" y="14715"/>
                  </a:lnTo>
                  <a:lnTo>
                    <a:pt x="15242" y="14773"/>
                  </a:lnTo>
                  <a:lnTo>
                    <a:pt x="15204" y="14831"/>
                  </a:lnTo>
                  <a:lnTo>
                    <a:pt x="15165" y="14888"/>
                  </a:lnTo>
                  <a:lnTo>
                    <a:pt x="15124" y="14943"/>
                  </a:lnTo>
                  <a:lnTo>
                    <a:pt x="15082" y="14998"/>
                  </a:lnTo>
                  <a:lnTo>
                    <a:pt x="15039" y="15051"/>
                  </a:lnTo>
                  <a:lnTo>
                    <a:pt x="14995" y="15103"/>
                  </a:lnTo>
                  <a:lnTo>
                    <a:pt x="14949" y="15155"/>
                  </a:lnTo>
                  <a:lnTo>
                    <a:pt x="14903" y="15205"/>
                  </a:lnTo>
                  <a:lnTo>
                    <a:pt x="14855" y="15254"/>
                  </a:lnTo>
                  <a:lnTo>
                    <a:pt x="14854" y="15253"/>
                  </a:lnTo>
                  <a:lnTo>
                    <a:pt x="14805" y="15301"/>
                  </a:lnTo>
                  <a:lnTo>
                    <a:pt x="14754" y="15348"/>
                  </a:lnTo>
                  <a:lnTo>
                    <a:pt x="14703" y="15394"/>
                  </a:lnTo>
                  <a:lnTo>
                    <a:pt x="14650" y="15438"/>
                  </a:lnTo>
                  <a:lnTo>
                    <a:pt x="14596" y="15481"/>
                  </a:lnTo>
                  <a:lnTo>
                    <a:pt x="14542" y="15523"/>
                  </a:lnTo>
                  <a:lnTo>
                    <a:pt x="14487" y="15564"/>
                  </a:lnTo>
                  <a:lnTo>
                    <a:pt x="14430" y="15603"/>
                  </a:lnTo>
                  <a:lnTo>
                    <a:pt x="14372" y="15641"/>
                  </a:lnTo>
                  <a:lnTo>
                    <a:pt x="14313" y="15678"/>
                  </a:lnTo>
                  <a:lnTo>
                    <a:pt x="14254" y="15713"/>
                  </a:lnTo>
                  <a:lnTo>
                    <a:pt x="14194" y="15747"/>
                  </a:lnTo>
                  <a:lnTo>
                    <a:pt x="14132" y="15779"/>
                  </a:lnTo>
                  <a:lnTo>
                    <a:pt x="14071" y="15810"/>
                  </a:lnTo>
                  <a:lnTo>
                    <a:pt x="14008" y="15840"/>
                  </a:lnTo>
                  <a:lnTo>
                    <a:pt x="13944" y="15868"/>
                  </a:lnTo>
                  <a:lnTo>
                    <a:pt x="13880" y="15894"/>
                  </a:lnTo>
                  <a:lnTo>
                    <a:pt x="13814" y="15919"/>
                  </a:lnTo>
                  <a:lnTo>
                    <a:pt x="13749" y="15942"/>
                  </a:lnTo>
                  <a:lnTo>
                    <a:pt x="13682" y="15964"/>
                  </a:lnTo>
                  <a:lnTo>
                    <a:pt x="13615" y="15984"/>
                  </a:lnTo>
                  <a:lnTo>
                    <a:pt x="13547" y="16002"/>
                  </a:lnTo>
                  <a:lnTo>
                    <a:pt x="13478" y="16020"/>
                  </a:lnTo>
                  <a:lnTo>
                    <a:pt x="13409" y="16035"/>
                  </a:lnTo>
                  <a:lnTo>
                    <a:pt x="13339" y="16049"/>
                  </a:lnTo>
                  <a:lnTo>
                    <a:pt x="13269" y="16060"/>
                  </a:lnTo>
                  <a:lnTo>
                    <a:pt x="13198" y="16070"/>
                  </a:lnTo>
                  <a:lnTo>
                    <a:pt x="13126" y="16078"/>
                  </a:lnTo>
                  <a:lnTo>
                    <a:pt x="13055" y="16085"/>
                  </a:lnTo>
                  <a:lnTo>
                    <a:pt x="12982" y="16089"/>
                  </a:lnTo>
                  <a:lnTo>
                    <a:pt x="12909" y="16092"/>
                  </a:lnTo>
                  <a:lnTo>
                    <a:pt x="12835" y="16093"/>
                  </a:lnTo>
                  <a:lnTo>
                    <a:pt x="12491" y="16093"/>
                  </a:lnTo>
                  <a:lnTo>
                    <a:pt x="12418" y="16092"/>
                  </a:lnTo>
                  <a:lnTo>
                    <a:pt x="12344" y="16089"/>
                  </a:lnTo>
                  <a:lnTo>
                    <a:pt x="12273" y="16085"/>
                  </a:lnTo>
                  <a:lnTo>
                    <a:pt x="12200" y="16078"/>
                  </a:lnTo>
                  <a:lnTo>
                    <a:pt x="12129" y="16070"/>
                  </a:lnTo>
                  <a:lnTo>
                    <a:pt x="12059" y="16060"/>
                  </a:lnTo>
                  <a:lnTo>
                    <a:pt x="11988" y="16049"/>
                  </a:lnTo>
                  <a:lnTo>
                    <a:pt x="11918" y="16035"/>
                  </a:lnTo>
                  <a:lnTo>
                    <a:pt x="11848" y="16020"/>
                  </a:lnTo>
                  <a:lnTo>
                    <a:pt x="11780" y="16002"/>
                  </a:lnTo>
                  <a:lnTo>
                    <a:pt x="11712" y="15984"/>
                  </a:lnTo>
                  <a:lnTo>
                    <a:pt x="11645" y="15964"/>
                  </a:lnTo>
                  <a:lnTo>
                    <a:pt x="11579" y="15942"/>
                  </a:lnTo>
                  <a:lnTo>
                    <a:pt x="11512" y="15919"/>
                  </a:lnTo>
                  <a:lnTo>
                    <a:pt x="11447" y="15894"/>
                  </a:lnTo>
                  <a:lnTo>
                    <a:pt x="11382" y="15868"/>
                  </a:lnTo>
                  <a:lnTo>
                    <a:pt x="11319" y="15840"/>
                  </a:lnTo>
                  <a:lnTo>
                    <a:pt x="11257" y="15810"/>
                  </a:lnTo>
                  <a:lnTo>
                    <a:pt x="11194" y="15779"/>
                  </a:lnTo>
                  <a:lnTo>
                    <a:pt x="11134" y="15747"/>
                  </a:lnTo>
                  <a:lnTo>
                    <a:pt x="11073" y="15714"/>
                  </a:lnTo>
                  <a:lnTo>
                    <a:pt x="11013" y="15679"/>
                  </a:lnTo>
                  <a:lnTo>
                    <a:pt x="10955" y="15641"/>
                  </a:lnTo>
                  <a:lnTo>
                    <a:pt x="10897" y="15603"/>
                  </a:lnTo>
                  <a:lnTo>
                    <a:pt x="10841" y="15564"/>
                  </a:lnTo>
                  <a:lnTo>
                    <a:pt x="10786" y="15524"/>
                  </a:lnTo>
                  <a:lnTo>
                    <a:pt x="10731" y="15482"/>
                  </a:lnTo>
                  <a:lnTo>
                    <a:pt x="10678" y="15439"/>
                  </a:lnTo>
                  <a:lnTo>
                    <a:pt x="10625" y="15394"/>
                  </a:lnTo>
                  <a:lnTo>
                    <a:pt x="10573" y="15349"/>
                  </a:lnTo>
                  <a:lnTo>
                    <a:pt x="10523" y="15302"/>
                  </a:lnTo>
                  <a:lnTo>
                    <a:pt x="10474" y="15254"/>
                  </a:lnTo>
                  <a:lnTo>
                    <a:pt x="10472" y="15252"/>
                  </a:lnTo>
                  <a:lnTo>
                    <a:pt x="10423" y="15203"/>
                  </a:lnTo>
                  <a:lnTo>
                    <a:pt x="10377" y="15153"/>
                  </a:lnTo>
                  <a:lnTo>
                    <a:pt x="10332" y="15101"/>
                  </a:lnTo>
                  <a:lnTo>
                    <a:pt x="10288" y="15049"/>
                  </a:lnTo>
                  <a:lnTo>
                    <a:pt x="10244" y="14995"/>
                  </a:lnTo>
                  <a:lnTo>
                    <a:pt x="10202" y="14940"/>
                  </a:lnTo>
                  <a:lnTo>
                    <a:pt x="10162" y="14885"/>
                  </a:lnTo>
                  <a:lnTo>
                    <a:pt x="10123" y="14829"/>
                  </a:lnTo>
                  <a:lnTo>
                    <a:pt x="10084" y="14771"/>
                  </a:lnTo>
                  <a:lnTo>
                    <a:pt x="10048" y="14713"/>
                  </a:lnTo>
                  <a:lnTo>
                    <a:pt x="10013" y="14654"/>
                  </a:lnTo>
                  <a:lnTo>
                    <a:pt x="9979" y="14593"/>
                  </a:lnTo>
                  <a:lnTo>
                    <a:pt x="9946" y="14532"/>
                  </a:lnTo>
                  <a:lnTo>
                    <a:pt x="9915" y="14470"/>
                  </a:lnTo>
                  <a:lnTo>
                    <a:pt x="9886" y="14407"/>
                  </a:lnTo>
                  <a:lnTo>
                    <a:pt x="9858" y="14344"/>
                  </a:lnTo>
                  <a:lnTo>
                    <a:pt x="9832" y="14280"/>
                  </a:lnTo>
                  <a:lnTo>
                    <a:pt x="9807" y="14214"/>
                  </a:lnTo>
                  <a:lnTo>
                    <a:pt x="9783" y="14149"/>
                  </a:lnTo>
                  <a:lnTo>
                    <a:pt x="9761" y="14081"/>
                  </a:lnTo>
                  <a:lnTo>
                    <a:pt x="9741" y="14014"/>
                  </a:lnTo>
                  <a:lnTo>
                    <a:pt x="9723" y="13947"/>
                  </a:lnTo>
                  <a:lnTo>
                    <a:pt x="9706" y="13878"/>
                  </a:lnTo>
                  <a:lnTo>
                    <a:pt x="9691" y="13809"/>
                  </a:lnTo>
                  <a:lnTo>
                    <a:pt x="9678" y="13738"/>
                  </a:lnTo>
                  <a:lnTo>
                    <a:pt x="9666" y="13669"/>
                  </a:lnTo>
                  <a:lnTo>
                    <a:pt x="9656" y="13598"/>
                  </a:lnTo>
                  <a:lnTo>
                    <a:pt x="9648" y="13526"/>
                  </a:lnTo>
                  <a:lnTo>
                    <a:pt x="9641" y="13455"/>
                  </a:lnTo>
                  <a:lnTo>
                    <a:pt x="9637" y="13382"/>
                  </a:lnTo>
                  <a:lnTo>
                    <a:pt x="9634" y="13309"/>
                  </a:lnTo>
                  <a:lnTo>
                    <a:pt x="9633" y="13236"/>
                  </a:lnTo>
                  <a:lnTo>
                    <a:pt x="9633" y="10920"/>
                  </a:lnTo>
                  <a:lnTo>
                    <a:pt x="6061" y="10920"/>
                  </a:lnTo>
                  <a:lnTo>
                    <a:pt x="6061" y="13236"/>
                  </a:lnTo>
                  <a:lnTo>
                    <a:pt x="6060" y="13310"/>
                  </a:lnTo>
                  <a:lnTo>
                    <a:pt x="6057" y="13382"/>
                  </a:lnTo>
                  <a:lnTo>
                    <a:pt x="6053" y="13455"/>
                  </a:lnTo>
                  <a:lnTo>
                    <a:pt x="6046" y="13527"/>
                  </a:lnTo>
                  <a:lnTo>
                    <a:pt x="6038" y="13599"/>
                  </a:lnTo>
                  <a:lnTo>
                    <a:pt x="6028" y="13670"/>
                  </a:lnTo>
                  <a:lnTo>
                    <a:pt x="6016" y="13740"/>
                  </a:lnTo>
                  <a:lnTo>
                    <a:pt x="6003" y="13811"/>
                  </a:lnTo>
                  <a:lnTo>
                    <a:pt x="5988" y="13879"/>
                  </a:lnTo>
                  <a:lnTo>
                    <a:pt x="5971" y="13949"/>
                  </a:lnTo>
                  <a:lnTo>
                    <a:pt x="5952" y="14016"/>
                  </a:lnTo>
                  <a:lnTo>
                    <a:pt x="5932" y="14083"/>
                  </a:lnTo>
                  <a:lnTo>
                    <a:pt x="5911" y="14151"/>
                  </a:lnTo>
                  <a:lnTo>
                    <a:pt x="5887" y="14216"/>
                  </a:lnTo>
                  <a:lnTo>
                    <a:pt x="5862" y="14282"/>
                  </a:lnTo>
                  <a:lnTo>
                    <a:pt x="5836" y="14346"/>
                  </a:lnTo>
                  <a:lnTo>
                    <a:pt x="5808" y="14409"/>
                  </a:lnTo>
                  <a:lnTo>
                    <a:pt x="5779" y="14473"/>
                  </a:lnTo>
                  <a:lnTo>
                    <a:pt x="5748" y="14534"/>
                  </a:lnTo>
                  <a:lnTo>
                    <a:pt x="5715" y="14595"/>
                  </a:lnTo>
                  <a:lnTo>
                    <a:pt x="5681" y="14656"/>
                  </a:lnTo>
                  <a:lnTo>
                    <a:pt x="5646" y="14715"/>
                  </a:lnTo>
                  <a:lnTo>
                    <a:pt x="5610" y="14773"/>
                  </a:lnTo>
                  <a:lnTo>
                    <a:pt x="5571" y="14831"/>
                  </a:lnTo>
                  <a:lnTo>
                    <a:pt x="5532" y="14888"/>
                  </a:lnTo>
                  <a:lnTo>
                    <a:pt x="5492" y="14943"/>
                  </a:lnTo>
                  <a:lnTo>
                    <a:pt x="5450" y="14998"/>
                  </a:lnTo>
                  <a:lnTo>
                    <a:pt x="5406" y="15051"/>
                  </a:lnTo>
                  <a:lnTo>
                    <a:pt x="5362" y="15103"/>
                  </a:lnTo>
                  <a:lnTo>
                    <a:pt x="5317" y="15155"/>
                  </a:lnTo>
                  <a:lnTo>
                    <a:pt x="5271" y="15205"/>
                  </a:lnTo>
                  <a:lnTo>
                    <a:pt x="5222" y="15254"/>
                  </a:lnTo>
                  <a:lnTo>
                    <a:pt x="5221" y="15253"/>
                  </a:lnTo>
                  <a:lnTo>
                    <a:pt x="5172" y="15301"/>
                  </a:lnTo>
                  <a:lnTo>
                    <a:pt x="5122" y="15348"/>
                  </a:lnTo>
                  <a:lnTo>
                    <a:pt x="5070" y="15394"/>
                  </a:lnTo>
                  <a:lnTo>
                    <a:pt x="5017" y="15438"/>
                  </a:lnTo>
                  <a:lnTo>
                    <a:pt x="4964" y="15481"/>
                  </a:lnTo>
                  <a:lnTo>
                    <a:pt x="4909" y="15523"/>
                  </a:lnTo>
                  <a:lnTo>
                    <a:pt x="4854" y="15564"/>
                  </a:lnTo>
                  <a:lnTo>
                    <a:pt x="4797" y="15603"/>
                  </a:lnTo>
                  <a:lnTo>
                    <a:pt x="4739" y="15641"/>
                  </a:lnTo>
                  <a:lnTo>
                    <a:pt x="4681" y="15678"/>
                  </a:lnTo>
                  <a:lnTo>
                    <a:pt x="4622" y="15713"/>
                  </a:lnTo>
                  <a:lnTo>
                    <a:pt x="4561" y="15747"/>
                  </a:lnTo>
                  <a:lnTo>
                    <a:pt x="4500" y="15779"/>
                  </a:lnTo>
                  <a:lnTo>
                    <a:pt x="4438" y="15810"/>
                  </a:lnTo>
                  <a:lnTo>
                    <a:pt x="4375" y="15840"/>
                  </a:lnTo>
                  <a:lnTo>
                    <a:pt x="4312" y="15868"/>
                  </a:lnTo>
                  <a:lnTo>
                    <a:pt x="4247" y="15894"/>
                  </a:lnTo>
                  <a:lnTo>
                    <a:pt x="4182" y="15919"/>
                  </a:lnTo>
                  <a:lnTo>
                    <a:pt x="4115" y="15942"/>
                  </a:lnTo>
                  <a:lnTo>
                    <a:pt x="4049" y="15964"/>
                  </a:lnTo>
                  <a:lnTo>
                    <a:pt x="3982" y="15984"/>
                  </a:lnTo>
                  <a:lnTo>
                    <a:pt x="3914" y="16002"/>
                  </a:lnTo>
                  <a:lnTo>
                    <a:pt x="3846" y="16020"/>
                  </a:lnTo>
                  <a:lnTo>
                    <a:pt x="3776" y="16035"/>
                  </a:lnTo>
                  <a:lnTo>
                    <a:pt x="3707" y="16049"/>
                  </a:lnTo>
                  <a:lnTo>
                    <a:pt x="3636" y="16060"/>
                  </a:lnTo>
                  <a:lnTo>
                    <a:pt x="3565" y="16070"/>
                  </a:lnTo>
                  <a:lnTo>
                    <a:pt x="3494" y="16078"/>
                  </a:lnTo>
                  <a:lnTo>
                    <a:pt x="3421" y="16085"/>
                  </a:lnTo>
                  <a:lnTo>
                    <a:pt x="3350" y="16089"/>
                  </a:lnTo>
                  <a:lnTo>
                    <a:pt x="3276" y="16092"/>
                  </a:lnTo>
                  <a:lnTo>
                    <a:pt x="3203" y="16093"/>
                  </a:lnTo>
                  <a:lnTo>
                    <a:pt x="2859" y="16093"/>
                  </a:lnTo>
                  <a:lnTo>
                    <a:pt x="2785" y="16092"/>
                  </a:lnTo>
                  <a:lnTo>
                    <a:pt x="2712" y="16089"/>
                  </a:lnTo>
                  <a:lnTo>
                    <a:pt x="2639" y="16085"/>
                  </a:lnTo>
                  <a:lnTo>
                    <a:pt x="2568" y="16078"/>
                  </a:lnTo>
                  <a:lnTo>
                    <a:pt x="2496" y="16070"/>
                  </a:lnTo>
                  <a:lnTo>
                    <a:pt x="2425" y="16060"/>
                  </a:lnTo>
                  <a:lnTo>
                    <a:pt x="2356" y="16049"/>
                  </a:lnTo>
                  <a:lnTo>
                    <a:pt x="2285" y="16035"/>
                  </a:lnTo>
                  <a:lnTo>
                    <a:pt x="2216" y="16020"/>
                  </a:lnTo>
                  <a:lnTo>
                    <a:pt x="2147" y="16002"/>
                  </a:lnTo>
                  <a:lnTo>
                    <a:pt x="2080" y="15984"/>
                  </a:lnTo>
                  <a:lnTo>
                    <a:pt x="2012" y="15964"/>
                  </a:lnTo>
                  <a:lnTo>
                    <a:pt x="1945" y="15942"/>
                  </a:lnTo>
                  <a:lnTo>
                    <a:pt x="1880" y="15919"/>
                  </a:lnTo>
                  <a:lnTo>
                    <a:pt x="1814" y="15894"/>
                  </a:lnTo>
                  <a:lnTo>
                    <a:pt x="1750" y="15868"/>
                  </a:lnTo>
                  <a:lnTo>
                    <a:pt x="1686" y="15840"/>
                  </a:lnTo>
                  <a:lnTo>
                    <a:pt x="1624" y="15810"/>
                  </a:lnTo>
                  <a:lnTo>
                    <a:pt x="1562" y="15779"/>
                  </a:lnTo>
                  <a:lnTo>
                    <a:pt x="1500" y="15747"/>
                  </a:lnTo>
                  <a:lnTo>
                    <a:pt x="1440" y="15714"/>
                  </a:lnTo>
                  <a:lnTo>
                    <a:pt x="1381" y="15679"/>
                  </a:lnTo>
                  <a:lnTo>
                    <a:pt x="1322" y="15641"/>
                  </a:lnTo>
                  <a:lnTo>
                    <a:pt x="1265" y="15603"/>
                  </a:lnTo>
                  <a:lnTo>
                    <a:pt x="1208" y="15564"/>
                  </a:lnTo>
                  <a:lnTo>
                    <a:pt x="1153" y="15524"/>
                  </a:lnTo>
                  <a:lnTo>
                    <a:pt x="1099" y="15482"/>
                  </a:lnTo>
                  <a:lnTo>
                    <a:pt x="1044" y="15439"/>
                  </a:lnTo>
                  <a:lnTo>
                    <a:pt x="992" y="15394"/>
                  </a:lnTo>
                  <a:lnTo>
                    <a:pt x="941" y="15349"/>
                  </a:lnTo>
                  <a:lnTo>
                    <a:pt x="891" y="15302"/>
                  </a:lnTo>
                  <a:lnTo>
                    <a:pt x="841" y="15254"/>
                  </a:lnTo>
                  <a:lnTo>
                    <a:pt x="839" y="15252"/>
                  </a:lnTo>
                  <a:lnTo>
                    <a:pt x="791" y="15203"/>
                  </a:lnTo>
                  <a:lnTo>
                    <a:pt x="745" y="15153"/>
                  </a:lnTo>
                  <a:lnTo>
                    <a:pt x="699" y="15101"/>
                  </a:lnTo>
                  <a:lnTo>
                    <a:pt x="654" y="15049"/>
                  </a:lnTo>
                  <a:lnTo>
                    <a:pt x="611" y="14995"/>
                  </a:lnTo>
                  <a:lnTo>
                    <a:pt x="570" y="14940"/>
                  </a:lnTo>
                  <a:lnTo>
                    <a:pt x="529" y="14885"/>
                  </a:lnTo>
                  <a:lnTo>
                    <a:pt x="490" y="14829"/>
                  </a:lnTo>
                  <a:lnTo>
                    <a:pt x="452" y="14771"/>
                  </a:lnTo>
                  <a:lnTo>
                    <a:pt x="415" y="14713"/>
                  </a:lnTo>
                  <a:lnTo>
                    <a:pt x="380" y="14654"/>
                  </a:lnTo>
                  <a:lnTo>
                    <a:pt x="346" y="14593"/>
                  </a:lnTo>
                  <a:lnTo>
                    <a:pt x="314" y="14532"/>
                  </a:lnTo>
                  <a:lnTo>
                    <a:pt x="283" y="14470"/>
                  </a:lnTo>
                  <a:lnTo>
                    <a:pt x="254" y="14407"/>
                  </a:lnTo>
                  <a:lnTo>
                    <a:pt x="225" y="14344"/>
                  </a:lnTo>
                  <a:lnTo>
                    <a:pt x="199" y="14280"/>
                  </a:lnTo>
                  <a:lnTo>
                    <a:pt x="174" y="14214"/>
                  </a:lnTo>
                  <a:lnTo>
                    <a:pt x="151" y="14149"/>
                  </a:lnTo>
                  <a:lnTo>
                    <a:pt x="129" y="14081"/>
                  </a:lnTo>
                  <a:lnTo>
                    <a:pt x="109" y="14014"/>
                  </a:lnTo>
                  <a:lnTo>
                    <a:pt x="91" y="13947"/>
                  </a:lnTo>
                  <a:lnTo>
                    <a:pt x="73" y="13878"/>
                  </a:lnTo>
                  <a:lnTo>
                    <a:pt x="58" y="13809"/>
                  </a:lnTo>
                  <a:lnTo>
                    <a:pt x="44" y="13738"/>
                  </a:lnTo>
                  <a:lnTo>
                    <a:pt x="33" y="13669"/>
                  </a:lnTo>
                  <a:lnTo>
                    <a:pt x="23" y="13598"/>
                  </a:lnTo>
                  <a:lnTo>
                    <a:pt x="15" y="13526"/>
                  </a:lnTo>
                  <a:lnTo>
                    <a:pt x="8" y="13455"/>
                  </a:lnTo>
                  <a:lnTo>
                    <a:pt x="4" y="13382"/>
                  </a:lnTo>
                  <a:lnTo>
                    <a:pt x="1" y="13309"/>
                  </a:lnTo>
                  <a:lnTo>
                    <a:pt x="0" y="13236"/>
                  </a:lnTo>
                  <a:lnTo>
                    <a:pt x="0" y="12891"/>
                  </a:lnTo>
                  <a:lnTo>
                    <a:pt x="1" y="12818"/>
                  </a:lnTo>
                  <a:lnTo>
                    <a:pt x="4" y="12746"/>
                  </a:lnTo>
                  <a:lnTo>
                    <a:pt x="8" y="12673"/>
                  </a:lnTo>
                  <a:lnTo>
                    <a:pt x="15" y="12601"/>
                  </a:lnTo>
                  <a:lnTo>
                    <a:pt x="23" y="12529"/>
                  </a:lnTo>
                  <a:lnTo>
                    <a:pt x="33" y="12458"/>
                  </a:lnTo>
                  <a:lnTo>
                    <a:pt x="44" y="12388"/>
                  </a:lnTo>
                  <a:lnTo>
                    <a:pt x="58" y="12318"/>
                  </a:lnTo>
                  <a:lnTo>
                    <a:pt x="73" y="12249"/>
                  </a:lnTo>
                  <a:lnTo>
                    <a:pt x="91" y="12180"/>
                  </a:lnTo>
                  <a:lnTo>
                    <a:pt x="109" y="12113"/>
                  </a:lnTo>
                  <a:lnTo>
                    <a:pt x="129" y="12046"/>
                  </a:lnTo>
                  <a:lnTo>
                    <a:pt x="151" y="11979"/>
                  </a:lnTo>
                  <a:lnTo>
                    <a:pt x="174" y="11913"/>
                  </a:lnTo>
                  <a:lnTo>
                    <a:pt x="199" y="11847"/>
                  </a:lnTo>
                  <a:lnTo>
                    <a:pt x="225" y="11783"/>
                  </a:lnTo>
                  <a:lnTo>
                    <a:pt x="254" y="11720"/>
                  </a:lnTo>
                  <a:lnTo>
                    <a:pt x="283" y="11657"/>
                  </a:lnTo>
                  <a:lnTo>
                    <a:pt x="314" y="11595"/>
                  </a:lnTo>
                  <a:lnTo>
                    <a:pt x="346" y="11534"/>
                  </a:lnTo>
                  <a:lnTo>
                    <a:pt x="380" y="11473"/>
                  </a:lnTo>
                  <a:lnTo>
                    <a:pt x="416" y="11414"/>
                  </a:lnTo>
                  <a:lnTo>
                    <a:pt x="452" y="11356"/>
                  </a:lnTo>
                  <a:lnTo>
                    <a:pt x="490" y="11298"/>
                  </a:lnTo>
                  <a:lnTo>
                    <a:pt x="529" y="11241"/>
                  </a:lnTo>
                  <a:lnTo>
                    <a:pt x="571" y="11186"/>
                  </a:lnTo>
                  <a:lnTo>
                    <a:pt x="612" y="11131"/>
                  </a:lnTo>
                  <a:lnTo>
                    <a:pt x="655" y="11078"/>
                  </a:lnTo>
                  <a:lnTo>
                    <a:pt x="699" y="11025"/>
                  </a:lnTo>
                  <a:lnTo>
                    <a:pt x="746" y="10973"/>
                  </a:lnTo>
                  <a:lnTo>
                    <a:pt x="792" y="10923"/>
                  </a:lnTo>
                  <a:lnTo>
                    <a:pt x="840" y="10875"/>
                  </a:lnTo>
                  <a:lnTo>
                    <a:pt x="839" y="10873"/>
                  </a:lnTo>
                  <a:lnTo>
                    <a:pt x="888" y="10826"/>
                  </a:lnTo>
                  <a:lnTo>
                    <a:pt x="939" y="10778"/>
                  </a:lnTo>
                  <a:lnTo>
                    <a:pt x="990" y="10733"/>
                  </a:lnTo>
                  <a:lnTo>
                    <a:pt x="1042" y="10689"/>
                  </a:lnTo>
                  <a:lnTo>
                    <a:pt x="1096" y="10646"/>
                  </a:lnTo>
                  <a:lnTo>
                    <a:pt x="1150" y="10603"/>
                  </a:lnTo>
                  <a:lnTo>
                    <a:pt x="1206" y="10563"/>
                  </a:lnTo>
                  <a:lnTo>
                    <a:pt x="1263" y="10524"/>
                  </a:lnTo>
                  <a:lnTo>
                    <a:pt x="1320" y="10486"/>
                  </a:lnTo>
                  <a:lnTo>
                    <a:pt x="1379" y="10449"/>
                  </a:lnTo>
                  <a:lnTo>
                    <a:pt x="1438" y="10414"/>
                  </a:lnTo>
                  <a:lnTo>
                    <a:pt x="1498" y="10381"/>
                  </a:lnTo>
                  <a:lnTo>
                    <a:pt x="1560" y="10348"/>
                  </a:lnTo>
                  <a:lnTo>
                    <a:pt x="1621" y="10318"/>
                  </a:lnTo>
                  <a:lnTo>
                    <a:pt x="1684" y="10287"/>
                  </a:lnTo>
                  <a:lnTo>
                    <a:pt x="1748" y="10259"/>
                  </a:lnTo>
                  <a:lnTo>
                    <a:pt x="1812" y="10233"/>
                  </a:lnTo>
                  <a:lnTo>
                    <a:pt x="1878" y="10208"/>
                  </a:lnTo>
                  <a:lnTo>
                    <a:pt x="1943" y="10185"/>
                  </a:lnTo>
                  <a:lnTo>
                    <a:pt x="2010" y="10164"/>
                  </a:lnTo>
                  <a:lnTo>
                    <a:pt x="2078" y="10144"/>
                  </a:lnTo>
                  <a:lnTo>
                    <a:pt x="2145" y="10125"/>
                  </a:lnTo>
                  <a:lnTo>
                    <a:pt x="2215" y="10107"/>
                  </a:lnTo>
                  <a:lnTo>
                    <a:pt x="2283" y="10092"/>
                  </a:lnTo>
                  <a:lnTo>
                    <a:pt x="2354" y="10079"/>
                  </a:lnTo>
                  <a:lnTo>
                    <a:pt x="2424" y="10067"/>
                  </a:lnTo>
                  <a:lnTo>
                    <a:pt x="2495" y="10057"/>
                  </a:lnTo>
                  <a:lnTo>
                    <a:pt x="2567" y="10049"/>
                  </a:lnTo>
                  <a:lnTo>
                    <a:pt x="2639" y="10043"/>
                  </a:lnTo>
                  <a:lnTo>
                    <a:pt x="2712" y="10038"/>
                  </a:lnTo>
                  <a:lnTo>
                    <a:pt x="2784" y="10035"/>
                  </a:lnTo>
                  <a:lnTo>
                    <a:pt x="2859" y="10034"/>
                  </a:lnTo>
                  <a:lnTo>
                    <a:pt x="5032" y="10034"/>
                  </a:lnTo>
                  <a:lnTo>
                    <a:pt x="5032" y="6059"/>
                  </a:lnTo>
                  <a:lnTo>
                    <a:pt x="2859" y="6059"/>
                  </a:lnTo>
                  <a:lnTo>
                    <a:pt x="2785" y="6058"/>
                  </a:lnTo>
                  <a:lnTo>
                    <a:pt x="2712" y="6055"/>
                  </a:lnTo>
                  <a:lnTo>
                    <a:pt x="2639" y="6050"/>
                  </a:lnTo>
                  <a:lnTo>
                    <a:pt x="2568" y="6044"/>
                  </a:lnTo>
                  <a:lnTo>
                    <a:pt x="2496" y="6036"/>
                  </a:lnTo>
                  <a:lnTo>
                    <a:pt x="2425" y="6026"/>
                  </a:lnTo>
                  <a:lnTo>
                    <a:pt x="2356" y="6014"/>
                  </a:lnTo>
                  <a:lnTo>
                    <a:pt x="2285" y="6001"/>
                  </a:lnTo>
                  <a:lnTo>
                    <a:pt x="2216" y="5986"/>
                  </a:lnTo>
                  <a:lnTo>
                    <a:pt x="2147" y="5968"/>
                  </a:lnTo>
                  <a:lnTo>
                    <a:pt x="2080" y="5950"/>
                  </a:lnTo>
                  <a:lnTo>
                    <a:pt x="2012" y="5930"/>
                  </a:lnTo>
                  <a:lnTo>
                    <a:pt x="1945" y="5908"/>
                  </a:lnTo>
                  <a:lnTo>
                    <a:pt x="1880" y="5885"/>
                  </a:lnTo>
                  <a:lnTo>
                    <a:pt x="1814" y="5860"/>
                  </a:lnTo>
                  <a:lnTo>
                    <a:pt x="1750" y="5834"/>
                  </a:lnTo>
                  <a:lnTo>
                    <a:pt x="1686" y="5806"/>
                  </a:lnTo>
                  <a:lnTo>
                    <a:pt x="1624" y="5776"/>
                  </a:lnTo>
                  <a:lnTo>
                    <a:pt x="1562" y="5745"/>
                  </a:lnTo>
                  <a:lnTo>
                    <a:pt x="1500" y="5713"/>
                  </a:lnTo>
                  <a:lnTo>
                    <a:pt x="1440" y="5679"/>
                  </a:lnTo>
                  <a:lnTo>
                    <a:pt x="1381" y="5644"/>
                  </a:lnTo>
                  <a:lnTo>
                    <a:pt x="1322" y="5607"/>
                  </a:lnTo>
                  <a:lnTo>
                    <a:pt x="1265" y="5569"/>
                  </a:lnTo>
                  <a:lnTo>
                    <a:pt x="1208" y="5530"/>
                  </a:lnTo>
                  <a:lnTo>
                    <a:pt x="1153" y="5490"/>
                  </a:lnTo>
                  <a:lnTo>
                    <a:pt x="1099" y="5447"/>
                  </a:lnTo>
                  <a:lnTo>
                    <a:pt x="1044" y="5404"/>
                  </a:lnTo>
                  <a:lnTo>
                    <a:pt x="992" y="5360"/>
                  </a:lnTo>
                  <a:lnTo>
                    <a:pt x="941" y="5315"/>
                  </a:lnTo>
                  <a:lnTo>
                    <a:pt x="891" y="5267"/>
                  </a:lnTo>
                  <a:lnTo>
                    <a:pt x="841" y="5220"/>
                  </a:lnTo>
                  <a:lnTo>
                    <a:pt x="839" y="5218"/>
                  </a:lnTo>
                  <a:lnTo>
                    <a:pt x="791" y="5169"/>
                  </a:lnTo>
                  <a:lnTo>
                    <a:pt x="745" y="5119"/>
                  </a:lnTo>
                  <a:lnTo>
                    <a:pt x="699" y="5067"/>
                  </a:lnTo>
                  <a:lnTo>
                    <a:pt x="654" y="5014"/>
                  </a:lnTo>
                  <a:lnTo>
                    <a:pt x="611" y="4961"/>
                  </a:lnTo>
                  <a:lnTo>
                    <a:pt x="570" y="4906"/>
                  </a:lnTo>
                  <a:lnTo>
                    <a:pt x="529" y="4851"/>
                  </a:lnTo>
                  <a:lnTo>
                    <a:pt x="490" y="4795"/>
                  </a:lnTo>
                  <a:lnTo>
                    <a:pt x="452" y="4736"/>
                  </a:lnTo>
                  <a:lnTo>
                    <a:pt x="415" y="4679"/>
                  </a:lnTo>
                  <a:lnTo>
                    <a:pt x="380" y="4619"/>
                  </a:lnTo>
                  <a:lnTo>
                    <a:pt x="346" y="4558"/>
                  </a:lnTo>
                  <a:lnTo>
                    <a:pt x="314" y="4498"/>
                  </a:lnTo>
                  <a:lnTo>
                    <a:pt x="283" y="4436"/>
                  </a:lnTo>
                  <a:lnTo>
                    <a:pt x="254" y="4373"/>
                  </a:lnTo>
                  <a:lnTo>
                    <a:pt x="225" y="4309"/>
                  </a:lnTo>
                  <a:lnTo>
                    <a:pt x="199" y="4246"/>
                  </a:lnTo>
                  <a:lnTo>
                    <a:pt x="174" y="4180"/>
                  </a:lnTo>
                  <a:lnTo>
                    <a:pt x="151" y="4114"/>
                  </a:lnTo>
                  <a:lnTo>
                    <a:pt x="129" y="4047"/>
                  </a:lnTo>
                  <a:lnTo>
                    <a:pt x="109" y="3980"/>
                  </a:lnTo>
                  <a:lnTo>
                    <a:pt x="91" y="3913"/>
                  </a:lnTo>
                  <a:lnTo>
                    <a:pt x="73" y="3844"/>
                  </a:lnTo>
                  <a:lnTo>
                    <a:pt x="58" y="3775"/>
                  </a:lnTo>
                  <a:lnTo>
                    <a:pt x="44" y="3704"/>
                  </a:lnTo>
                  <a:lnTo>
                    <a:pt x="33" y="3634"/>
                  </a:lnTo>
                  <a:lnTo>
                    <a:pt x="23" y="3564"/>
                  </a:lnTo>
                  <a:lnTo>
                    <a:pt x="15" y="3492"/>
                  </a:lnTo>
                  <a:lnTo>
                    <a:pt x="8" y="3420"/>
                  </a:lnTo>
                  <a:lnTo>
                    <a:pt x="4" y="3347"/>
                  </a:lnTo>
                  <a:lnTo>
                    <a:pt x="1" y="3275"/>
                  </a:lnTo>
                  <a:lnTo>
                    <a:pt x="0" y="3202"/>
                  </a:lnTo>
                  <a:lnTo>
                    <a:pt x="0" y="2857"/>
                  </a:lnTo>
                  <a:lnTo>
                    <a:pt x="1" y="2784"/>
                  </a:lnTo>
                  <a:lnTo>
                    <a:pt x="4" y="2711"/>
                  </a:lnTo>
                  <a:lnTo>
                    <a:pt x="8" y="2638"/>
                  </a:lnTo>
                  <a:lnTo>
                    <a:pt x="15" y="2567"/>
                  </a:lnTo>
                  <a:lnTo>
                    <a:pt x="23" y="2495"/>
                  </a:lnTo>
                  <a:lnTo>
                    <a:pt x="33" y="2424"/>
                  </a:lnTo>
                  <a:lnTo>
                    <a:pt x="44" y="2354"/>
                  </a:lnTo>
                  <a:lnTo>
                    <a:pt x="58" y="2284"/>
                  </a:lnTo>
                  <a:lnTo>
                    <a:pt x="73" y="2215"/>
                  </a:lnTo>
                  <a:lnTo>
                    <a:pt x="91" y="2146"/>
                  </a:lnTo>
                  <a:lnTo>
                    <a:pt x="109" y="2078"/>
                  </a:lnTo>
                  <a:lnTo>
                    <a:pt x="129" y="2011"/>
                  </a:lnTo>
                  <a:lnTo>
                    <a:pt x="151" y="1944"/>
                  </a:lnTo>
                  <a:lnTo>
                    <a:pt x="174" y="1879"/>
                  </a:lnTo>
                  <a:lnTo>
                    <a:pt x="199" y="1813"/>
                  </a:lnTo>
                  <a:lnTo>
                    <a:pt x="225" y="1749"/>
                  </a:lnTo>
                  <a:lnTo>
                    <a:pt x="254" y="1686"/>
                  </a:lnTo>
                  <a:lnTo>
                    <a:pt x="283" y="1622"/>
                  </a:lnTo>
                  <a:lnTo>
                    <a:pt x="314" y="1561"/>
                  </a:lnTo>
                  <a:lnTo>
                    <a:pt x="346" y="1500"/>
                  </a:lnTo>
                  <a:lnTo>
                    <a:pt x="380" y="1439"/>
                  </a:lnTo>
                  <a:lnTo>
                    <a:pt x="416" y="1380"/>
                  </a:lnTo>
                  <a:lnTo>
                    <a:pt x="452" y="1322"/>
                  </a:lnTo>
                  <a:lnTo>
                    <a:pt x="490" y="1263"/>
                  </a:lnTo>
                  <a:lnTo>
                    <a:pt x="529" y="1207"/>
                  </a:lnTo>
                  <a:lnTo>
                    <a:pt x="571" y="1152"/>
                  </a:lnTo>
                  <a:lnTo>
                    <a:pt x="612" y="1097"/>
                  </a:lnTo>
                  <a:lnTo>
                    <a:pt x="655" y="1044"/>
                  </a:lnTo>
                  <a:lnTo>
                    <a:pt x="699" y="991"/>
                  </a:lnTo>
                  <a:lnTo>
                    <a:pt x="746" y="939"/>
                  </a:lnTo>
                  <a:lnTo>
                    <a:pt x="792" y="889"/>
                  </a:lnTo>
                  <a:lnTo>
                    <a:pt x="840" y="840"/>
                  </a:lnTo>
                  <a:lnTo>
                    <a:pt x="839" y="839"/>
                  </a:lnTo>
                  <a:lnTo>
                    <a:pt x="888" y="791"/>
                  </a:lnTo>
                  <a:lnTo>
                    <a:pt x="939" y="744"/>
                  </a:lnTo>
                  <a:lnTo>
                    <a:pt x="990" y="699"/>
                  </a:lnTo>
                  <a:lnTo>
                    <a:pt x="1042" y="655"/>
                  </a:lnTo>
                  <a:lnTo>
                    <a:pt x="1096" y="612"/>
                  </a:lnTo>
                  <a:lnTo>
                    <a:pt x="1150" y="569"/>
                  </a:lnTo>
                  <a:lnTo>
                    <a:pt x="1206" y="529"/>
                  </a:lnTo>
                  <a:lnTo>
                    <a:pt x="1263" y="490"/>
                  </a:lnTo>
                  <a:lnTo>
                    <a:pt x="1320" y="452"/>
                  </a:lnTo>
                  <a:lnTo>
                    <a:pt x="1379" y="415"/>
                  </a:lnTo>
                  <a:lnTo>
                    <a:pt x="1438" y="380"/>
                  </a:lnTo>
                  <a:lnTo>
                    <a:pt x="1498" y="346"/>
                  </a:lnTo>
                  <a:lnTo>
                    <a:pt x="1560" y="314"/>
                  </a:lnTo>
                  <a:lnTo>
                    <a:pt x="1621" y="283"/>
                  </a:lnTo>
                  <a:lnTo>
                    <a:pt x="1684" y="253"/>
                  </a:lnTo>
                  <a:lnTo>
                    <a:pt x="1748" y="225"/>
                  </a:lnTo>
                  <a:lnTo>
                    <a:pt x="1812" y="199"/>
                  </a:lnTo>
                  <a:lnTo>
                    <a:pt x="1878" y="174"/>
                  </a:lnTo>
                  <a:lnTo>
                    <a:pt x="1943" y="151"/>
                  </a:lnTo>
                  <a:lnTo>
                    <a:pt x="2010" y="129"/>
                  </a:lnTo>
                  <a:lnTo>
                    <a:pt x="2078" y="109"/>
                  </a:lnTo>
                  <a:lnTo>
                    <a:pt x="2145" y="91"/>
                  </a:lnTo>
                  <a:lnTo>
                    <a:pt x="2215" y="73"/>
                  </a:lnTo>
                  <a:lnTo>
                    <a:pt x="2283" y="58"/>
                  </a:lnTo>
                  <a:lnTo>
                    <a:pt x="2354" y="44"/>
                  </a:lnTo>
                  <a:lnTo>
                    <a:pt x="2424" y="33"/>
                  </a:lnTo>
                  <a:lnTo>
                    <a:pt x="2495" y="23"/>
                  </a:lnTo>
                  <a:lnTo>
                    <a:pt x="2567" y="15"/>
                  </a:lnTo>
                  <a:lnTo>
                    <a:pt x="2639" y="8"/>
                  </a:lnTo>
                  <a:lnTo>
                    <a:pt x="2712" y="4"/>
                  </a:lnTo>
                  <a:lnTo>
                    <a:pt x="2784" y="1"/>
                  </a:lnTo>
                  <a:lnTo>
                    <a:pt x="2859" y="0"/>
                  </a:lnTo>
                  <a:close/>
                  <a:moveTo>
                    <a:pt x="3203" y="1060"/>
                  </a:moveTo>
                  <a:lnTo>
                    <a:pt x="2859" y="1060"/>
                  </a:lnTo>
                  <a:lnTo>
                    <a:pt x="2812" y="1060"/>
                  </a:lnTo>
                  <a:lnTo>
                    <a:pt x="2766" y="1062"/>
                  </a:lnTo>
                  <a:lnTo>
                    <a:pt x="2721" y="1065"/>
                  </a:lnTo>
                  <a:lnTo>
                    <a:pt x="2676" y="1069"/>
                  </a:lnTo>
                  <a:lnTo>
                    <a:pt x="2630" y="1074"/>
                  </a:lnTo>
                  <a:lnTo>
                    <a:pt x="2586" y="1080"/>
                  </a:lnTo>
                  <a:lnTo>
                    <a:pt x="2541" y="1088"/>
                  </a:lnTo>
                  <a:lnTo>
                    <a:pt x="2497" y="1096"/>
                  </a:lnTo>
                  <a:lnTo>
                    <a:pt x="2454" y="1106"/>
                  </a:lnTo>
                  <a:lnTo>
                    <a:pt x="2411" y="1116"/>
                  </a:lnTo>
                  <a:lnTo>
                    <a:pt x="2368" y="1129"/>
                  </a:lnTo>
                  <a:lnTo>
                    <a:pt x="2325" y="1142"/>
                  </a:lnTo>
                  <a:lnTo>
                    <a:pt x="2283" y="1155"/>
                  </a:lnTo>
                  <a:lnTo>
                    <a:pt x="2242" y="1170"/>
                  </a:lnTo>
                  <a:lnTo>
                    <a:pt x="2201" y="1185"/>
                  </a:lnTo>
                  <a:lnTo>
                    <a:pt x="2160" y="1202"/>
                  </a:lnTo>
                  <a:lnTo>
                    <a:pt x="2120" y="1220"/>
                  </a:lnTo>
                  <a:lnTo>
                    <a:pt x="2081" y="1238"/>
                  </a:lnTo>
                  <a:lnTo>
                    <a:pt x="2042" y="1257"/>
                  </a:lnTo>
                  <a:lnTo>
                    <a:pt x="2003" y="1277"/>
                  </a:lnTo>
                  <a:lnTo>
                    <a:pt x="1965" y="1300"/>
                  </a:lnTo>
                  <a:lnTo>
                    <a:pt x="1928" y="1322"/>
                  </a:lnTo>
                  <a:lnTo>
                    <a:pt x="1892" y="1344"/>
                  </a:lnTo>
                  <a:lnTo>
                    <a:pt x="1855" y="1368"/>
                  </a:lnTo>
                  <a:lnTo>
                    <a:pt x="1819" y="1393"/>
                  </a:lnTo>
                  <a:lnTo>
                    <a:pt x="1784" y="1418"/>
                  </a:lnTo>
                  <a:lnTo>
                    <a:pt x="1750" y="1445"/>
                  </a:lnTo>
                  <a:lnTo>
                    <a:pt x="1717" y="1472"/>
                  </a:lnTo>
                  <a:lnTo>
                    <a:pt x="1683" y="1500"/>
                  </a:lnTo>
                  <a:lnTo>
                    <a:pt x="1651" y="1529"/>
                  </a:lnTo>
                  <a:lnTo>
                    <a:pt x="1620" y="1558"/>
                  </a:lnTo>
                  <a:lnTo>
                    <a:pt x="1589" y="1588"/>
                  </a:lnTo>
                  <a:lnTo>
                    <a:pt x="1587" y="1588"/>
                  </a:lnTo>
                  <a:lnTo>
                    <a:pt x="1557" y="1618"/>
                  </a:lnTo>
                  <a:lnTo>
                    <a:pt x="1527" y="1651"/>
                  </a:lnTo>
                  <a:lnTo>
                    <a:pt x="1498" y="1683"/>
                  </a:lnTo>
                  <a:lnTo>
                    <a:pt x="1471" y="1716"/>
                  </a:lnTo>
                  <a:lnTo>
                    <a:pt x="1444" y="1749"/>
                  </a:lnTo>
                  <a:lnTo>
                    <a:pt x="1418" y="1783"/>
                  </a:lnTo>
                  <a:lnTo>
                    <a:pt x="1393" y="1819"/>
                  </a:lnTo>
                  <a:lnTo>
                    <a:pt x="1367" y="1854"/>
                  </a:lnTo>
                  <a:lnTo>
                    <a:pt x="1343" y="1890"/>
                  </a:lnTo>
                  <a:lnTo>
                    <a:pt x="1321" y="1926"/>
                  </a:lnTo>
                  <a:lnTo>
                    <a:pt x="1299" y="1963"/>
                  </a:lnTo>
                  <a:lnTo>
                    <a:pt x="1278" y="2002"/>
                  </a:lnTo>
                  <a:lnTo>
                    <a:pt x="1257" y="2040"/>
                  </a:lnTo>
                  <a:lnTo>
                    <a:pt x="1238" y="2079"/>
                  </a:lnTo>
                  <a:lnTo>
                    <a:pt x="1220" y="2118"/>
                  </a:lnTo>
                  <a:lnTo>
                    <a:pt x="1201" y="2158"/>
                  </a:lnTo>
                  <a:lnTo>
                    <a:pt x="1185" y="2199"/>
                  </a:lnTo>
                  <a:lnTo>
                    <a:pt x="1169" y="2240"/>
                  </a:lnTo>
                  <a:lnTo>
                    <a:pt x="1155" y="2281"/>
                  </a:lnTo>
                  <a:lnTo>
                    <a:pt x="1141" y="2323"/>
                  </a:lnTo>
                  <a:lnTo>
                    <a:pt x="1128" y="2366"/>
                  </a:lnTo>
                  <a:lnTo>
                    <a:pt x="1117" y="2409"/>
                  </a:lnTo>
                  <a:lnTo>
                    <a:pt x="1107" y="2452"/>
                  </a:lnTo>
                  <a:lnTo>
                    <a:pt x="1097" y="2495"/>
                  </a:lnTo>
                  <a:lnTo>
                    <a:pt x="1089" y="2540"/>
                  </a:lnTo>
                  <a:lnTo>
                    <a:pt x="1081" y="2584"/>
                  </a:lnTo>
                  <a:lnTo>
                    <a:pt x="1075" y="2629"/>
                  </a:lnTo>
                  <a:lnTo>
                    <a:pt x="1070" y="2673"/>
                  </a:lnTo>
                  <a:lnTo>
                    <a:pt x="1066" y="2719"/>
                  </a:lnTo>
                  <a:lnTo>
                    <a:pt x="1063" y="2765"/>
                  </a:lnTo>
                  <a:lnTo>
                    <a:pt x="1061" y="2810"/>
                  </a:lnTo>
                  <a:lnTo>
                    <a:pt x="1061" y="2857"/>
                  </a:lnTo>
                  <a:lnTo>
                    <a:pt x="1061" y="3202"/>
                  </a:lnTo>
                  <a:lnTo>
                    <a:pt x="1061" y="3248"/>
                  </a:lnTo>
                  <a:lnTo>
                    <a:pt x="1063" y="3294"/>
                  </a:lnTo>
                  <a:lnTo>
                    <a:pt x="1066" y="3339"/>
                  </a:lnTo>
                  <a:lnTo>
                    <a:pt x="1070" y="3386"/>
                  </a:lnTo>
                  <a:lnTo>
                    <a:pt x="1075" y="3430"/>
                  </a:lnTo>
                  <a:lnTo>
                    <a:pt x="1081" y="3475"/>
                  </a:lnTo>
                  <a:lnTo>
                    <a:pt x="1089" y="3519"/>
                  </a:lnTo>
                  <a:lnTo>
                    <a:pt x="1097" y="3564"/>
                  </a:lnTo>
                  <a:lnTo>
                    <a:pt x="1107" y="3607"/>
                  </a:lnTo>
                  <a:lnTo>
                    <a:pt x="1117" y="3650"/>
                  </a:lnTo>
                  <a:lnTo>
                    <a:pt x="1128" y="3693"/>
                  </a:lnTo>
                  <a:lnTo>
                    <a:pt x="1141" y="3736"/>
                  </a:lnTo>
                  <a:lnTo>
                    <a:pt x="1155" y="3778"/>
                  </a:lnTo>
                  <a:lnTo>
                    <a:pt x="1169" y="3819"/>
                  </a:lnTo>
                  <a:lnTo>
                    <a:pt x="1185" y="3859"/>
                  </a:lnTo>
                  <a:lnTo>
                    <a:pt x="1201" y="3901"/>
                  </a:lnTo>
                  <a:lnTo>
                    <a:pt x="1220" y="3940"/>
                  </a:lnTo>
                  <a:lnTo>
                    <a:pt x="1238" y="3980"/>
                  </a:lnTo>
                  <a:lnTo>
                    <a:pt x="1257" y="4018"/>
                  </a:lnTo>
                  <a:lnTo>
                    <a:pt x="1278" y="4057"/>
                  </a:lnTo>
                  <a:lnTo>
                    <a:pt x="1299" y="4096"/>
                  </a:lnTo>
                  <a:lnTo>
                    <a:pt x="1321" y="4133"/>
                  </a:lnTo>
                  <a:lnTo>
                    <a:pt x="1343" y="4169"/>
                  </a:lnTo>
                  <a:lnTo>
                    <a:pt x="1367" y="4205"/>
                  </a:lnTo>
                  <a:lnTo>
                    <a:pt x="1393" y="4241"/>
                  </a:lnTo>
                  <a:lnTo>
                    <a:pt x="1418" y="4276"/>
                  </a:lnTo>
                  <a:lnTo>
                    <a:pt x="1444" y="4310"/>
                  </a:lnTo>
                  <a:lnTo>
                    <a:pt x="1471" y="4343"/>
                  </a:lnTo>
                  <a:lnTo>
                    <a:pt x="1498" y="4376"/>
                  </a:lnTo>
                  <a:lnTo>
                    <a:pt x="1527" y="4408"/>
                  </a:lnTo>
                  <a:lnTo>
                    <a:pt x="1557" y="4440"/>
                  </a:lnTo>
                  <a:lnTo>
                    <a:pt x="1587" y="4471"/>
                  </a:lnTo>
                  <a:lnTo>
                    <a:pt x="1589" y="4473"/>
                  </a:lnTo>
                  <a:lnTo>
                    <a:pt x="1619" y="4503"/>
                  </a:lnTo>
                  <a:lnTo>
                    <a:pt x="1651" y="4532"/>
                  </a:lnTo>
                  <a:lnTo>
                    <a:pt x="1683" y="4560"/>
                  </a:lnTo>
                  <a:lnTo>
                    <a:pt x="1717" y="4589"/>
                  </a:lnTo>
                  <a:lnTo>
                    <a:pt x="1750" y="4616"/>
                  </a:lnTo>
                  <a:lnTo>
                    <a:pt x="1784" y="4642"/>
                  </a:lnTo>
                  <a:lnTo>
                    <a:pt x="1819" y="4667"/>
                  </a:lnTo>
                  <a:lnTo>
                    <a:pt x="1854" y="4692"/>
                  </a:lnTo>
                  <a:lnTo>
                    <a:pt x="1891" y="4716"/>
                  </a:lnTo>
                  <a:lnTo>
                    <a:pt x="1927" y="4738"/>
                  </a:lnTo>
                  <a:lnTo>
                    <a:pt x="1964" y="4761"/>
                  </a:lnTo>
                  <a:lnTo>
                    <a:pt x="2002" y="4782"/>
                  </a:lnTo>
                  <a:lnTo>
                    <a:pt x="2041" y="4803"/>
                  </a:lnTo>
                  <a:lnTo>
                    <a:pt x="2080" y="4822"/>
                  </a:lnTo>
                  <a:lnTo>
                    <a:pt x="2119" y="4840"/>
                  </a:lnTo>
                  <a:lnTo>
                    <a:pt x="2159" y="4858"/>
                  </a:lnTo>
                  <a:lnTo>
                    <a:pt x="2200" y="4874"/>
                  </a:lnTo>
                  <a:lnTo>
                    <a:pt x="2241" y="4889"/>
                  </a:lnTo>
                  <a:lnTo>
                    <a:pt x="2282" y="4904"/>
                  </a:lnTo>
                  <a:lnTo>
                    <a:pt x="2324" y="4918"/>
                  </a:lnTo>
                  <a:lnTo>
                    <a:pt x="2367" y="4930"/>
                  </a:lnTo>
                  <a:lnTo>
                    <a:pt x="2410" y="4943"/>
                  </a:lnTo>
                  <a:lnTo>
                    <a:pt x="2453" y="4953"/>
                  </a:lnTo>
                  <a:lnTo>
                    <a:pt x="2496" y="4963"/>
                  </a:lnTo>
                  <a:lnTo>
                    <a:pt x="2541" y="4971"/>
                  </a:lnTo>
                  <a:lnTo>
                    <a:pt x="2585" y="4979"/>
                  </a:lnTo>
                  <a:lnTo>
                    <a:pt x="2630" y="4985"/>
                  </a:lnTo>
                  <a:lnTo>
                    <a:pt x="2675" y="4990"/>
                  </a:lnTo>
                  <a:lnTo>
                    <a:pt x="2720" y="4994"/>
                  </a:lnTo>
                  <a:lnTo>
                    <a:pt x="2766" y="4997"/>
                  </a:lnTo>
                  <a:lnTo>
                    <a:pt x="2812" y="4999"/>
                  </a:lnTo>
                  <a:lnTo>
                    <a:pt x="2859" y="4999"/>
                  </a:lnTo>
                  <a:lnTo>
                    <a:pt x="5001" y="4999"/>
                  </a:lnTo>
                  <a:lnTo>
                    <a:pt x="5001" y="2857"/>
                  </a:lnTo>
                  <a:lnTo>
                    <a:pt x="5001" y="2810"/>
                  </a:lnTo>
                  <a:lnTo>
                    <a:pt x="4999" y="2765"/>
                  </a:lnTo>
                  <a:lnTo>
                    <a:pt x="4996" y="2720"/>
                  </a:lnTo>
                  <a:lnTo>
                    <a:pt x="4992" y="2674"/>
                  </a:lnTo>
                  <a:lnTo>
                    <a:pt x="4987" y="2629"/>
                  </a:lnTo>
                  <a:lnTo>
                    <a:pt x="4981" y="2585"/>
                  </a:lnTo>
                  <a:lnTo>
                    <a:pt x="4973" y="2541"/>
                  </a:lnTo>
                  <a:lnTo>
                    <a:pt x="4965" y="2496"/>
                  </a:lnTo>
                  <a:lnTo>
                    <a:pt x="4955" y="2452"/>
                  </a:lnTo>
                  <a:lnTo>
                    <a:pt x="4944" y="2410"/>
                  </a:lnTo>
                  <a:lnTo>
                    <a:pt x="4932" y="2367"/>
                  </a:lnTo>
                  <a:lnTo>
                    <a:pt x="4919" y="2324"/>
                  </a:lnTo>
                  <a:lnTo>
                    <a:pt x="4906" y="2282"/>
                  </a:lnTo>
                  <a:lnTo>
                    <a:pt x="4891" y="2241"/>
                  </a:lnTo>
                  <a:lnTo>
                    <a:pt x="4875" y="2200"/>
                  </a:lnTo>
                  <a:lnTo>
                    <a:pt x="4859" y="2159"/>
                  </a:lnTo>
                  <a:lnTo>
                    <a:pt x="4841" y="2119"/>
                  </a:lnTo>
                  <a:lnTo>
                    <a:pt x="4823" y="2080"/>
                  </a:lnTo>
                  <a:lnTo>
                    <a:pt x="4804" y="2041"/>
                  </a:lnTo>
                  <a:lnTo>
                    <a:pt x="4783" y="2003"/>
                  </a:lnTo>
                  <a:lnTo>
                    <a:pt x="4761" y="1964"/>
                  </a:lnTo>
                  <a:lnTo>
                    <a:pt x="4739" y="1927"/>
                  </a:lnTo>
                  <a:lnTo>
                    <a:pt x="4716" y="1891"/>
                  </a:lnTo>
                  <a:lnTo>
                    <a:pt x="4693" y="1855"/>
                  </a:lnTo>
                  <a:lnTo>
                    <a:pt x="4668" y="1819"/>
                  </a:lnTo>
                  <a:lnTo>
                    <a:pt x="4643" y="1784"/>
                  </a:lnTo>
                  <a:lnTo>
                    <a:pt x="4616" y="1749"/>
                  </a:lnTo>
                  <a:lnTo>
                    <a:pt x="4588" y="1716"/>
                  </a:lnTo>
                  <a:lnTo>
                    <a:pt x="4561" y="1683"/>
                  </a:lnTo>
                  <a:lnTo>
                    <a:pt x="4532" y="1651"/>
                  </a:lnTo>
                  <a:lnTo>
                    <a:pt x="4503" y="1619"/>
                  </a:lnTo>
                  <a:lnTo>
                    <a:pt x="4473" y="1588"/>
                  </a:lnTo>
                  <a:lnTo>
                    <a:pt x="4441" y="1558"/>
                  </a:lnTo>
                  <a:lnTo>
                    <a:pt x="4410" y="1529"/>
                  </a:lnTo>
                  <a:lnTo>
                    <a:pt x="4378" y="1500"/>
                  </a:lnTo>
                  <a:lnTo>
                    <a:pt x="4345" y="1472"/>
                  </a:lnTo>
                  <a:lnTo>
                    <a:pt x="4312" y="1445"/>
                  </a:lnTo>
                  <a:lnTo>
                    <a:pt x="4276" y="1418"/>
                  </a:lnTo>
                  <a:lnTo>
                    <a:pt x="4242" y="1393"/>
                  </a:lnTo>
                  <a:lnTo>
                    <a:pt x="4206" y="1368"/>
                  </a:lnTo>
                  <a:lnTo>
                    <a:pt x="4170" y="1344"/>
                  </a:lnTo>
                  <a:lnTo>
                    <a:pt x="4134" y="1322"/>
                  </a:lnTo>
                  <a:lnTo>
                    <a:pt x="4096" y="1300"/>
                  </a:lnTo>
                  <a:lnTo>
                    <a:pt x="4058" y="1277"/>
                  </a:lnTo>
                  <a:lnTo>
                    <a:pt x="4020" y="1257"/>
                  </a:lnTo>
                  <a:lnTo>
                    <a:pt x="3981" y="1238"/>
                  </a:lnTo>
                  <a:lnTo>
                    <a:pt x="3941" y="1220"/>
                  </a:lnTo>
                  <a:lnTo>
                    <a:pt x="3901" y="1202"/>
                  </a:lnTo>
                  <a:lnTo>
                    <a:pt x="3861" y="1185"/>
                  </a:lnTo>
                  <a:lnTo>
                    <a:pt x="3820" y="1170"/>
                  </a:lnTo>
                  <a:lnTo>
                    <a:pt x="3777" y="1155"/>
                  </a:lnTo>
                  <a:lnTo>
                    <a:pt x="3736" y="1142"/>
                  </a:lnTo>
                  <a:lnTo>
                    <a:pt x="3694" y="1129"/>
                  </a:lnTo>
                  <a:lnTo>
                    <a:pt x="3651" y="1116"/>
                  </a:lnTo>
                  <a:lnTo>
                    <a:pt x="3607" y="1106"/>
                  </a:lnTo>
                  <a:lnTo>
                    <a:pt x="3564" y="1096"/>
                  </a:lnTo>
                  <a:lnTo>
                    <a:pt x="3520" y="1088"/>
                  </a:lnTo>
                  <a:lnTo>
                    <a:pt x="3475" y="1080"/>
                  </a:lnTo>
                  <a:lnTo>
                    <a:pt x="3431" y="1074"/>
                  </a:lnTo>
                  <a:lnTo>
                    <a:pt x="3386" y="1069"/>
                  </a:lnTo>
                  <a:lnTo>
                    <a:pt x="3341" y="1065"/>
                  </a:lnTo>
                  <a:lnTo>
                    <a:pt x="3295" y="1062"/>
                  </a:lnTo>
                  <a:lnTo>
                    <a:pt x="3249" y="1060"/>
                  </a:lnTo>
                  <a:lnTo>
                    <a:pt x="3203" y="1060"/>
                  </a:lnTo>
                  <a:close/>
                  <a:moveTo>
                    <a:pt x="12835" y="1060"/>
                  </a:moveTo>
                  <a:lnTo>
                    <a:pt x="12491" y="1060"/>
                  </a:lnTo>
                  <a:lnTo>
                    <a:pt x="12445" y="1060"/>
                  </a:lnTo>
                  <a:lnTo>
                    <a:pt x="12399" y="1062"/>
                  </a:lnTo>
                  <a:lnTo>
                    <a:pt x="12353" y="1065"/>
                  </a:lnTo>
                  <a:lnTo>
                    <a:pt x="12308" y="1069"/>
                  </a:lnTo>
                  <a:lnTo>
                    <a:pt x="12263" y="1074"/>
                  </a:lnTo>
                  <a:lnTo>
                    <a:pt x="12219" y="1080"/>
                  </a:lnTo>
                  <a:lnTo>
                    <a:pt x="12174" y="1088"/>
                  </a:lnTo>
                  <a:lnTo>
                    <a:pt x="12130" y="1096"/>
                  </a:lnTo>
                  <a:lnTo>
                    <a:pt x="12087" y="1106"/>
                  </a:lnTo>
                  <a:lnTo>
                    <a:pt x="12043" y="1116"/>
                  </a:lnTo>
                  <a:lnTo>
                    <a:pt x="12000" y="1129"/>
                  </a:lnTo>
                  <a:lnTo>
                    <a:pt x="11958" y="1142"/>
                  </a:lnTo>
                  <a:lnTo>
                    <a:pt x="11916" y="1155"/>
                  </a:lnTo>
                  <a:lnTo>
                    <a:pt x="11874" y="1170"/>
                  </a:lnTo>
                  <a:lnTo>
                    <a:pt x="11833" y="1185"/>
                  </a:lnTo>
                  <a:lnTo>
                    <a:pt x="11793" y="1202"/>
                  </a:lnTo>
                  <a:lnTo>
                    <a:pt x="11753" y="1220"/>
                  </a:lnTo>
                  <a:lnTo>
                    <a:pt x="11713" y="1238"/>
                  </a:lnTo>
                  <a:lnTo>
                    <a:pt x="11674" y="1257"/>
                  </a:lnTo>
                  <a:lnTo>
                    <a:pt x="11636" y="1277"/>
                  </a:lnTo>
                  <a:lnTo>
                    <a:pt x="11598" y="1300"/>
                  </a:lnTo>
                  <a:lnTo>
                    <a:pt x="11560" y="1322"/>
                  </a:lnTo>
                  <a:lnTo>
                    <a:pt x="11524" y="1344"/>
                  </a:lnTo>
                  <a:lnTo>
                    <a:pt x="11488" y="1368"/>
                  </a:lnTo>
                  <a:lnTo>
                    <a:pt x="11452" y="1393"/>
                  </a:lnTo>
                  <a:lnTo>
                    <a:pt x="11418" y="1418"/>
                  </a:lnTo>
                  <a:lnTo>
                    <a:pt x="11382" y="1445"/>
                  </a:lnTo>
                  <a:lnTo>
                    <a:pt x="11349" y="1472"/>
                  </a:lnTo>
                  <a:lnTo>
                    <a:pt x="11316" y="1500"/>
                  </a:lnTo>
                  <a:lnTo>
                    <a:pt x="11284" y="1529"/>
                  </a:lnTo>
                  <a:lnTo>
                    <a:pt x="11253" y="1558"/>
                  </a:lnTo>
                  <a:lnTo>
                    <a:pt x="11221" y="1588"/>
                  </a:lnTo>
                  <a:lnTo>
                    <a:pt x="11219" y="1588"/>
                  </a:lnTo>
                  <a:lnTo>
                    <a:pt x="11189" y="1618"/>
                  </a:lnTo>
                  <a:lnTo>
                    <a:pt x="11160" y="1651"/>
                  </a:lnTo>
                  <a:lnTo>
                    <a:pt x="11132" y="1683"/>
                  </a:lnTo>
                  <a:lnTo>
                    <a:pt x="11104" y="1716"/>
                  </a:lnTo>
                  <a:lnTo>
                    <a:pt x="11076" y="1749"/>
                  </a:lnTo>
                  <a:lnTo>
                    <a:pt x="11050" y="1783"/>
                  </a:lnTo>
                  <a:lnTo>
                    <a:pt x="11025" y="1819"/>
                  </a:lnTo>
                  <a:lnTo>
                    <a:pt x="11000" y="1854"/>
                  </a:lnTo>
                  <a:lnTo>
                    <a:pt x="10976" y="1890"/>
                  </a:lnTo>
                  <a:lnTo>
                    <a:pt x="10954" y="1926"/>
                  </a:lnTo>
                  <a:lnTo>
                    <a:pt x="10932" y="1963"/>
                  </a:lnTo>
                  <a:lnTo>
                    <a:pt x="10910" y="2002"/>
                  </a:lnTo>
                  <a:lnTo>
                    <a:pt x="10889" y="2040"/>
                  </a:lnTo>
                  <a:lnTo>
                    <a:pt x="10870" y="2079"/>
                  </a:lnTo>
                  <a:lnTo>
                    <a:pt x="10852" y="2118"/>
                  </a:lnTo>
                  <a:lnTo>
                    <a:pt x="10834" y="2158"/>
                  </a:lnTo>
                  <a:lnTo>
                    <a:pt x="10818" y="2199"/>
                  </a:lnTo>
                  <a:lnTo>
                    <a:pt x="10802" y="2240"/>
                  </a:lnTo>
                  <a:lnTo>
                    <a:pt x="10788" y="2281"/>
                  </a:lnTo>
                  <a:lnTo>
                    <a:pt x="10774" y="2323"/>
                  </a:lnTo>
                  <a:lnTo>
                    <a:pt x="10762" y="2366"/>
                  </a:lnTo>
                  <a:lnTo>
                    <a:pt x="10749" y="2409"/>
                  </a:lnTo>
                  <a:lnTo>
                    <a:pt x="10739" y="2452"/>
                  </a:lnTo>
                  <a:lnTo>
                    <a:pt x="10729" y="2495"/>
                  </a:lnTo>
                  <a:lnTo>
                    <a:pt x="10721" y="2540"/>
                  </a:lnTo>
                  <a:lnTo>
                    <a:pt x="10713" y="2584"/>
                  </a:lnTo>
                  <a:lnTo>
                    <a:pt x="10707" y="2629"/>
                  </a:lnTo>
                  <a:lnTo>
                    <a:pt x="10702" y="2673"/>
                  </a:lnTo>
                  <a:lnTo>
                    <a:pt x="10698" y="2719"/>
                  </a:lnTo>
                  <a:lnTo>
                    <a:pt x="10695" y="2765"/>
                  </a:lnTo>
                  <a:lnTo>
                    <a:pt x="10693" y="2810"/>
                  </a:lnTo>
                  <a:lnTo>
                    <a:pt x="10693" y="2857"/>
                  </a:lnTo>
                  <a:lnTo>
                    <a:pt x="10693" y="4999"/>
                  </a:lnTo>
                  <a:lnTo>
                    <a:pt x="10750" y="4999"/>
                  </a:lnTo>
                  <a:lnTo>
                    <a:pt x="12835" y="4999"/>
                  </a:lnTo>
                  <a:lnTo>
                    <a:pt x="12882" y="4999"/>
                  </a:lnTo>
                  <a:lnTo>
                    <a:pt x="12928" y="4997"/>
                  </a:lnTo>
                  <a:lnTo>
                    <a:pt x="12974" y="4994"/>
                  </a:lnTo>
                  <a:lnTo>
                    <a:pt x="13019" y="4990"/>
                  </a:lnTo>
                  <a:lnTo>
                    <a:pt x="13064" y="4985"/>
                  </a:lnTo>
                  <a:lnTo>
                    <a:pt x="13109" y="4979"/>
                  </a:lnTo>
                  <a:lnTo>
                    <a:pt x="13153" y="4971"/>
                  </a:lnTo>
                  <a:lnTo>
                    <a:pt x="13198" y="4963"/>
                  </a:lnTo>
                  <a:lnTo>
                    <a:pt x="13241" y="4953"/>
                  </a:lnTo>
                  <a:lnTo>
                    <a:pt x="13284" y="4943"/>
                  </a:lnTo>
                  <a:lnTo>
                    <a:pt x="13327" y="4930"/>
                  </a:lnTo>
                  <a:lnTo>
                    <a:pt x="13370" y="4918"/>
                  </a:lnTo>
                  <a:lnTo>
                    <a:pt x="13412" y="4904"/>
                  </a:lnTo>
                  <a:lnTo>
                    <a:pt x="13453" y="4889"/>
                  </a:lnTo>
                  <a:lnTo>
                    <a:pt x="13494" y="4874"/>
                  </a:lnTo>
                  <a:lnTo>
                    <a:pt x="13535" y="4858"/>
                  </a:lnTo>
                  <a:lnTo>
                    <a:pt x="13575" y="4840"/>
                  </a:lnTo>
                  <a:lnTo>
                    <a:pt x="13614" y="4822"/>
                  </a:lnTo>
                  <a:lnTo>
                    <a:pt x="13653" y="4803"/>
                  </a:lnTo>
                  <a:lnTo>
                    <a:pt x="13692" y="4782"/>
                  </a:lnTo>
                  <a:lnTo>
                    <a:pt x="13730" y="4761"/>
                  </a:lnTo>
                  <a:lnTo>
                    <a:pt x="13767" y="4738"/>
                  </a:lnTo>
                  <a:lnTo>
                    <a:pt x="13803" y="4716"/>
                  </a:lnTo>
                  <a:lnTo>
                    <a:pt x="13840" y="4692"/>
                  </a:lnTo>
                  <a:lnTo>
                    <a:pt x="13875" y="4667"/>
                  </a:lnTo>
                  <a:lnTo>
                    <a:pt x="13910" y="4642"/>
                  </a:lnTo>
                  <a:lnTo>
                    <a:pt x="13944" y="4616"/>
                  </a:lnTo>
                  <a:lnTo>
                    <a:pt x="13977" y="4589"/>
                  </a:lnTo>
                  <a:lnTo>
                    <a:pt x="14011" y="4560"/>
                  </a:lnTo>
                  <a:lnTo>
                    <a:pt x="14043" y="4532"/>
                  </a:lnTo>
                  <a:lnTo>
                    <a:pt x="14075" y="4503"/>
                  </a:lnTo>
                  <a:lnTo>
                    <a:pt x="14105" y="4473"/>
                  </a:lnTo>
                  <a:lnTo>
                    <a:pt x="14105" y="4471"/>
                  </a:lnTo>
                  <a:lnTo>
                    <a:pt x="14135" y="4440"/>
                  </a:lnTo>
                  <a:lnTo>
                    <a:pt x="14165" y="4408"/>
                  </a:lnTo>
                  <a:lnTo>
                    <a:pt x="14194" y="4375"/>
                  </a:lnTo>
                  <a:lnTo>
                    <a:pt x="14222" y="4343"/>
                  </a:lnTo>
                  <a:lnTo>
                    <a:pt x="14248" y="4309"/>
                  </a:lnTo>
                  <a:lnTo>
                    <a:pt x="14275" y="4275"/>
                  </a:lnTo>
                  <a:lnTo>
                    <a:pt x="14300" y="4239"/>
                  </a:lnTo>
                  <a:lnTo>
                    <a:pt x="14326" y="4204"/>
                  </a:lnTo>
                  <a:lnTo>
                    <a:pt x="14350" y="4168"/>
                  </a:lnTo>
                  <a:lnTo>
                    <a:pt x="14372" y="4132"/>
                  </a:lnTo>
                  <a:lnTo>
                    <a:pt x="14394" y="4095"/>
                  </a:lnTo>
                  <a:lnTo>
                    <a:pt x="14416" y="4056"/>
                  </a:lnTo>
                  <a:lnTo>
                    <a:pt x="14436" y="4018"/>
                  </a:lnTo>
                  <a:lnTo>
                    <a:pt x="14455" y="3979"/>
                  </a:lnTo>
                  <a:lnTo>
                    <a:pt x="14473" y="3940"/>
                  </a:lnTo>
                  <a:lnTo>
                    <a:pt x="14492" y="3900"/>
                  </a:lnTo>
                  <a:lnTo>
                    <a:pt x="14509" y="3858"/>
                  </a:lnTo>
                  <a:lnTo>
                    <a:pt x="14524" y="3818"/>
                  </a:lnTo>
                  <a:lnTo>
                    <a:pt x="14539" y="3777"/>
                  </a:lnTo>
                  <a:lnTo>
                    <a:pt x="14552" y="3735"/>
                  </a:lnTo>
                  <a:lnTo>
                    <a:pt x="14565" y="3692"/>
                  </a:lnTo>
                  <a:lnTo>
                    <a:pt x="14577" y="3649"/>
                  </a:lnTo>
                  <a:lnTo>
                    <a:pt x="14587" y="3606"/>
                  </a:lnTo>
                  <a:lnTo>
                    <a:pt x="14597" y="3563"/>
                  </a:lnTo>
                  <a:lnTo>
                    <a:pt x="14605" y="3518"/>
                  </a:lnTo>
                  <a:lnTo>
                    <a:pt x="14613" y="3474"/>
                  </a:lnTo>
                  <a:lnTo>
                    <a:pt x="14619" y="3430"/>
                  </a:lnTo>
                  <a:lnTo>
                    <a:pt x="14624" y="3385"/>
                  </a:lnTo>
                  <a:lnTo>
                    <a:pt x="14628" y="3339"/>
                  </a:lnTo>
                  <a:lnTo>
                    <a:pt x="14631" y="3294"/>
                  </a:lnTo>
                  <a:lnTo>
                    <a:pt x="14633" y="3248"/>
                  </a:lnTo>
                  <a:lnTo>
                    <a:pt x="14633" y="3202"/>
                  </a:lnTo>
                  <a:lnTo>
                    <a:pt x="14633" y="2857"/>
                  </a:lnTo>
                  <a:lnTo>
                    <a:pt x="14633" y="2810"/>
                  </a:lnTo>
                  <a:lnTo>
                    <a:pt x="14631" y="2765"/>
                  </a:lnTo>
                  <a:lnTo>
                    <a:pt x="14628" y="2720"/>
                  </a:lnTo>
                  <a:lnTo>
                    <a:pt x="14624" y="2674"/>
                  </a:lnTo>
                  <a:lnTo>
                    <a:pt x="14619" y="2629"/>
                  </a:lnTo>
                  <a:lnTo>
                    <a:pt x="14613" y="2585"/>
                  </a:lnTo>
                  <a:lnTo>
                    <a:pt x="14605" y="2541"/>
                  </a:lnTo>
                  <a:lnTo>
                    <a:pt x="14597" y="2496"/>
                  </a:lnTo>
                  <a:lnTo>
                    <a:pt x="14587" y="2452"/>
                  </a:lnTo>
                  <a:lnTo>
                    <a:pt x="14577" y="2410"/>
                  </a:lnTo>
                  <a:lnTo>
                    <a:pt x="14565" y="2367"/>
                  </a:lnTo>
                  <a:lnTo>
                    <a:pt x="14552" y="2324"/>
                  </a:lnTo>
                  <a:lnTo>
                    <a:pt x="14539" y="2282"/>
                  </a:lnTo>
                  <a:lnTo>
                    <a:pt x="14524" y="2241"/>
                  </a:lnTo>
                  <a:lnTo>
                    <a:pt x="14509" y="2200"/>
                  </a:lnTo>
                  <a:lnTo>
                    <a:pt x="14492" y="2159"/>
                  </a:lnTo>
                  <a:lnTo>
                    <a:pt x="14473" y="2119"/>
                  </a:lnTo>
                  <a:lnTo>
                    <a:pt x="14455" y="2080"/>
                  </a:lnTo>
                  <a:lnTo>
                    <a:pt x="14436" y="2041"/>
                  </a:lnTo>
                  <a:lnTo>
                    <a:pt x="14416" y="2003"/>
                  </a:lnTo>
                  <a:lnTo>
                    <a:pt x="14394" y="1964"/>
                  </a:lnTo>
                  <a:lnTo>
                    <a:pt x="14372" y="1927"/>
                  </a:lnTo>
                  <a:lnTo>
                    <a:pt x="14350" y="1891"/>
                  </a:lnTo>
                  <a:lnTo>
                    <a:pt x="14326" y="1855"/>
                  </a:lnTo>
                  <a:lnTo>
                    <a:pt x="14300" y="1819"/>
                  </a:lnTo>
                  <a:lnTo>
                    <a:pt x="14275" y="1784"/>
                  </a:lnTo>
                  <a:lnTo>
                    <a:pt x="14248" y="1749"/>
                  </a:lnTo>
                  <a:lnTo>
                    <a:pt x="14222" y="1716"/>
                  </a:lnTo>
                  <a:lnTo>
                    <a:pt x="14194" y="1683"/>
                  </a:lnTo>
                  <a:lnTo>
                    <a:pt x="14165" y="1651"/>
                  </a:lnTo>
                  <a:lnTo>
                    <a:pt x="14135" y="1619"/>
                  </a:lnTo>
                  <a:lnTo>
                    <a:pt x="14105" y="1588"/>
                  </a:lnTo>
                  <a:lnTo>
                    <a:pt x="14074" y="1558"/>
                  </a:lnTo>
                  <a:lnTo>
                    <a:pt x="14043" y="1529"/>
                  </a:lnTo>
                  <a:lnTo>
                    <a:pt x="14011" y="1500"/>
                  </a:lnTo>
                  <a:lnTo>
                    <a:pt x="13977" y="1472"/>
                  </a:lnTo>
                  <a:lnTo>
                    <a:pt x="13944" y="1445"/>
                  </a:lnTo>
                  <a:lnTo>
                    <a:pt x="13909" y="1418"/>
                  </a:lnTo>
                  <a:lnTo>
                    <a:pt x="13875" y="1393"/>
                  </a:lnTo>
                  <a:lnTo>
                    <a:pt x="13839" y="1368"/>
                  </a:lnTo>
                  <a:lnTo>
                    <a:pt x="13802" y="1344"/>
                  </a:lnTo>
                  <a:lnTo>
                    <a:pt x="13766" y="1322"/>
                  </a:lnTo>
                  <a:lnTo>
                    <a:pt x="13729" y="1300"/>
                  </a:lnTo>
                  <a:lnTo>
                    <a:pt x="13691" y="1277"/>
                  </a:lnTo>
                  <a:lnTo>
                    <a:pt x="13652" y="1257"/>
                  </a:lnTo>
                  <a:lnTo>
                    <a:pt x="13613" y="1238"/>
                  </a:lnTo>
                  <a:lnTo>
                    <a:pt x="13574" y="1220"/>
                  </a:lnTo>
                  <a:lnTo>
                    <a:pt x="13534" y="1202"/>
                  </a:lnTo>
                  <a:lnTo>
                    <a:pt x="13493" y="1185"/>
                  </a:lnTo>
                  <a:lnTo>
                    <a:pt x="13452" y="1170"/>
                  </a:lnTo>
                  <a:lnTo>
                    <a:pt x="13411" y="1155"/>
                  </a:lnTo>
                  <a:lnTo>
                    <a:pt x="13369" y="1142"/>
                  </a:lnTo>
                  <a:lnTo>
                    <a:pt x="13326" y="1129"/>
                  </a:lnTo>
                  <a:lnTo>
                    <a:pt x="13283" y="1116"/>
                  </a:lnTo>
                  <a:lnTo>
                    <a:pt x="13240" y="1106"/>
                  </a:lnTo>
                  <a:lnTo>
                    <a:pt x="13197" y="1096"/>
                  </a:lnTo>
                  <a:lnTo>
                    <a:pt x="13152" y="1088"/>
                  </a:lnTo>
                  <a:lnTo>
                    <a:pt x="13108" y="1080"/>
                  </a:lnTo>
                  <a:lnTo>
                    <a:pt x="13064" y="1074"/>
                  </a:lnTo>
                  <a:lnTo>
                    <a:pt x="13018" y="1069"/>
                  </a:lnTo>
                  <a:lnTo>
                    <a:pt x="12973" y="1065"/>
                  </a:lnTo>
                  <a:lnTo>
                    <a:pt x="12928" y="1062"/>
                  </a:lnTo>
                  <a:lnTo>
                    <a:pt x="12882" y="1060"/>
                  </a:lnTo>
                  <a:lnTo>
                    <a:pt x="12835" y="1060"/>
                  </a:lnTo>
                  <a:close/>
                  <a:moveTo>
                    <a:pt x="12491" y="15033"/>
                  </a:moveTo>
                  <a:lnTo>
                    <a:pt x="12835" y="15033"/>
                  </a:lnTo>
                  <a:lnTo>
                    <a:pt x="12882" y="15033"/>
                  </a:lnTo>
                  <a:lnTo>
                    <a:pt x="12928" y="15031"/>
                  </a:lnTo>
                  <a:lnTo>
                    <a:pt x="12974" y="15028"/>
                  </a:lnTo>
                  <a:lnTo>
                    <a:pt x="13019" y="15024"/>
                  </a:lnTo>
                  <a:lnTo>
                    <a:pt x="13064" y="15019"/>
                  </a:lnTo>
                  <a:lnTo>
                    <a:pt x="13109" y="15013"/>
                  </a:lnTo>
                  <a:lnTo>
                    <a:pt x="13153" y="15005"/>
                  </a:lnTo>
                  <a:lnTo>
                    <a:pt x="13198" y="14997"/>
                  </a:lnTo>
                  <a:lnTo>
                    <a:pt x="13241" y="14987"/>
                  </a:lnTo>
                  <a:lnTo>
                    <a:pt x="13284" y="14977"/>
                  </a:lnTo>
                  <a:lnTo>
                    <a:pt x="13327" y="14965"/>
                  </a:lnTo>
                  <a:lnTo>
                    <a:pt x="13370" y="14952"/>
                  </a:lnTo>
                  <a:lnTo>
                    <a:pt x="13412" y="14938"/>
                  </a:lnTo>
                  <a:lnTo>
                    <a:pt x="13453" y="14924"/>
                  </a:lnTo>
                  <a:lnTo>
                    <a:pt x="13494" y="14908"/>
                  </a:lnTo>
                  <a:lnTo>
                    <a:pt x="13535" y="14892"/>
                  </a:lnTo>
                  <a:lnTo>
                    <a:pt x="13575" y="14874"/>
                  </a:lnTo>
                  <a:lnTo>
                    <a:pt x="13614" y="14856"/>
                  </a:lnTo>
                  <a:lnTo>
                    <a:pt x="13653" y="14837"/>
                  </a:lnTo>
                  <a:lnTo>
                    <a:pt x="13692" y="14816"/>
                  </a:lnTo>
                  <a:lnTo>
                    <a:pt x="13730" y="14794"/>
                  </a:lnTo>
                  <a:lnTo>
                    <a:pt x="13767" y="14772"/>
                  </a:lnTo>
                  <a:lnTo>
                    <a:pt x="13803" y="14750"/>
                  </a:lnTo>
                  <a:lnTo>
                    <a:pt x="13840" y="14726"/>
                  </a:lnTo>
                  <a:lnTo>
                    <a:pt x="13875" y="14701"/>
                  </a:lnTo>
                  <a:lnTo>
                    <a:pt x="13910" y="14676"/>
                  </a:lnTo>
                  <a:lnTo>
                    <a:pt x="13944" y="14650"/>
                  </a:lnTo>
                  <a:lnTo>
                    <a:pt x="13977" y="14623"/>
                  </a:lnTo>
                  <a:lnTo>
                    <a:pt x="14011" y="14595"/>
                  </a:lnTo>
                  <a:lnTo>
                    <a:pt x="14043" y="14566"/>
                  </a:lnTo>
                  <a:lnTo>
                    <a:pt x="14075" y="14537"/>
                  </a:lnTo>
                  <a:lnTo>
                    <a:pt x="14105" y="14507"/>
                  </a:lnTo>
                  <a:lnTo>
                    <a:pt x="14105" y="14505"/>
                  </a:lnTo>
                  <a:lnTo>
                    <a:pt x="14135" y="14474"/>
                  </a:lnTo>
                  <a:lnTo>
                    <a:pt x="14165" y="14442"/>
                  </a:lnTo>
                  <a:lnTo>
                    <a:pt x="14194" y="14410"/>
                  </a:lnTo>
                  <a:lnTo>
                    <a:pt x="14222" y="14377"/>
                  </a:lnTo>
                  <a:lnTo>
                    <a:pt x="14248" y="14344"/>
                  </a:lnTo>
                  <a:lnTo>
                    <a:pt x="14275" y="14310"/>
                  </a:lnTo>
                  <a:lnTo>
                    <a:pt x="14300" y="14274"/>
                  </a:lnTo>
                  <a:lnTo>
                    <a:pt x="14326" y="14238"/>
                  </a:lnTo>
                  <a:lnTo>
                    <a:pt x="14350" y="14202"/>
                  </a:lnTo>
                  <a:lnTo>
                    <a:pt x="14372" y="14166"/>
                  </a:lnTo>
                  <a:lnTo>
                    <a:pt x="14394" y="14129"/>
                  </a:lnTo>
                  <a:lnTo>
                    <a:pt x="14416" y="14090"/>
                  </a:lnTo>
                  <a:lnTo>
                    <a:pt x="14436" y="14052"/>
                  </a:lnTo>
                  <a:lnTo>
                    <a:pt x="14455" y="14013"/>
                  </a:lnTo>
                  <a:lnTo>
                    <a:pt x="14473" y="13974"/>
                  </a:lnTo>
                  <a:lnTo>
                    <a:pt x="14492" y="13934"/>
                  </a:lnTo>
                  <a:lnTo>
                    <a:pt x="14509" y="13893"/>
                  </a:lnTo>
                  <a:lnTo>
                    <a:pt x="14524" y="13852"/>
                  </a:lnTo>
                  <a:lnTo>
                    <a:pt x="14539" y="13811"/>
                  </a:lnTo>
                  <a:lnTo>
                    <a:pt x="14552" y="13769"/>
                  </a:lnTo>
                  <a:lnTo>
                    <a:pt x="14565" y="13726"/>
                  </a:lnTo>
                  <a:lnTo>
                    <a:pt x="14577" y="13684"/>
                  </a:lnTo>
                  <a:lnTo>
                    <a:pt x="14587" y="13641"/>
                  </a:lnTo>
                  <a:lnTo>
                    <a:pt x="14597" y="13597"/>
                  </a:lnTo>
                  <a:lnTo>
                    <a:pt x="14605" y="13553"/>
                  </a:lnTo>
                  <a:lnTo>
                    <a:pt x="14613" y="13508"/>
                  </a:lnTo>
                  <a:lnTo>
                    <a:pt x="14619" y="13464"/>
                  </a:lnTo>
                  <a:lnTo>
                    <a:pt x="14624" y="13419"/>
                  </a:lnTo>
                  <a:lnTo>
                    <a:pt x="14628" y="13373"/>
                  </a:lnTo>
                  <a:lnTo>
                    <a:pt x="14631" y="13328"/>
                  </a:lnTo>
                  <a:lnTo>
                    <a:pt x="14633" y="13283"/>
                  </a:lnTo>
                  <a:lnTo>
                    <a:pt x="14633" y="13236"/>
                  </a:lnTo>
                  <a:lnTo>
                    <a:pt x="14633" y="12891"/>
                  </a:lnTo>
                  <a:lnTo>
                    <a:pt x="14633" y="12845"/>
                  </a:lnTo>
                  <a:lnTo>
                    <a:pt x="14631" y="12799"/>
                  </a:lnTo>
                  <a:lnTo>
                    <a:pt x="14628" y="12754"/>
                  </a:lnTo>
                  <a:lnTo>
                    <a:pt x="14624" y="12708"/>
                  </a:lnTo>
                  <a:lnTo>
                    <a:pt x="14619" y="12663"/>
                  </a:lnTo>
                  <a:lnTo>
                    <a:pt x="14613" y="12619"/>
                  </a:lnTo>
                  <a:lnTo>
                    <a:pt x="14605" y="12575"/>
                  </a:lnTo>
                  <a:lnTo>
                    <a:pt x="14597" y="12530"/>
                  </a:lnTo>
                  <a:lnTo>
                    <a:pt x="14587" y="12487"/>
                  </a:lnTo>
                  <a:lnTo>
                    <a:pt x="14577" y="12444"/>
                  </a:lnTo>
                  <a:lnTo>
                    <a:pt x="14565" y="12401"/>
                  </a:lnTo>
                  <a:lnTo>
                    <a:pt x="14552" y="12358"/>
                  </a:lnTo>
                  <a:lnTo>
                    <a:pt x="14539" y="12317"/>
                  </a:lnTo>
                  <a:lnTo>
                    <a:pt x="14524" y="12275"/>
                  </a:lnTo>
                  <a:lnTo>
                    <a:pt x="14509" y="12235"/>
                  </a:lnTo>
                  <a:lnTo>
                    <a:pt x="14492" y="12193"/>
                  </a:lnTo>
                  <a:lnTo>
                    <a:pt x="14473" y="12153"/>
                  </a:lnTo>
                  <a:lnTo>
                    <a:pt x="14455" y="12114"/>
                  </a:lnTo>
                  <a:lnTo>
                    <a:pt x="14436" y="12076"/>
                  </a:lnTo>
                  <a:lnTo>
                    <a:pt x="14416" y="12037"/>
                  </a:lnTo>
                  <a:lnTo>
                    <a:pt x="14394" y="11998"/>
                  </a:lnTo>
                  <a:lnTo>
                    <a:pt x="14372" y="11961"/>
                  </a:lnTo>
                  <a:lnTo>
                    <a:pt x="14350" y="11925"/>
                  </a:lnTo>
                  <a:lnTo>
                    <a:pt x="14326" y="11889"/>
                  </a:lnTo>
                  <a:lnTo>
                    <a:pt x="14300" y="11854"/>
                  </a:lnTo>
                  <a:lnTo>
                    <a:pt x="14275" y="11818"/>
                  </a:lnTo>
                  <a:lnTo>
                    <a:pt x="14248" y="11784"/>
                  </a:lnTo>
                  <a:lnTo>
                    <a:pt x="14222" y="11750"/>
                  </a:lnTo>
                  <a:lnTo>
                    <a:pt x="14194" y="11718"/>
                  </a:lnTo>
                  <a:lnTo>
                    <a:pt x="14165" y="11685"/>
                  </a:lnTo>
                  <a:lnTo>
                    <a:pt x="14135" y="11653"/>
                  </a:lnTo>
                  <a:lnTo>
                    <a:pt x="14105" y="11622"/>
                  </a:lnTo>
                  <a:lnTo>
                    <a:pt x="14074" y="11592"/>
                  </a:lnTo>
                  <a:lnTo>
                    <a:pt x="14043" y="11563"/>
                  </a:lnTo>
                  <a:lnTo>
                    <a:pt x="14011" y="11534"/>
                  </a:lnTo>
                  <a:lnTo>
                    <a:pt x="13977" y="11506"/>
                  </a:lnTo>
                  <a:lnTo>
                    <a:pt x="13944" y="11479"/>
                  </a:lnTo>
                  <a:lnTo>
                    <a:pt x="13909" y="11452"/>
                  </a:lnTo>
                  <a:lnTo>
                    <a:pt x="13875" y="11427"/>
                  </a:lnTo>
                  <a:lnTo>
                    <a:pt x="13839" y="11403"/>
                  </a:lnTo>
                  <a:lnTo>
                    <a:pt x="13802" y="11379"/>
                  </a:lnTo>
                  <a:lnTo>
                    <a:pt x="13766" y="11356"/>
                  </a:lnTo>
                  <a:lnTo>
                    <a:pt x="13729" y="11333"/>
                  </a:lnTo>
                  <a:lnTo>
                    <a:pt x="13691" y="11312"/>
                  </a:lnTo>
                  <a:lnTo>
                    <a:pt x="13652" y="11291"/>
                  </a:lnTo>
                  <a:lnTo>
                    <a:pt x="13613" y="11272"/>
                  </a:lnTo>
                  <a:lnTo>
                    <a:pt x="13574" y="11254"/>
                  </a:lnTo>
                  <a:lnTo>
                    <a:pt x="13534" y="11236"/>
                  </a:lnTo>
                  <a:lnTo>
                    <a:pt x="13493" y="11220"/>
                  </a:lnTo>
                  <a:lnTo>
                    <a:pt x="13452" y="11204"/>
                  </a:lnTo>
                  <a:lnTo>
                    <a:pt x="13411" y="11189"/>
                  </a:lnTo>
                  <a:lnTo>
                    <a:pt x="13369" y="11176"/>
                  </a:lnTo>
                  <a:lnTo>
                    <a:pt x="13326" y="11163"/>
                  </a:lnTo>
                  <a:lnTo>
                    <a:pt x="13283" y="11151"/>
                  </a:lnTo>
                  <a:lnTo>
                    <a:pt x="13240" y="11140"/>
                  </a:lnTo>
                  <a:lnTo>
                    <a:pt x="13197" y="11130"/>
                  </a:lnTo>
                  <a:lnTo>
                    <a:pt x="13152" y="11122"/>
                  </a:lnTo>
                  <a:lnTo>
                    <a:pt x="13108" y="11114"/>
                  </a:lnTo>
                  <a:lnTo>
                    <a:pt x="13064" y="11108"/>
                  </a:lnTo>
                  <a:lnTo>
                    <a:pt x="13018" y="11103"/>
                  </a:lnTo>
                  <a:lnTo>
                    <a:pt x="12973" y="11099"/>
                  </a:lnTo>
                  <a:lnTo>
                    <a:pt x="12928" y="11096"/>
                  </a:lnTo>
                  <a:lnTo>
                    <a:pt x="12882" y="11094"/>
                  </a:lnTo>
                  <a:lnTo>
                    <a:pt x="12835" y="11094"/>
                  </a:lnTo>
                  <a:lnTo>
                    <a:pt x="10693" y="11094"/>
                  </a:lnTo>
                  <a:lnTo>
                    <a:pt x="10693" y="13236"/>
                  </a:lnTo>
                  <a:lnTo>
                    <a:pt x="10693" y="13283"/>
                  </a:lnTo>
                  <a:lnTo>
                    <a:pt x="10695" y="13328"/>
                  </a:lnTo>
                  <a:lnTo>
                    <a:pt x="10698" y="13374"/>
                  </a:lnTo>
                  <a:lnTo>
                    <a:pt x="10702" y="13420"/>
                  </a:lnTo>
                  <a:lnTo>
                    <a:pt x="10707" y="13464"/>
                  </a:lnTo>
                  <a:lnTo>
                    <a:pt x="10713" y="13509"/>
                  </a:lnTo>
                  <a:lnTo>
                    <a:pt x="10721" y="13553"/>
                  </a:lnTo>
                  <a:lnTo>
                    <a:pt x="10729" y="13598"/>
                  </a:lnTo>
                  <a:lnTo>
                    <a:pt x="10739" y="13641"/>
                  </a:lnTo>
                  <a:lnTo>
                    <a:pt x="10749" y="13684"/>
                  </a:lnTo>
                  <a:lnTo>
                    <a:pt x="10762" y="13727"/>
                  </a:lnTo>
                  <a:lnTo>
                    <a:pt x="10774" y="13770"/>
                  </a:lnTo>
                  <a:lnTo>
                    <a:pt x="10788" y="13812"/>
                  </a:lnTo>
                  <a:lnTo>
                    <a:pt x="10802" y="13853"/>
                  </a:lnTo>
                  <a:lnTo>
                    <a:pt x="10818" y="13894"/>
                  </a:lnTo>
                  <a:lnTo>
                    <a:pt x="10834" y="13935"/>
                  </a:lnTo>
                  <a:lnTo>
                    <a:pt x="10852" y="13975"/>
                  </a:lnTo>
                  <a:lnTo>
                    <a:pt x="10870" y="14014"/>
                  </a:lnTo>
                  <a:lnTo>
                    <a:pt x="10889" y="14053"/>
                  </a:lnTo>
                  <a:lnTo>
                    <a:pt x="10910" y="14091"/>
                  </a:lnTo>
                  <a:lnTo>
                    <a:pt x="10932" y="14130"/>
                  </a:lnTo>
                  <a:lnTo>
                    <a:pt x="10954" y="14167"/>
                  </a:lnTo>
                  <a:lnTo>
                    <a:pt x="10976" y="14203"/>
                  </a:lnTo>
                  <a:lnTo>
                    <a:pt x="11000" y="14239"/>
                  </a:lnTo>
                  <a:lnTo>
                    <a:pt x="11025" y="14274"/>
                  </a:lnTo>
                  <a:lnTo>
                    <a:pt x="11050" y="14310"/>
                  </a:lnTo>
                  <a:lnTo>
                    <a:pt x="11076" y="14344"/>
                  </a:lnTo>
                  <a:lnTo>
                    <a:pt x="11104" y="14377"/>
                  </a:lnTo>
                  <a:lnTo>
                    <a:pt x="11132" y="14410"/>
                  </a:lnTo>
                  <a:lnTo>
                    <a:pt x="11160" y="14442"/>
                  </a:lnTo>
                  <a:lnTo>
                    <a:pt x="11189" y="14475"/>
                  </a:lnTo>
                  <a:lnTo>
                    <a:pt x="11219" y="14505"/>
                  </a:lnTo>
                  <a:lnTo>
                    <a:pt x="11221" y="14507"/>
                  </a:lnTo>
                  <a:lnTo>
                    <a:pt x="11253" y="14537"/>
                  </a:lnTo>
                  <a:lnTo>
                    <a:pt x="11284" y="14566"/>
                  </a:lnTo>
                  <a:lnTo>
                    <a:pt x="11316" y="14595"/>
                  </a:lnTo>
                  <a:lnTo>
                    <a:pt x="11349" y="14623"/>
                  </a:lnTo>
                  <a:lnTo>
                    <a:pt x="11382" y="14650"/>
                  </a:lnTo>
                  <a:lnTo>
                    <a:pt x="11417" y="14676"/>
                  </a:lnTo>
                  <a:lnTo>
                    <a:pt x="11452" y="14701"/>
                  </a:lnTo>
                  <a:lnTo>
                    <a:pt x="11487" y="14726"/>
                  </a:lnTo>
                  <a:lnTo>
                    <a:pt x="11523" y="14750"/>
                  </a:lnTo>
                  <a:lnTo>
                    <a:pt x="11559" y="14772"/>
                  </a:lnTo>
                  <a:lnTo>
                    <a:pt x="11597" y="14794"/>
                  </a:lnTo>
                  <a:lnTo>
                    <a:pt x="11635" y="14816"/>
                  </a:lnTo>
                  <a:lnTo>
                    <a:pt x="11674" y="14837"/>
                  </a:lnTo>
                  <a:lnTo>
                    <a:pt x="11712" y="14856"/>
                  </a:lnTo>
                  <a:lnTo>
                    <a:pt x="11753" y="14874"/>
                  </a:lnTo>
                  <a:lnTo>
                    <a:pt x="11792" y="14892"/>
                  </a:lnTo>
                  <a:lnTo>
                    <a:pt x="11833" y="14908"/>
                  </a:lnTo>
                  <a:lnTo>
                    <a:pt x="11873" y="14924"/>
                  </a:lnTo>
                  <a:lnTo>
                    <a:pt x="11915" y="14938"/>
                  </a:lnTo>
                  <a:lnTo>
                    <a:pt x="11957" y="14952"/>
                  </a:lnTo>
                  <a:lnTo>
                    <a:pt x="11999" y="14965"/>
                  </a:lnTo>
                  <a:lnTo>
                    <a:pt x="12042" y="14977"/>
                  </a:lnTo>
                  <a:lnTo>
                    <a:pt x="12086" y="14987"/>
                  </a:lnTo>
                  <a:lnTo>
                    <a:pt x="12129" y="14997"/>
                  </a:lnTo>
                  <a:lnTo>
                    <a:pt x="12173" y="15005"/>
                  </a:lnTo>
                  <a:lnTo>
                    <a:pt x="12218" y="15013"/>
                  </a:lnTo>
                  <a:lnTo>
                    <a:pt x="12263" y="15019"/>
                  </a:lnTo>
                  <a:lnTo>
                    <a:pt x="12307" y="15024"/>
                  </a:lnTo>
                  <a:lnTo>
                    <a:pt x="12353" y="15028"/>
                  </a:lnTo>
                  <a:lnTo>
                    <a:pt x="12399" y="15031"/>
                  </a:lnTo>
                  <a:lnTo>
                    <a:pt x="12445" y="15033"/>
                  </a:lnTo>
                  <a:lnTo>
                    <a:pt x="12491" y="15033"/>
                  </a:lnTo>
                  <a:close/>
                  <a:moveTo>
                    <a:pt x="9690" y="6059"/>
                  </a:moveTo>
                  <a:lnTo>
                    <a:pt x="9633" y="6059"/>
                  </a:lnTo>
                  <a:lnTo>
                    <a:pt x="6093" y="6059"/>
                  </a:lnTo>
                  <a:lnTo>
                    <a:pt x="6093" y="9860"/>
                  </a:lnTo>
                  <a:lnTo>
                    <a:pt x="9690" y="9860"/>
                  </a:lnTo>
                  <a:lnTo>
                    <a:pt x="9690" y="605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37507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Ungroup Shapes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2B583138-EFB8-4EE5-A15F-ECB235AC166C}"/>
              </a:ext>
            </a:extLst>
          </p:cNvPr>
          <p:cNvSpPr/>
          <p:nvPr/>
        </p:nvSpPr>
        <p:spPr>
          <a:xfrm>
            <a:off x="5944957" y="1718862"/>
            <a:ext cx="6240752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BAE60C8A-DD60-44E8-BE49-A2EF3655FC68}"/>
              </a:ext>
            </a:extLst>
          </p:cNvPr>
          <p:cNvSpPr/>
          <p:nvPr/>
        </p:nvSpPr>
        <p:spPr>
          <a:xfrm>
            <a:off x="-1" y="1714292"/>
            <a:ext cx="5842569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A0E3CBE-2D46-46E9-A751-FBEB690DAE16}"/>
              </a:ext>
            </a:extLst>
          </p:cNvPr>
          <p:cNvSpPr/>
          <p:nvPr/>
        </p:nvSpPr>
        <p:spPr>
          <a:xfrm>
            <a:off x="311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B35254E6-AD24-4394-B7F8-55CC3747DC14}"/>
              </a:ext>
            </a:extLst>
          </p:cNvPr>
          <p:cNvSpPr/>
          <p:nvPr/>
        </p:nvSpPr>
        <p:spPr>
          <a:xfrm>
            <a:off x="595039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D1E398C4-9F00-4919-89E3-6E9978571F82}"/>
              </a:ext>
            </a:extLst>
          </p:cNvPr>
          <p:cNvGrpSpPr/>
          <p:nvPr/>
        </p:nvGrpSpPr>
        <p:grpSpPr>
          <a:xfrm>
            <a:off x="6143385" y="1843121"/>
            <a:ext cx="386690" cy="473803"/>
            <a:chOff x="10950107" y="696800"/>
            <a:chExt cx="566152" cy="693694"/>
          </a:xfrm>
          <a:solidFill>
            <a:schemeClr val="bg1">
              <a:lumMod val="95000"/>
            </a:schemeClr>
          </a:solidFill>
        </p:grpSpPr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7C64D25A-9D0F-4A9C-AD0C-8F878259B99D}"/>
                </a:ext>
              </a:extLst>
            </p:cNvPr>
            <p:cNvSpPr/>
            <p:nvPr/>
          </p:nvSpPr>
          <p:spPr>
            <a:xfrm>
              <a:off x="10950107" y="860576"/>
              <a:ext cx="566152" cy="529918"/>
            </a:xfrm>
            <a:custGeom>
              <a:avLst/>
              <a:gdLst>
                <a:gd name="connsiteX0" fmla="*/ 129663 w 2381250"/>
                <a:gd name="connsiteY0" fmla="*/ 386229 h 2228850"/>
                <a:gd name="connsiteX1" fmla="*/ 311790 w 2381250"/>
                <a:gd name="connsiteY1" fmla="*/ 1851365 h 2228850"/>
                <a:gd name="connsiteX2" fmla="*/ 772610 w 2381250"/>
                <a:gd name="connsiteY2" fmla="*/ 2223421 h 2228850"/>
                <a:gd name="connsiteX3" fmla="*/ 783344 w 2381250"/>
                <a:gd name="connsiteY3" fmla="*/ 2223211 h 2228850"/>
                <a:gd name="connsiteX4" fmla="*/ 997209 w 2381250"/>
                <a:gd name="connsiteY4" fmla="*/ 2166214 h 2228850"/>
                <a:gd name="connsiteX5" fmla="*/ 1250546 w 2381250"/>
                <a:gd name="connsiteY5" fmla="*/ 2106159 h 2228850"/>
                <a:gd name="connsiteX6" fmla="*/ 1491700 w 2381250"/>
                <a:gd name="connsiteY6" fmla="*/ 2164252 h 2228850"/>
                <a:gd name="connsiteX7" fmla="*/ 1722710 w 2381250"/>
                <a:gd name="connsiteY7" fmla="*/ 2219639 h 2228850"/>
                <a:gd name="connsiteX8" fmla="*/ 2179195 w 2381250"/>
                <a:gd name="connsiteY8" fmla="*/ 1858251 h 2228850"/>
                <a:gd name="connsiteX9" fmla="*/ 2379201 w 2381250"/>
                <a:gd name="connsiteY9" fmla="*/ 1448581 h 2228850"/>
                <a:gd name="connsiteX10" fmla="*/ 2380020 w 2381250"/>
                <a:gd name="connsiteY10" fmla="*/ 1446000 h 2228850"/>
                <a:gd name="connsiteX11" fmla="*/ 2367371 w 2381250"/>
                <a:gd name="connsiteY11" fmla="*/ 1416796 h 2228850"/>
                <a:gd name="connsiteX12" fmla="*/ 2365628 w 2381250"/>
                <a:gd name="connsiteY12" fmla="*/ 1416053 h 2228850"/>
                <a:gd name="connsiteX13" fmla="*/ 1997792 w 2381250"/>
                <a:gd name="connsiteY13" fmla="*/ 860174 h 2228850"/>
                <a:gd name="connsiteX14" fmla="*/ 2293038 w 2381250"/>
                <a:gd name="connsiteY14" fmla="*/ 337833 h 2228850"/>
                <a:gd name="connsiteX15" fmla="*/ 2295362 w 2381250"/>
                <a:gd name="connsiteY15" fmla="*/ 336385 h 2228850"/>
                <a:gd name="connsiteX16" fmla="*/ 2305802 w 2381250"/>
                <a:gd name="connsiteY16" fmla="*/ 321088 h 2228850"/>
                <a:gd name="connsiteX17" fmla="*/ 2302125 w 2381250"/>
                <a:gd name="connsiteY17" fmla="*/ 302943 h 2228850"/>
                <a:gd name="connsiteX18" fmla="*/ 1761676 w 2381250"/>
                <a:gd name="connsiteY18" fmla="*/ 9449 h 2228850"/>
                <a:gd name="connsiteX19" fmla="*/ 1714528 w 2381250"/>
                <a:gd name="connsiteY19" fmla="*/ 7144 h 2228850"/>
                <a:gd name="connsiteX20" fmla="*/ 1375333 w 2381250"/>
                <a:gd name="connsiteY20" fmla="*/ 91850 h 2228850"/>
                <a:gd name="connsiteX21" fmla="*/ 1212846 w 2381250"/>
                <a:gd name="connsiteY21" fmla="*/ 140398 h 2228850"/>
                <a:gd name="connsiteX22" fmla="*/ 1044777 w 2381250"/>
                <a:gd name="connsiteY22" fmla="*/ 91259 h 2228850"/>
                <a:gd name="connsiteX23" fmla="*/ 748550 w 2381250"/>
                <a:gd name="connsiteY23" fmla="*/ 16021 h 2228850"/>
                <a:gd name="connsiteX24" fmla="*/ 741034 w 2381250"/>
                <a:gd name="connsiteY24" fmla="*/ 16097 h 2228850"/>
                <a:gd name="connsiteX25" fmla="*/ 129663 w 2381250"/>
                <a:gd name="connsiteY25" fmla="*/ 386229 h 222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381250" h="2228850">
                  <a:moveTo>
                    <a:pt x="129663" y="386229"/>
                  </a:moveTo>
                  <a:cubicBezTo>
                    <a:pt x="-115939" y="812425"/>
                    <a:pt x="40194" y="1459201"/>
                    <a:pt x="311790" y="1851365"/>
                  </a:cubicBezTo>
                  <a:cubicBezTo>
                    <a:pt x="447360" y="2047427"/>
                    <a:pt x="584615" y="2223421"/>
                    <a:pt x="772610" y="2223421"/>
                  </a:cubicBezTo>
                  <a:cubicBezTo>
                    <a:pt x="776153" y="2223421"/>
                    <a:pt x="779706" y="2223354"/>
                    <a:pt x="783344" y="2223211"/>
                  </a:cubicBezTo>
                  <a:cubicBezTo>
                    <a:pt x="871670" y="2219687"/>
                    <a:pt x="935497" y="2192493"/>
                    <a:pt x="997209" y="2166214"/>
                  </a:cubicBezTo>
                  <a:cubicBezTo>
                    <a:pt x="1066494" y="2136686"/>
                    <a:pt x="1138151" y="2106159"/>
                    <a:pt x="1250546" y="2106159"/>
                  </a:cubicBezTo>
                  <a:cubicBezTo>
                    <a:pt x="1357473" y="2106159"/>
                    <a:pt x="1425711" y="2135696"/>
                    <a:pt x="1491700" y="2164252"/>
                  </a:cubicBezTo>
                  <a:cubicBezTo>
                    <a:pt x="1556736" y="2192388"/>
                    <a:pt x="1623726" y="2221497"/>
                    <a:pt x="1722710" y="2219639"/>
                  </a:cubicBezTo>
                  <a:cubicBezTo>
                    <a:pt x="1934469" y="2215696"/>
                    <a:pt x="2064486" y="2025787"/>
                    <a:pt x="2179195" y="1858251"/>
                  </a:cubicBezTo>
                  <a:cubicBezTo>
                    <a:pt x="2298896" y="1683325"/>
                    <a:pt x="2358941" y="1513484"/>
                    <a:pt x="2379201" y="1448581"/>
                  </a:cubicBezTo>
                  <a:lnTo>
                    <a:pt x="2380020" y="1446000"/>
                  </a:lnTo>
                  <a:cubicBezTo>
                    <a:pt x="2383878" y="1434465"/>
                    <a:pt x="2378430" y="1421873"/>
                    <a:pt x="2367371" y="1416796"/>
                  </a:cubicBezTo>
                  <a:cubicBezTo>
                    <a:pt x="2367066" y="1416653"/>
                    <a:pt x="2365942" y="1416187"/>
                    <a:pt x="2365628" y="1416053"/>
                  </a:cubicBezTo>
                  <a:cubicBezTo>
                    <a:pt x="2328338" y="1400804"/>
                    <a:pt x="2001230" y="1255690"/>
                    <a:pt x="1997792" y="860174"/>
                  </a:cubicBezTo>
                  <a:cubicBezTo>
                    <a:pt x="1994601" y="538839"/>
                    <a:pt x="2243184" y="368675"/>
                    <a:pt x="2293038" y="337833"/>
                  </a:cubicBezTo>
                  <a:lnTo>
                    <a:pt x="2295362" y="336385"/>
                  </a:lnTo>
                  <a:cubicBezTo>
                    <a:pt x="2300763" y="332908"/>
                    <a:pt x="2304525" y="327393"/>
                    <a:pt x="2305802" y="321088"/>
                  </a:cubicBezTo>
                  <a:cubicBezTo>
                    <a:pt x="2307078" y="314792"/>
                    <a:pt x="2305744" y="308239"/>
                    <a:pt x="2302125" y="302943"/>
                  </a:cubicBezTo>
                  <a:cubicBezTo>
                    <a:pt x="2130542" y="51845"/>
                    <a:pt x="1867556" y="14002"/>
                    <a:pt x="1761676" y="9449"/>
                  </a:cubicBezTo>
                  <a:cubicBezTo>
                    <a:pt x="1746312" y="7915"/>
                    <a:pt x="1730453" y="7144"/>
                    <a:pt x="1714528" y="7144"/>
                  </a:cubicBezTo>
                  <a:cubicBezTo>
                    <a:pt x="1590169" y="7144"/>
                    <a:pt x="1471040" y="54112"/>
                    <a:pt x="1375333" y="91850"/>
                  </a:cubicBezTo>
                  <a:cubicBezTo>
                    <a:pt x="1309267" y="117900"/>
                    <a:pt x="1252203" y="140398"/>
                    <a:pt x="1212846" y="140398"/>
                  </a:cubicBezTo>
                  <a:cubicBezTo>
                    <a:pt x="1168621" y="140398"/>
                    <a:pt x="1111233" y="117624"/>
                    <a:pt x="1044777" y="91259"/>
                  </a:cubicBezTo>
                  <a:cubicBezTo>
                    <a:pt x="955909" y="55988"/>
                    <a:pt x="855182" y="16021"/>
                    <a:pt x="748550" y="16021"/>
                  </a:cubicBezTo>
                  <a:cubicBezTo>
                    <a:pt x="746006" y="16021"/>
                    <a:pt x="743501" y="16050"/>
                    <a:pt x="741034" y="16097"/>
                  </a:cubicBezTo>
                  <a:cubicBezTo>
                    <a:pt x="493099" y="19745"/>
                    <a:pt x="258822" y="161592"/>
                    <a:pt x="129663" y="3862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FB3715E1-2EF2-43AD-B999-EA19D43CB4E4}"/>
                </a:ext>
              </a:extLst>
            </p:cNvPr>
            <p:cNvSpPr/>
            <p:nvPr/>
          </p:nvSpPr>
          <p:spPr>
            <a:xfrm>
              <a:off x="11224883" y="696800"/>
              <a:ext cx="151729" cy="169845"/>
            </a:xfrm>
            <a:custGeom>
              <a:avLst/>
              <a:gdLst>
                <a:gd name="connsiteX0" fmla="*/ 606180 w 638175"/>
                <a:gd name="connsiteY0" fmla="*/ 7162 h 714375"/>
                <a:gd name="connsiteX1" fmla="*/ 168277 w 638175"/>
                <a:gd name="connsiteY1" fmla="*/ 231790 h 714375"/>
                <a:gd name="connsiteX2" fmla="*/ 10962 w 638175"/>
                <a:gd name="connsiteY2" fmla="*/ 692600 h 714375"/>
                <a:gd name="connsiteX3" fmla="*/ 32718 w 638175"/>
                <a:gd name="connsiteY3" fmla="*/ 713212 h 714375"/>
                <a:gd name="connsiteX4" fmla="*/ 63502 w 638175"/>
                <a:gd name="connsiteY4" fmla="*/ 714412 h 714375"/>
                <a:gd name="connsiteX5" fmla="*/ 476840 w 638175"/>
                <a:gd name="connsiteY5" fmla="*/ 502414 h 714375"/>
                <a:gd name="connsiteX6" fmla="*/ 630821 w 638175"/>
                <a:gd name="connsiteY6" fmla="*/ 28355 h 714375"/>
                <a:gd name="connsiteX7" fmla="*/ 606180 w 638175"/>
                <a:gd name="connsiteY7" fmla="*/ 7162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714375">
                  <a:moveTo>
                    <a:pt x="606180" y="7162"/>
                  </a:moveTo>
                  <a:cubicBezTo>
                    <a:pt x="456037" y="13277"/>
                    <a:pt x="275929" y="105698"/>
                    <a:pt x="168277" y="231790"/>
                  </a:cubicBezTo>
                  <a:cubicBezTo>
                    <a:pt x="76790" y="337775"/>
                    <a:pt x="-12583" y="514483"/>
                    <a:pt x="10962" y="692600"/>
                  </a:cubicBezTo>
                  <a:cubicBezTo>
                    <a:pt x="12439" y="703744"/>
                    <a:pt x="21507" y="712345"/>
                    <a:pt x="32718" y="713212"/>
                  </a:cubicBezTo>
                  <a:cubicBezTo>
                    <a:pt x="42852" y="714003"/>
                    <a:pt x="53196" y="714403"/>
                    <a:pt x="63502" y="714412"/>
                  </a:cubicBezTo>
                  <a:cubicBezTo>
                    <a:pt x="210311" y="714412"/>
                    <a:pt x="368683" y="633193"/>
                    <a:pt x="476840" y="502414"/>
                  </a:cubicBezTo>
                  <a:cubicBezTo>
                    <a:pt x="590673" y="364321"/>
                    <a:pt x="648233" y="187099"/>
                    <a:pt x="630821" y="28355"/>
                  </a:cubicBezTo>
                  <a:cubicBezTo>
                    <a:pt x="629449" y="15916"/>
                    <a:pt x="618505" y="6676"/>
                    <a:pt x="606180" y="7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7" name="Graphic 12">
            <a:extLst>
              <a:ext uri="{FF2B5EF4-FFF2-40B4-BE49-F238E27FC236}">
                <a16:creationId xmlns:a16="http://schemas.microsoft.com/office/drawing/2014/main" id="{5A973D72-3AB9-4EC1-B571-53CFB358B204}"/>
              </a:ext>
            </a:extLst>
          </p:cNvPr>
          <p:cNvGrpSpPr/>
          <p:nvPr/>
        </p:nvGrpSpPr>
        <p:grpSpPr>
          <a:xfrm>
            <a:off x="219154" y="1923832"/>
            <a:ext cx="380990" cy="380990"/>
            <a:chOff x="3808412" y="1143000"/>
            <a:chExt cx="4572000" cy="4572000"/>
          </a:xfrm>
          <a:solidFill>
            <a:schemeClr val="bg1">
              <a:lumMod val="95000"/>
            </a:schemeClr>
          </a:solidFill>
        </p:grpSpPr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CEFCF105-5CAA-47C3-9E47-BB5115FB54AE}"/>
                </a:ext>
              </a:extLst>
            </p:cNvPr>
            <p:cNvSpPr/>
            <p:nvPr/>
          </p:nvSpPr>
          <p:spPr>
            <a:xfrm>
              <a:off x="3801278" y="1135856"/>
              <a:ext cx="4581525" cy="4581525"/>
            </a:xfrm>
            <a:custGeom>
              <a:avLst/>
              <a:gdLst>
                <a:gd name="connsiteX0" fmla="*/ 8811 w 4581525"/>
                <a:gd name="connsiteY0" fmla="*/ 2140744 h 4581525"/>
                <a:gd name="connsiteX1" fmla="*/ 7144 w 4581525"/>
                <a:gd name="connsiteY1" fmla="*/ 654491 h 4581525"/>
                <a:gd name="connsiteX2" fmla="*/ 1835944 w 4581525"/>
                <a:gd name="connsiteY2" fmla="*/ 406156 h 4581525"/>
                <a:gd name="connsiteX3" fmla="*/ 1835944 w 4581525"/>
                <a:gd name="connsiteY3" fmla="*/ 2140744 h 4581525"/>
                <a:gd name="connsiteX4" fmla="*/ 8811 w 4581525"/>
                <a:gd name="connsiteY4" fmla="*/ 2140744 h 4581525"/>
                <a:gd name="connsiteX5" fmla="*/ 2140744 w 4581525"/>
                <a:gd name="connsiteY5" fmla="*/ 361864 h 4581525"/>
                <a:gd name="connsiteX6" fmla="*/ 4578535 w 4581525"/>
                <a:gd name="connsiteY6" fmla="*/ 7144 h 4581525"/>
                <a:gd name="connsiteX7" fmla="*/ 4578535 w 4581525"/>
                <a:gd name="connsiteY7" fmla="*/ 2140744 h 4581525"/>
                <a:gd name="connsiteX8" fmla="*/ 2140744 w 4581525"/>
                <a:gd name="connsiteY8" fmla="*/ 2140744 h 4581525"/>
                <a:gd name="connsiteX9" fmla="*/ 2140744 w 4581525"/>
                <a:gd name="connsiteY9" fmla="*/ 361864 h 4581525"/>
                <a:gd name="connsiteX10" fmla="*/ 4579125 w 4581525"/>
                <a:gd name="connsiteY10" fmla="*/ 2445544 h 4581525"/>
                <a:gd name="connsiteX11" fmla="*/ 4578535 w 4581525"/>
                <a:gd name="connsiteY11" fmla="*/ 4579144 h 4581525"/>
                <a:gd name="connsiteX12" fmla="*/ 2140744 w 4581525"/>
                <a:gd name="connsiteY12" fmla="*/ 4236168 h 4581525"/>
                <a:gd name="connsiteX13" fmla="*/ 2140744 w 4581525"/>
                <a:gd name="connsiteY13" fmla="*/ 2445544 h 4581525"/>
                <a:gd name="connsiteX14" fmla="*/ 4579125 w 4581525"/>
                <a:gd name="connsiteY14" fmla="*/ 2445544 h 4581525"/>
                <a:gd name="connsiteX15" fmla="*/ 1835944 w 4581525"/>
                <a:gd name="connsiteY15" fmla="*/ 4197363 h 4581525"/>
                <a:gd name="connsiteX16" fmla="*/ 8630 w 4581525"/>
                <a:gd name="connsiteY16" fmla="*/ 3946884 h 4581525"/>
                <a:gd name="connsiteX17" fmla="*/ 8534 w 4581525"/>
                <a:gd name="connsiteY17" fmla="*/ 2445544 h 4581525"/>
                <a:gd name="connsiteX18" fmla="*/ 1835944 w 4581525"/>
                <a:gd name="connsiteY18" fmla="*/ 2445544 h 4581525"/>
                <a:gd name="connsiteX19" fmla="*/ 1835944 w 4581525"/>
                <a:gd name="connsiteY19" fmla="*/ 4197363 h 458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81525" h="4581525">
                  <a:moveTo>
                    <a:pt x="8811" y="2140744"/>
                  </a:moveTo>
                  <a:lnTo>
                    <a:pt x="7144" y="654491"/>
                  </a:lnTo>
                  <a:lnTo>
                    <a:pt x="1835944" y="406156"/>
                  </a:lnTo>
                  <a:lnTo>
                    <a:pt x="1835944" y="2140744"/>
                  </a:lnTo>
                  <a:lnTo>
                    <a:pt x="8811" y="2140744"/>
                  </a:lnTo>
                  <a:close/>
                  <a:moveTo>
                    <a:pt x="2140744" y="361864"/>
                  </a:moveTo>
                  <a:lnTo>
                    <a:pt x="4578535" y="7144"/>
                  </a:lnTo>
                  <a:lnTo>
                    <a:pt x="4578535" y="2140744"/>
                  </a:lnTo>
                  <a:lnTo>
                    <a:pt x="2140744" y="2140744"/>
                  </a:lnTo>
                  <a:lnTo>
                    <a:pt x="2140744" y="361864"/>
                  </a:lnTo>
                  <a:close/>
                  <a:moveTo>
                    <a:pt x="4579125" y="2445544"/>
                  </a:moveTo>
                  <a:lnTo>
                    <a:pt x="4578535" y="4579144"/>
                  </a:lnTo>
                  <a:lnTo>
                    <a:pt x="2140744" y="4236168"/>
                  </a:lnTo>
                  <a:lnTo>
                    <a:pt x="2140744" y="2445544"/>
                  </a:lnTo>
                  <a:lnTo>
                    <a:pt x="4579125" y="2445544"/>
                  </a:lnTo>
                  <a:close/>
                  <a:moveTo>
                    <a:pt x="1835944" y="4197363"/>
                  </a:moveTo>
                  <a:lnTo>
                    <a:pt x="8630" y="3946884"/>
                  </a:lnTo>
                  <a:lnTo>
                    <a:pt x="8534" y="2445544"/>
                  </a:lnTo>
                  <a:lnTo>
                    <a:pt x="1835944" y="2445544"/>
                  </a:lnTo>
                  <a:lnTo>
                    <a:pt x="1835944" y="4197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9" name="TextBox 108">
            <a:extLst>
              <a:ext uri="{FF2B5EF4-FFF2-40B4-BE49-F238E27FC236}">
                <a16:creationId xmlns:a16="http://schemas.microsoft.com/office/drawing/2014/main" id="{42FDAEC9-7191-4C21-AF36-5E9E530D50EC}"/>
              </a:ext>
            </a:extLst>
          </p:cNvPr>
          <p:cNvSpPr txBox="1"/>
          <p:nvPr/>
        </p:nvSpPr>
        <p:spPr>
          <a:xfrm>
            <a:off x="1850476" y="3261109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CC020D8F-36D7-4468-8A72-620890659492}"/>
              </a:ext>
            </a:extLst>
          </p:cNvPr>
          <p:cNvGrpSpPr/>
          <p:nvPr/>
        </p:nvGrpSpPr>
        <p:grpSpPr>
          <a:xfrm>
            <a:off x="4395593" y="3206209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D854A650-37A2-428B-BE52-2213C7D30458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113" name="Rounded Rectangle 20">
                <a:extLst>
                  <a:ext uri="{FF2B5EF4-FFF2-40B4-BE49-F238E27FC236}">
                    <a16:creationId xmlns:a16="http://schemas.microsoft.com/office/drawing/2014/main" id="{6601C5E1-068C-4E35-844A-DE1AD33A8C21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114" name="Rounded Rectangle 21">
                <a:extLst>
                  <a:ext uri="{FF2B5EF4-FFF2-40B4-BE49-F238E27FC236}">
                    <a16:creationId xmlns:a16="http://schemas.microsoft.com/office/drawing/2014/main" id="{DD7B3FD5-1DE9-484C-A9BC-080146917F4A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C9D2EA35-1810-4649-9E80-F55F50862695}"/>
                </a:ext>
              </a:extLst>
            </p:cNvPr>
            <p:cNvSpPr txBox="1"/>
            <p:nvPr/>
          </p:nvSpPr>
          <p:spPr>
            <a:xfrm>
              <a:off x="5800891" y="1776639"/>
              <a:ext cx="281602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</a:t>
              </a:r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F7C07D8C-AF77-4626-9C2F-39DCF6C961E2}"/>
              </a:ext>
            </a:extLst>
          </p:cNvPr>
          <p:cNvGrpSpPr/>
          <p:nvPr/>
        </p:nvGrpSpPr>
        <p:grpSpPr>
          <a:xfrm>
            <a:off x="430319" y="3206210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8BC6B9E5-425A-445D-8EE7-1A4772A7949F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118" name="Rounded Rectangle 25">
                <a:extLst>
                  <a:ext uri="{FF2B5EF4-FFF2-40B4-BE49-F238E27FC236}">
                    <a16:creationId xmlns:a16="http://schemas.microsoft.com/office/drawing/2014/main" id="{963E7F44-263F-4223-8A38-C07A1ECC3BE9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119" name="Rounded Rectangle 26">
                <a:extLst>
                  <a:ext uri="{FF2B5EF4-FFF2-40B4-BE49-F238E27FC236}">
                    <a16:creationId xmlns:a16="http://schemas.microsoft.com/office/drawing/2014/main" id="{B4194B5C-76AD-4C66-8325-A20FE2419020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C473B080-2F04-4ED3-A0D7-5666C2D9701D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Ctrl</a:t>
              </a:r>
            </a:p>
          </p:txBody>
        </p:sp>
      </p:grpSp>
      <p:sp>
        <p:nvSpPr>
          <p:cNvPr id="130" name="TextBox 129">
            <a:extLst>
              <a:ext uri="{FF2B5EF4-FFF2-40B4-BE49-F238E27FC236}">
                <a16:creationId xmlns:a16="http://schemas.microsoft.com/office/drawing/2014/main" id="{E1C90F04-E2B1-4700-86E6-97F2D86C239F}"/>
              </a:ext>
            </a:extLst>
          </p:cNvPr>
          <p:cNvSpPr txBox="1"/>
          <p:nvPr/>
        </p:nvSpPr>
        <p:spPr>
          <a:xfrm>
            <a:off x="3833113" y="3261109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B8014F30-A8D2-434A-B67E-4F945EE271A7}"/>
              </a:ext>
            </a:extLst>
          </p:cNvPr>
          <p:cNvGrpSpPr/>
          <p:nvPr/>
        </p:nvGrpSpPr>
        <p:grpSpPr>
          <a:xfrm>
            <a:off x="2412956" y="3206210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3BB7D271-EAC1-438A-8910-E58FDD0DFCC8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134" name="Rounded Rectangle 25">
                <a:extLst>
                  <a:ext uri="{FF2B5EF4-FFF2-40B4-BE49-F238E27FC236}">
                    <a16:creationId xmlns:a16="http://schemas.microsoft.com/office/drawing/2014/main" id="{202634F9-31AC-4C97-A734-240141E6F5C7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135" name="Rounded Rectangle 26">
                <a:extLst>
                  <a:ext uri="{FF2B5EF4-FFF2-40B4-BE49-F238E27FC236}">
                    <a16:creationId xmlns:a16="http://schemas.microsoft.com/office/drawing/2014/main" id="{870F40F5-2B21-4E74-8C57-971144BC7FD5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C566DB22-42EE-4027-AD2C-87A55E868B98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en-US" sz="1800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Shift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920CF38-D622-4EF9-9BC4-A5652AD62A33}"/>
              </a:ext>
            </a:extLst>
          </p:cNvPr>
          <p:cNvGrpSpPr/>
          <p:nvPr/>
        </p:nvGrpSpPr>
        <p:grpSpPr>
          <a:xfrm>
            <a:off x="7054006" y="2529259"/>
            <a:ext cx="4022654" cy="2321593"/>
            <a:chOff x="6349416" y="2556843"/>
            <a:chExt cx="4022654" cy="2321593"/>
          </a:xfrm>
        </p:grpSpPr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DC84F616-376E-40C1-BFAD-34554E179A85}"/>
                </a:ext>
              </a:extLst>
            </p:cNvPr>
            <p:cNvGrpSpPr/>
            <p:nvPr/>
          </p:nvGrpSpPr>
          <p:grpSpPr>
            <a:xfrm>
              <a:off x="6386919" y="2556843"/>
              <a:ext cx="1438286" cy="1033129"/>
              <a:chOff x="5609404" y="3438524"/>
              <a:chExt cx="986205" cy="708397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144" name="Group 143">
                <a:extLst>
                  <a:ext uri="{FF2B5EF4-FFF2-40B4-BE49-F238E27FC236}">
                    <a16:creationId xmlns:a16="http://schemas.microsoft.com/office/drawing/2014/main" id="{73DB1437-2486-40E9-8578-B5E3D196411F}"/>
                  </a:ext>
                </a:extLst>
              </p:cNvPr>
              <p:cNvGrpSpPr/>
              <p:nvPr/>
            </p:nvGrpSpPr>
            <p:grpSpPr>
              <a:xfrm>
                <a:off x="5609404" y="3438524"/>
                <a:ext cx="986205" cy="708397"/>
                <a:chOff x="5609404" y="3438524"/>
                <a:chExt cx="986205" cy="708397"/>
              </a:xfrm>
            </p:grpSpPr>
            <p:sp>
              <p:nvSpPr>
                <p:cNvPr id="147" name="Rounded Rectangle 25">
                  <a:extLst>
                    <a:ext uri="{FF2B5EF4-FFF2-40B4-BE49-F238E27FC236}">
                      <a16:creationId xmlns:a16="http://schemas.microsoft.com/office/drawing/2014/main" id="{6E173A6A-61DF-4C6D-B352-4333CE2863A0}"/>
                    </a:ext>
                  </a:extLst>
                </p:cNvPr>
                <p:cNvSpPr/>
                <p:nvPr/>
              </p:nvSpPr>
              <p:spPr>
                <a:xfrm>
                  <a:off x="5617201" y="3438524"/>
                  <a:ext cx="978408" cy="708397"/>
                </a:xfrm>
                <a:prstGeom prst="roundRect">
                  <a:avLst/>
                </a:prstGeom>
                <a:solidFill>
                  <a:schemeClr val="bg1">
                    <a:lumMod val="75000"/>
                  </a:schemeClr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/>
                </a:p>
              </p:txBody>
            </p:sp>
            <p:sp>
              <p:nvSpPr>
                <p:cNvPr id="148" name="Rounded Rectangle 26">
                  <a:extLst>
                    <a:ext uri="{FF2B5EF4-FFF2-40B4-BE49-F238E27FC236}">
                      <a16:creationId xmlns:a16="http://schemas.microsoft.com/office/drawing/2014/main" id="{98F478B4-89C7-4322-82E8-71A1F9938173}"/>
                    </a:ext>
                  </a:extLst>
                </p:cNvPr>
                <p:cNvSpPr/>
                <p:nvPr/>
              </p:nvSpPr>
              <p:spPr>
                <a:xfrm>
                  <a:off x="5609404" y="3438524"/>
                  <a:ext cx="952100" cy="673472"/>
                </a:xfrm>
                <a:prstGeom prst="roundRect">
                  <a:avLst/>
                </a:prstGeom>
                <a:solidFill>
                  <a:schemeClr val="bg1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/>
                </a:p>
              </p:txBody>
            </p:sp>
          </p:grpSp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51558BCD-2301-4C4A-9A4F-32D1DD833D20}"/>
                  </a:ext>
                </a:extLst>
              </p:cNvPr>
              <p:cNvSpPr txBox="1"/>
              <p:nvPr/>
            </p:nvSpPr>
            <p:spPr>
              <a:xfrm>
                <a:off x="5652839" y="3850971"/>
                <a:ext cx="834756" cy="253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option</a:t>
                </a:r>
              </a:p>
            </p:txBody>
          </p:sp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E5821601-629B-43DE-A096-C23FCC1F1634}"/>
                  </a:ext>
                </a:extLst>
              </p:cNvPr>
              <p:cNvSpPr txBox="1"/>
              <p:nvPr/>
            </p:nvSpPr>
            <p:spPr>
              <a:xfrm>
                <a:off x="5652839" y="3466688"/>
                <a:ext cx="834756" cy="253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alt</a:t>
                </a:r>
              </a:p>
            </p:txBody>
          </p:sp>
        </p:grpSp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A1FA1733-BBA6-4659-8934-5D54356F9091}"/>
                </a:ext>
              </a:extLst>
            </p:cNvPr>
            <p:cNvGrpSpPr/>
            <p:nvPr/>
          </p:nvGrpSpPr>
          <p:grpSpPr>
            <a:xfrm>
              <a:off x="8344877" y="2556843"/>
              <a:ext cx="1438286" cy="1033129"/>
              <a:chOff x="5609404" y="3438524"/>
              <a:chExt cx="986205" cy="708397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150" name="Group 149">
                <a:extLst>
                  <a:ext uri="{FF2B5EF4-FFF2-40B4-BE49-F238E27FC236}">
                    <a16:creationId xmlns:a16="http://schemas.microsoft.com/office/drawing/2014/main" id="{59638258-DF89-4DBD-9956-B9438AF41402}"/>
                  </a:ext>
                </a:extLst>
              </p:cNvPr>
              <p:cNvGrpSpPr/>
              <p:nvPr/>
            </p:nvGrpSpPr>
            <p:grpSpPr>
              <a:xfrm>
                <a:off x="5609404" y="3438524"/>
                <a:ext cx="986205" cy="708397"/>
                <a:chOff x="5609404" y="3438524"/>
                <a:chExt cx="986205" cy="708397"/>
              </a:xfrm>
            </p:grpSpPr>
            <p:sp>
              <p:nvSpPr>
                <p:cNvPr id="152" name="Rounded Rectangle 25">
                  <a:extLst>
                    <a:ext uri="{FF2B5EF4-FFF2-40B4-BE49-F238E27FC236}">
                      <a16:creationId xmlns:a16="http://schemas.microsoft.com/office/drawing/2014/main" id="{71BA56D8-D696-406A-84A2-7009081F8042}"/>
                    </a:ext>
                  </a:extLst>
                </p:cNvPr>
                <p:cNvSpPr/>
                <p:nvPr/>
              </p:nvSpPr>
              <p:spPr>
                <a:xfrm>
                  <a:off x="5617201" y="3438524"/>
                  <a:ext cx="978408" cy="708397"/>
                </a:xfrm>
                <a:prstGeom prst="roundRect">
                  <a:avLst/>
                </a:prstGeom>
                <a:solidFill>
                  <a:schemeClr val="bg1">
                    <a:lumMod val="75000"/>
                  </a:schemeClr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/>
                </a:p>
              </p:txBody>
            </p:sp>
            <p:sp>
              <p:nvSpPr>
                <p:cNvPr id="153" name="Rounded Rectangle 26">
                  <a:extLst>
                    <a:ext uri="{FF2B5EF4-FFF2-40B4-BE49-F238E27FC236}">
                      <a16:creationId xmlns:a16="http://schemas.microsoft.com/office/drawing/2014/main" id="{A4EC87E9-9E2F-476A-8AD4-F5B8A9B9CDCB}"/>
                    </a:ext>
                  </a:extLst>
                </p:cNvPr>
                <p:cNvSpPr/>
                <p:nvPr/>
              </p:nvSpPr>
              <p:spPr>
                <a:xfrm>
                  <a:off x="5609404" y="3438524"/>
                  <a:ext cx="952100" cy="673472"/>
                </a:xfrm>
                <a:prstGeom prst="roundRect">
                  <a:avLst/>
                </a:prstGeom>
                <a:solidFill>
                  <a:schemeClr val="bg1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/>
                </a:p>
              </p:txBody>
            </p:sp>
          </p:grpSp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6CABFD7D-A57C-46CC-A300-BF9C8E4164A1}"/>
                  </a:ext>
                </a:extLst>
              </p:cNvPr>
              <p:cNvSpPr txBox="1"/>
              <p:nvPr/>
            </p:nvSpPr>
            <p:spPr>
              <a:xfrm>
                <a:off x="5652839" y="3850971"/>
                <a:ext cx="834756" cy="253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shift</a:t>
                </a:r>
              </a:p>
            </p:txBody>
          </p:sp>
        </p:grpSp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E4610BB8-FDEF-49EB-A739-EE6465BEDDAF}"/>
                </a:ext>
              </a:extLst>
            </p:cNvPr>
            <p:cNvGrpSpPr/>
            <p:nvPr/>
          </p:nvGrpSpPr>
          <p:grpSpPr>
            <a:xfrm>
              <a:off x="8680922" y="3845306"/>
              <a:ext cx="1016654" cy="1033130"/>
              <a:chOff x="5620958" y="1603400"/>
              <a:chExt cx="697100" cy="708397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155" name="Group 154">
                <a:extLst>
                  <a:ext uri="{FF2B5EF4-FFF2-40B4-BE49-F238E27FC236}">
                    <a16:creationId xmlns:a16="http://schemas.microsoft.com/office/drawing/2014/main" id="{C58AD105-806A-4709-BF89-0C273528AE3A}"/>
                  </a:ext>
                </a:extLst>
              </p:cNvPr>
              <p:cNvGrpSpPr/>
              <p:nvPr/>
            </p:nvGrpSpPr>
            <p:grpSpPr>
              <a:xfrm>
                <a:off x="5620958" y="1603400"/>
                <a:ext cx="697100" cy="708397"/>
                <a:chOff x="5620958" y="1603400"/>
                <a:chExt cx="697100" cy="708397"/>
              </a:xfrm>
            </p:grpSpPr>
            <p:sp>
              <p:nvSpPr>
                <p:cNvPr id="157" name="Rounded Rectangle 20">
                  <a:extLst>
                    <a:ext uri="{FF2B5EF4-FFF2-40B4-BE49-F238E27FC236}">
                      <a16:creationId xmlns:a16="http://schemas.microsoft.com/office/drawing/2014/main" id="{73BC89F1-F74A-440A-8FAC-EE7F8CAE0609}"/>
                    </a:ext>
                  </a:extLst>
                </p:cNvPr>
                <p:cNvSpPr/>
                <p:nvPr/>
              </p:nvSpPr>
              <p:spPr>
                <a:xfrm>
                  <a:off x="5623114" y="1603400"/>
                  <a:ext cx="694944" cy="708397"/>
                </a:xfrm>
                <a:prstGeom prst="roundRect">
                  <a:avLst/>
                </a:prstGeom>
                <a:solidFill>
                  <a:schemeClr val="bg1">
                    <a:lumMod val="75000"/>
                  </a:schemeClr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/>
                </a:p>
              </p:txBody>
            </p:sp>
            <p:sp>
              <p:nvSpPr>
                <p:cNvPr id="158" name="Rounded Rectangle 21">
                  <a:extLst>
                    <a:ext uri="{FF2B5EF4-FFF2-40B4-BE49-F238E27FC236}">
                      <a16:creationId xmlns:a16="http://schemas.microsoft.com/office/drawing/2014/main" id="{EB8BA22B-17E4-4973-A65E-6D9F75726383}"/>
                    </a:ext>
                  </a:extLst>
                </p:cNvPr>
                <p:cNvSpPr/>
                <p:nvPr/>
              </p:nvSpPr>
              <p:spPr>
                <a:xfrm>
                  <a:off x="5620958" y="1603400"/>
                  <a:ext cx="658368" cy="673472"/>
                </a:xfrm>
                <a:prstGeom prst="roundRect">
                  <a:avLst/>
                </a:prstGeom>
                <a:solidFill>
                  <a:schemeClr val="bg1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/>
                </a:p>
              </p:txBody>
            </p:sp>
          </p:grpSp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54039AD6-4AEA-4BA8-ABF9-46F8E2BBF6CC}"/>
                  </a:ext>
                </a:extLst>
              </p:cNvPr>
              <p:cNvSpPr txBox="1"/>
              <p:nvPr/>
            </p:nvSpPr>
            <p:spPr>
              <a:xfrm>
                <a:off x="5800891" y="1776639"/>
                <a:ext cx="281602" cy="358762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</a:t>
                </a:r>
              </a:p>
            </p:txBody>
          </p:sp>
        </p:grpSp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B0B2A59A-11B4-49CA-8C5B-EF7782C52317}"/>
                </a:ext>
              </a:extLst>
            </p:cNvPr>
            <p:cNvGrpSpPr/>
            <p:nvPr/>
          </p:nvGrpSpPr>
          <p:grpSpPr>
            <a:xfrm>
              <a:off x="6349416" y="3830737"/>
              <a:ext cx="1754408" cy="1044088"/>
              <a:chOff x="7584849" y="4348064"/>
              <a:chExt cx="1200763" cy="714601"/>
            </a:xfrm>
          </p:grpSpPr>
          <p:grpSp>
            <p:nvGrpSpPr>
              <p:cNvPr id="160" name="Group 159">
                <a:extLst>
                  <a:ext uri="{FF2B5EF4-FFF2-40B4-BE49-F238E27FC236}">
                    <a16:creationId xmlns:a16="http://schemas.microsoft.com/office/drawing/2014/main" id="{1012676B-7B01-4321-9018-FA466188CA09}"/>
                  </a:ext>
                </a:extLst>
              </p:cNvPr>
              <p:cNvGrpSpPr/>
              <p:nvPr/>
            </p:nvGrpSpPr>
            <p:grpSpPr>
              <a:xfrm>
                <a:off x="7584849" y="4348064"/>
                <a:ext cx="1200763" cy="714601"/>
                <a:chOff x="7584849" y="4348064"/>
                <a:chExt cx="1200763" cy="714601"/>
              </a:xfrm>
            </p:grpSpPr>
            <p:sp>
              <p:nvSpPr>
                <p:cNvPr id="163" name="Rounded Rectangle 47">
                  <a:extLst>
                    <a:ext uri="{FF2B5EF4-FFF2-40B4-BE49-F238E27FC236}">
                      <a16:creationId xmlns:a16="http://schemas.microsoft.com/office/drawing/2014/main" id="{FA7D7164-335F-4203-A5EE-7F8ADC90D90D}"/>
                    </a:ext>
                  </a:extLst>
                </p:cNvPr>
                <p:cNvSpPr/>
                <p:nvPr/>
              </p:nvSpPr>
              <p:spPr>
                <a:xfrm>
                  <a:off x="7587748" y="4349433"/>
                  <a:ext cx="1197864" cy="713232"/>
                </a:xfrm>
                <a:prstGeom prst="roundRect">
                  <a:avLst/>
                </a:prstGeom>
                <a:solidFill>
                  <a:schemeClr val="bg1">
                    <a:lumMod val="75000"/>
                  </a:schemeClr>
                </a:solidFill>
                <a:ln w="0"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4" name="Rounded Rectangle 46">
                  <a:extLst>
                    <a:ext uri="{FF2B5EF4-FFF2-40B4-BE49-F238E27FC236}">
                      <a16:creationId xmlns:a16="http://schemas.microsoft.com/office/drawing/2014/main" id="{13E1C033-A9BF-4B6E-8BD7-303536BDF576}"/>
                    </a:ext>
                  </a:extLst>
                </p:cNvPr>
                <p:cNvSpPr/>
                <p:nvPr/>
              </p:nvSpPr>
              <p:spPr>
                <a:xfrm>
                  <a:off x="7584849" y="4348064"/>
                  <a:ext cx="1171589" cy="680615"/>
                </a:xfrm>
                <a:prstGeom prst="roundRect">
                  <a:avLst/>
                </a:prstGeom>
                <a:solidFill>
                  <a:schemeClr val="bg1"/>
                </a:solidFill>
                <a:ln w="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CF1AAF4A-51FB-4244-8209-0EEBB3828C38}"/>
                  </a:ext>
                </a:extLst>
              </p:cNvPr>
              <p:cNvSpPr txBox="1"/>
              <p:nvPr/>
            </p:nvSpPr>
            <p:spPr>
              <a:xfrm>
                <a:off x="7659065" y="4777677"/>
                <a:ext cx="863334" cy="18117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command</a:t>
                </a:r>
              </a:p>
            </p:txBody>
          </p:sp>
          <p:sp>
            <p:nvSpPr>
              <p:cNvPr id="162" name="Freeform 5">
                <a:extLst>
                  <a:ext uri="{FF2B5EF4-FFF2-40B4-BE49-F238E27FC236}">
                    <a16:creationId xmlns:a16="http://schemas.microsoft.com/office/drawing/2014/main" id="{E49569B9-C344-4AF2-8FFD-DA4B1661154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445500" y="4432300"/>
                <a:ext cx="187325" cy="192088"/>
              </a:xfrm>
              <a:custGeom>
                <a:avLst/>
                <a:gdLst>
                  <a:gd name="T0" fmla="*/ 4207 w 15694"/>
                  <a:gd name="T1" fmla="*/ 14726 h 16093"/>
                  <a:gd name="T2" fmla="*/ 4875 w 15694"/>
                  <a:gd name="T3" fmla="*/ 13893 h 16093"/>
                  <a:gd name="T4" fmla="*/ 2454 w 15694"/>
                  <a:gd name="T5" fmla="*/ 11140 h 16093"/>
                  <a:gd name="T6" fmla="*/ 1527 w 15694"/>
                  <a:gd name="T7" fmla="*/ 11685 h 16093"/>
                  <a:gd name="T8" fmla="*/ 1070 w 15694"/>
                  <a:gd name="T9" fmla="*/ 12707 h 16093"/>
                  <a:gd name="T10" fmla="*/ 1299 w 15694"/>
                  <a:gd name="T11" fmla="*/ 14130 h 16093"/>
                  <a:gd name="T12" fmla="*/ 2080 w 15694"/>
                  <a:gd name="T13" fmla="*/ 14856 h 16093"/>
                  <a:gd name="T14" fmla="*/ 3637 w 15694"/>
                  <a:gd name="T15" fmla="*/ 33 h 16093"/>
                  <a:gd name="T16" fmla="*/ 5222 w 15694"/>
                  <a:gd name="T17" fmla="*/ 839 h 16093"/>
                  <a:gd name="T18" fmla="*/ 6028 w 15694"/>
                  <a:gd name="T19" fmla="*/ 2423 h 16093"/>
                  <a:gd name="T20" fmla="*/ 9886 w 15694"/>
                  <a:gd name="T21" fmla="*/ 1686 h 16093"/>
                  <a:gd name="T22" fmla="*/ 11011 w 15694"/>
                  <a:gd name="T23" fmla="*/ 415 h 16093"/>
                  <a:gd name="T24" fmla="*/ 13055 w 15694"/>
                  <a:gd name="T25" fmla="*/ 8 h 16093"/>
                  <a:gd name="T26" fmla="*/ 14704 w 15694"/>
                  <a:gd name="T27" fmla="*/ 699 h 16093"/>
                  <a:gd name="T28" fmla="*/ 15621 w 15694"/>
                  <a:gd name="T29" fmla="*/ 2214 h 16093"/>
                  <a:gd name="T30" fmla="*/ 15469 w 15694"/>
                  <a:gd name="T31" fmla="*/ 4312 h 16093"/>
                  <a:gd name="T32" fmla="*/ 14372 w 15694"/>
                  <a:gd name="T33" fmla="*/ 5606 h 16093"/>
                  <a:gd name="T34" fmla="*/ 12835 w 15694"/>
                  <a:gd name="T35" fmla="*/ 10034 h 16093"/>
                  <a:gd name="T36" fmla="*/ 14544 w 15694"/>
                  <a:gd name="T37" fmla="*/ 10603 h 16093"/>
                  <a:gd name="T38" fmla="*/ 15565 w 15694"/>
                  <a:gd name="T39" fmla="*/ 12044 h 16093"/>
                  <a:gd name="T40" fmla="*/ 15543 w 15694"/>
                  <a:gd name="T41" fmla="*/ 14151 h 16093"/>
                  <a:gd name="T42" fmla="*/ 14542 w 15694"/>
                  <a:gd name="T43" fmla="*/ 15523 h 16093"/>
                  <a:gd name="T44" fmla="*/ 12835 w 15694"/>
                  <a:gd name="T45" fmla="*/ 16093 h 16093"/>
                  <a:gd name="T46" fmla="*/ 10841 w 15694"/>
                  <a:gd name="T47" fmla="*/ 15564 h 16093"/>
                  <a:gd name="T48" fmla="*/ 9807 w 15694"/>
                  <a:gd name="T49" fmla="*/ 14214 h 16093"/>
                  <a:gd name="T50" fmla="*/ 5988 w 15694"/>
                  <a:gd name="T51" fmla="*/ 13879 h 16093"/>
                  <a:gd name="T52" fmla="*/ 5122 w 15694"/>
                  <a:gd name="T53" fmla="*/ 15348 h 16093"/>
                  <a:gd name="T54" fmla="*/ 3494 w 15694"/>
                  <a:gd name="T55" fmla="*/ 16078 h 16093"/>
                  <a:gd name="T56" fmla="*/ 1440 w 15694"/>
                  <a:gd name="T57" fmla="*/ 15714 h 16093"/>
                  <a:gd name="T58" fmla="*/ 283 w 15694"/>
                  <a:gd name="T59" fmla="*/ 14470 h 16093"/>
                  <a:gd name="T60" fmla="*/ 44 w 15694"/>
                  <a:gd name="T61" fmla="*/ 12388 h 16093"/>
                  <a:gd name="T62" fmla="*/ 839 w 15694"/>
                  <a:gd name="T63" fmla="*/ 10873 h 16093"/>
                  <a:gd name="T64" fmla="*/ 2424 w 15694"/>
                  <a:gd name="T65" fmla="*/ 10067 h 16093"/>
                  <a:gd name="T66" fmla="*/ 1686 w 15694"/>
                  <a:gd name="T67" fmla="*/ 5806 h 16093"/>
                  <a:gd name="T68" fmla="*/ 415 w 15694"/>
                  <a:gd name="T69" fmla="*/ 4679 h 16093"/>
                  <a:gd name="T70" fmla="*/ 8 w 15694"/>
                  <a:gd name="T71" fmla="*/ 2638 h 16093"/>
                  <a:gd name="T72" fmla="*/ 699 w 15694"/>
                  <a:gd name="T73" fmla="*/ 991 h 16093"/>
                  <a:gd name="T74" fmla="*/ 2145 w 15694"/>
                  <a:gd name="T75" fmla="*/ 91 h 16093"/>
                  <a:gd name="T76" fmla="*/ 2242 w 15694"/>
                  <a:gd name="T77" fmla="*/ 1170 h 16093"/>
                  <a:gd name="T78" fmla="*/ 1393 w 15694"/>
                  <a:gd name="T79" fmla="*/ 1819 h 16093"/>
                  <a:gd name="T80" fmla="*/ 1061 w 15694"/>
                  <a:gd name="T81" fmla="*/ 3202 h 16093"/>
                  <a:gd name="T82" fmla="*/ 1418 w 15694"/>
                  <a:gd name="T83" fmla="*/ 4276 h 16093"/>
                  <a:gd name="T84" fmla="*/ 2282 w 15694"/>
                  <a:gd name="T85" fmla="*/ 4904 h 16093"/>
                  <a:gd name="T86" fmla="*/ 4932 w 15694"/>
                  <a:gd name="T87" fmla="*/ 2367 h 16093"/>
                  <a:gd name="T88" fmla="*/ 4312 w 15694"/>
                  <a:gd name="T89" fmla="*/ 1445 h 16093"/>
                  <a:gd name="T90" fmla="*/ 3249 w 15694"/>
                  <a:gd name="T91" fmla="*/ 1060 h 16093"/>
                  <a:gd name="T92" fmla="*/ 11524 w 15694"/>
                  <a:gd name="T93" fmla="*/ 1344 h 16093"/>
                  <a:gd name="T94" fmla="*/ 10834 w 15694"/>
                  <a:gd name="T95" fmla="*/ 2158 h 16093"/>
                  <a:gd name="T96" fmla="*/ 13153 w 15694"/>
                  <a:gd name="T97" fmla="*/ 4971 h 16093"/>
                  <a:gd name="T98" fmla="*/ 14105 w 15694"/>
                  <a:gd name="T99" fmla="*/ 4471 h 16093"/>
                  <a:gd name="T100" fmla="*/ 14613 w 15694"/>
                  <a:gd name="T101" fmla="*/ 3474 h 16093"/>
                  <a:gd name="T102" fmla="*/ 14436 w 15694"/>
                  <a:gd name="T103" fmla="*/ 2041 h 16093"/>
                  <a:gd name="T104" fmla="*/ 13652 w 15694"/>
                  <a:gd name="T105" fmla="*/ 1257 h 16093"/>
                  <a:gd name="T106" fmla="*/ 13064 w 15694"/>
                  <a:gd name="T107" fmla="*/ 15019 h 16093"/>
                  <a:gd name="T108" fmla="*/ 14075 w 15694"/>
                  <a:gd name="T109" fmla="*/ 14537 h 16093"/>
                  <a:gd name="T110" fmla="*/ 14597 w 15694"/>
                  <a:gd name="T111" fmla="*/ 13597 h 16093"/>
                  <a:gd name="T112" fmla="*/ 14473 w 15694"/>
                  <a:gd name="T113" fmla="*/ 12153 h 16093"/>
                  <a:gd name="T114" fmla="*/ 13729 w 15694"/>
                  <a:gd name="T115" fmla="*/ 11333 h 16093"/>
                  <a:gd name="T116" fmla="*/ 10698 w 15694"/>
                  <a:gd name="T117" fmla="*/ 13374 h 16093"/>
                  <a:gd name="T118" fmla="*/ 11132 w 15694"/>
                  <a:gd name="T119" fmla="*/ 14410 h 16093"/>
                  <a:gd name="T120" fmla="*/ 12042 w 15694"/>
                  <a:gd name="T121" fmla="*/ 14977 h 160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5694" h="16093">
                    <a:moveTo>
                      <a:pt x="2859" y="15033"/>
                    </a:moveTo>
                    <a:lnTo>
                      <a:pt x="3203" y="15033"/>
                    </a:lnTo>
                    <a:lnTo>
                      <a:pt x="3249" y="15033"/>
                    </a:lnTo>
                    <a:lnTo>
                      <a:pt x="3295" y="15031"/>
                    </a:lnTo>
                    <a:lnTo>
                      <a:pt x="3341" y="15028"/>
                    </a:lnTo>
                    <a:lnTo>
                      <a:pt x="3387" y="15024"/>
                    </a:lnTo>
                    <a:lnTo>
                      <a:pt x="3431" y="15019"/>
                    </a:lnTo>
                    <a:lnTo>
                      <a:pt x="3476" y="15013"/>
                    </a:lnTo>
                    <a:lnTo>
                      <a:pt x="3521" y="15005"/>
                    </a:lnTo>
                    <a:lnTo>
                      <a:pt x="3565" y="14997"/>
                    </a:lnTo>
                    <a:lnTo>
                      <a:pt x="3608" y="14987"/>
                    </a:lnTo>
                    <a:lnTo>
                      <a:pt x="3652" y="14977"/>
                    </a:lnTo>
                    <a:lnTo>
                      <a:pt x="3695" y="14965"/>
                    </a:lnTo>
                    <a:lnTo>
                      <a:pt x="3737" y="14952"/>
                    </a:lnTo>
                    <a:lnTo>
                      <a:pt x="3779" y="14938"/>
                    </a:lnTo>
                    <a:lnTo>
                      <a:pt x="3821" y="14924"/>
                    </a:lnTo>
                    <a:lnTo>
                      <a:pt x="3861" y="14908"/>
                    </a:lnTo>
                    <a:lnTo>
                      <a:pt x="3902" y="14892"/>
                    </a:lnTo>
                    <a:lnTo>
                      <a:pt x="3941" y="14874"/>
                    </a:lnTo>
                    <a:lnTo>
                      <a:pt x="3982" y="14856"/>
                    </a:lnTo>
                    <a:lnTo>
                      <a:pt x="4020" y="14837"/>
                    </a:lnTo>
                    <a:lnTo>
                      <a:pt x="4059" y="14816"/>
                    </a:lnTo>
                    <a:lnTo>
                      <a:pt x="4097" y="14794"/>
                    </a:lnTo>
                    <a:lnTo>
                      <a:pt x="4135" y="14772"/>
                    </a:lnTo>
                    <a:lnTo>
                      <a:pt x="4171" y="14750"/>
                    </a:lnTo>
                    <a:lnTo>
                      <a:pt x="4207" y="14726"/>
                    </a:lnTo>
                    <a:lnTo>
                      <a:pt x="4242" y="14701"/>
                    </a:lnTo>
                    <a:lnTo>
                      <a:pt x="4277" y="14676"/>
                    </a:lnTo>
                    <a:lnTo>
                      <a:pt x="4312" y="14650"/>
                    </a:lnTo>
                    <a:lnTo>
                      <a:pt x="4345" y="14623"/>
                    </a:lnTo>
                    <a:lnTo>
                      <a:pt x="4378" y="14595"/>
                    </a:lnTo>
                    <a:lnTo>
                      <a:pt x="4410" y="14566"/>
                    </a:lnTo>
                    <a:lnTo>
                      <a:pt x="4441" y="14537"/>
                    </a:lnTo>
                    <a:lnTo>
                      <a:pt x="4473" y="14507"/>
                    </a:lnTo>
                    <a:lnTo>
                      <a:pt x="4473" y="14505"/>
                    </a:lnTo>
                    <a:lnTo>
                      <a:pt x="4503" y="14474"/>
                    </a:lnTo>
                    <a:lnTo>
                      <a:pt x="4532" y="14442"/>
                    </a:lnTo>
                    <a:lnTo>
                      <a:pt x="4561" y="14410"/>
                    </a:lnTo>
                    <a:lnTo>
                      <a:pt x="4588" y="14377"/>
                    </a:lnTo>
                    <a:lnTo>
                      <a:pt x="4616" y="14344"/>
                    </a:lnTo>
                    <a:lnTo>
                      <a:pt x="4643" y="14310"/>
                    </a:lnTo>
                    <a:lnTo>
                      <a:pt x="4668" y="14274"/>
                    </a:lnTo>
                    <a:lnTo>
                      <a:pt x="4693" y="14238"/>
                    </a:lnTo>
                    <a:lnTo>
                      <a:pt x="4716" y="14202"/>
                    </a:lnTo>
                    <a:lnTo>
                      <a:pt x="4739" y="14166"/>
                    </a:lnTo>
                    <a:lnTo>
                      <a:pt x="4761" y="14129"/>
                    </a:lnTo>
                    <a:lnTo>
                      <a:pt x="4783" y="14090"/>
                    </a:lnTo>
                    <a:lnTo>
                      <a:pt x="4804" y="14052"/>
                    </a:lnTo>
                    <a:lnTo>
                      <a:pt x="4823" y="14013"/>
                    </a:lnTo>
                    <a:lnTo>
                      <a:pt x="4841" y="13974"/>
                    </a:lnTo>
                    <a:lnTo>
                      <a:pt x="4859" y="13934"/>
                    </a:lnTo>
                    <a:lnTo>
                      <a:pt x="4875" y="13893"/>
                    </a:lnTo>
                    <a:lnTo>
                      <a:pt x="4891" y="13852"/>
                    </a:lnTo>
                    <a:lnTo>
                      <a:pt x="4906" y="13811"/>
                    </a:lnTo>
                    <a:lnTo>
                      <a:pt x="4919" y="13769"/>
                    </a:lnTo>
                    <a:lnTo>
                      <a:pt x="4932" y="13726"/>
                    </a:lnTo>
                    <a:lnTo>
                      <a:pt x="4944" y="13684"/>
                    </a:lnTo>
                    <a:lnTo>
                      <a:pt x="4955" y="13641"/>
                    </a:lnTo>
                    <a:lnTo>
                      <a:pt x="4965" y="13597"/>
                    </a:lnTo>
                    <a:lnTo>
                      <a:pt x="4973" y="13553"/>
                    </a:lnTo>
                    <a:lnTo>
                      <a:pt x="4981" y="13508"/>
                    </a:lnTo>
                    <a:lnTo>
                      <a:pt x="4987" y="13464"/>
                    </a:lnTo>
                    <a:lnTo>
                      <a:pt x="4992" y="13419"/>
                    </a:lnTo>
                    <a:lnTo>
                      <a:pt x="4996" y="13373"/>
                    </a:lnTo>
                    <a:lnTo>
                      <a:pt x="4999" y="13328"/>
                    </a:lnTo>
                    <a:lnTo>
                      <a:pt x="5001" y="13283"/>
                    </a:lnTo>
                    <a:lnTo>
                      <a:pt x="5001" y="13236"/>
                    </a:lnTo>
                    <a:lnTo>
                      <a:pt x="5001" y="11094"/>
                    </a:lnTo>
                    <a:lnTo>
                      <a:pt x="2859" y="11094"/>
                    </a:lnTo>
                    <a:lnTo>
                      <a:pt x="2812" y="11094"/>
                    </a:lnTo>
                    <a:lnTo>
                      <a:pt x="2766" y="11096"/>
                    </a:lnTo>
                    <a:lnTo>
                      <a:pt x="2721" y="11099"/>
                    </a:lnTo>
                    <a:lnTo>
                      <a:pt x="2676" y="11103"/>
                    </a:lnTo>
                    <a:lnTo>
                      <a:pt x="2630" y="11108"/>
                    </a:lnTo>
                    <a:lnTo>
                      <a:pt x="2586" y="11114"/>
                    </a:lnTo>
                    <a:lnTo>
                      <a:pt x="2541" y="11122"/>
                    </a:lnTo>
                    <a:lnTo>
                      <a:pt x="2497" y="11130"/>
                    </a:lnTo>
                    <a:lnTo>
                      <a:pt x="2454" y="11140"/>
                    </a:lnTo>
                    <a:lnTo>
                      <a:pt x="2411" y="11151"/>
                    </a:lnTo>
                    <a:lnTo>
                      <a:pt x="2368" y="11163"/>
                    </a:lnTo>
                    <a:lnTo>
                      <a:pt x="2325" y="11176"/>
                    </a:lnTo>
                    <a:lnTo>
                      <a:pt x="2283" y="11189"/>
                    </a:lnTo>
                    <a:lnTo>
                      <a:pt x="2242" y="11204"/>
                    </a:lnTo>
                    <a:lnTo>
                      <a:pt x="2201" y="11220"/>
                    </a:lnTo>
                    <a:lnTo>
                      <a:pt x="2160" y="11236"/>
                    </a:lnTo>
                    <a:lnTo>
                      <a:pt x="2120" y="11254"/>
                    </a:lnTo>
                    <a:lnTo>
                      <a:pt x="2081" y="11272"/>
                    </a:lnTo>
                    <a:lnTo>
                      <a:pt x="2042" y="11291"/>
                    </a:lnTo>
                    <a:lnTo>
                      <a:pt x="2003" y="11312"/>
                    </a:lnTo>
                    <a:lnTo>
                      <a:pt x="1965" y="11333"/>
                    </a:lnTo>
                    <a:lnTo>
                      <a:pt x="1928" y="11356"/>
                    </a:lnTo>
                    <a:lnTo>
                      <a:pt x="1892" y="11379"/>
                    </a:lnTo>
                    <a:lnTo>
                      <a:pt x="1855" y="11403"/>
                    </a:lnTo>
                    <a:lnTo>
                      <a:pt x="1819" y="11427"/>
                    </a:lnTo>
                    <a:lnTo>
                      <a:pt x="1784" y="11452"/>
                    </a:lnTo>
                    <a:lnTo>
                      <a:pt x="1750" y="11479"/>
                    </a:lnTo>
                    <a:lnTo>
                      <a:pt x="1717" y="11506"/>
                    </a:lnTo>
                    <a:lnTo>
                      <a:pt x="1683" y="11534"/>
                    </a:lnTo>
                    <a:lnTo>
                      <a:pt x="1651" y="11563"/>
                    </a:lnTo>
                    <a:lnTo>
                      <a:pt x="1620" y="11592"/>
                    </a:lnTo>
                    <a:lnTo>
                      <a:pt x="1589" y="11622"/>
                    </a:lnTo>
                    <a:lnTo>
                      <a:pt x="1587" y="11622"/>
                    </a:lnTo>
                    <a:lnTo>
                      <a:pt x="1557" y="11653"/>
                    </a:lnTo>
                    <a:lnTo>
                      <a:pt x="1527" y="11685"/>
                    </a:lnTo>
                    <a:lnTo>
                      <a:pt x="1498" y="11717"/>
                    </a:lnTo>
                    <a:lnTo>
                      <a:pt x="1471" y="11750"/>
                    </a:lnTo>
                    <a:lnTo>
                      <a:pt x="1444" y="11783"/>
                    </a:lnTo>
                    <a:lnTo>
                      <a:pt x="1418" y="11817"/>
                    </a:lnTo>
                    <a:lnTo>
                      <a:pt x="1393" y="11852"/>
                    </a:lnTo>
                    <a:lnTo>
                      <a:pt x="1367" y="11888"/>
                    </a:lnTo>
                    <a:lnTo>
                      <a:pt x="1343" y="11924"/>
                    </a:lnTo>
                    <a:lnTo>
                      <a:pt x="1321" y="11960"/>
                    </a:lnTo>
                    <a:lnTo>
                      <a:pt x="1299" y="11997"/>
                    </a:lnTo>
                    <a:lnTo>
                      <a:pt x="1278" y="12036"/>
                    </a:lnTo>
                    <a:lnTo>
                      <a:pt x="1257" y="12075"/>
                    </a:lnTo>
                    <a:lnTo>
                      <a:pt x="1238" y="12113"/>
                    </a:lnTo>
                    <a:lnTo>
                      <a:pt x="1220" y="12153"/>
                    </a:lnTo>
                    <a:lnTo>
                      <a:pt x="1201" y="12192"/>
                    </a:lnTo>
                    <a:lnTo>
                      <a:pt x="1185" y="12234"/>
                    </a:lnTo>
                    <a:lnTo>
                      <a:pt x="1169" y="12274"/>
                    </a:lnTo>
                    <a:lnTo>
                      <a:pt x="1155" y="12315"/>
                    </a:lnTo>
                    <a:lnTo>
                      <a:pt x="1141" y="12357"/>
                    </a:lnTo>
                    <a:lnTo>
                      <a:pt x="1128" y="12400"/>
                    </a:lnTo>
                    <a:lnTo>
                      <a:pt x="1117" y="12443"/>
                    </a:lnTo>
                    <a:lnTo>
                      <a:pt x="1107" y="12486"/>
                    </a:lnTo>
                    <a:lnTo>
                      <a:pt x="1097" y="12529"/>
                    </a:lnTo>
                    <a:lnTo>
                      <a:pt x="1089" y="12574"/>
                    </a:lnTo>
                    <a:lnTo>
                      <a:pt x="1081" y="12618"/>
                    </a:lnTo>
                    <a:lnTo>
                      <a:pt x="1075" y="12663"/>
                    </a:lnTo>
                    <a:lnTo>
                      <a:pt x="1070" y="12707"/>
                    </a:lnTo>
                    <a:lnTo>
                      <a:pt x="1066" y="12754"/>
                    </a:lnTo>
                    <a:lnTo>
                      <a:pt x="1063" y="12799"/>
                    </a:lnTo>
                    <a:lnTo>
                      <a:pt x="1061" y="12845"/>
                    </a:lnTo>
                    <a:lnTo>
                      <a:pt x="1061" y="12891"/>
                    </a:lnTo>
                    <a:lnTo>
                      <a:pt x="1061" y="13236"/>
                    </a:lnTo>
                    <a:lnTo>
                      <a:pt x="1061" y="13283"/>
                    </a:lnTo>
                    <a:lnTo>
                      <a:pt x="1063" y="13328"/>
                    </a:lnTo>
                    <a:lnTo>
                      <a:pt x="1066" y="13374"/>
                    </a:lnTo>
                    <a:lnTo>
                      <a:pt x="1070" y="13420"/>
                    </a:lnTo>
                    <a:lnTo>
                      <a:pt x="1075" y="13464"/>
                    </a:lnTo>
                    <a:lnTo>
                      <a:pt x="1081" y="13509"/>
                    </a:lnTo>
                    <a:lnTo>
                      <a:pt x="1089" y="13553"/>
                    </a:lnTo>
                    <a:lnTo>
                      <a:pt x="1097" y="13598"/>
                    </a:lnTo>
                    <a:lnTo>
                      <a:pt x="1107" y="13641"/>
                    </a:lnTo>
                    <a:lnTo>
                      <a:pt x="1117" y="13684"/>
                    </a:lnTo>
                    <a:lnTo>
                      <a:pt x="1128" y="13727"/>
                    </a:lnTo>
                    <a:lnTo>
                      <a:pt x="1141" y="13770"/>
                    </a:lnTo>
                    <a:lnTo>
                      <a:pt x="1155" y="13812"/>
                    </a:lnTo>
                    <a:lnTo>
                      <a:pt x="1169" y="13853"/>
                    </a:lnTo>
                    <a:lnTo>
                      <a:pt x="1185" y="13894"/>
                    </a:lnTo>
                    <a:lnTo>
                      <a:pt x="1201" y="13935"/>
                    </a:lnTo>
                    <a:lnTo>
                      <a:pt x="1220" y="13975"/>
                    </a:lnTo>
                    <a:lnTo>
                      <a:pt x="1238" y="14014"/>
                    </a:lnTo>
                    <a:lnTo>
                      <a:pt x="1257" y="14053"/>
                    </a:lnTo>
                    <a:lnTo>
                      <a:pt x="1278" y="14091"/>
                    </a:lnTo>
                    <a:lnTo>
                      <a:pt x="1299" y="14130"/>
                    </a:lnTo>
                    <a:lnTo>
                      <a:pt x="1321" y="14167"/>
                    </a:lnTo>
                    <a:lnTo>
                      <a:pt x="1343" y="14203"/>
                    </a:lnTo>
                    <a:lnTo>
                      <a:pt x="1367" y="14239"/>
                    </a:lnTo>
                    <a:lnTo>
                      <a:pt x="1393" y="14274"/>
                    </a:lnTo>
                    <a:lnTo>
                      <a:pt x="1418" y="14310"/>
                    </a:lnTo>
                    <a:lnTo>
                      <a:pt x="1444" y="14344"/>
                    </a:lnTo>
                    <a:lnTo>
                      <a:pt x="1471" y="14377"/>
                    </a:lnTo>
                    <a:lnTo>
                      <a:pt x="1498" y="14410"/>
                    </a:lnTo>
                    <a:lnTo>
                      <a:pt x="1527" y="14442"/>
                    </a:lnTo>
                    <a:lnTo>
                      <a:pt x="1557" y="14475"/>
                    </a:lnTo>
                    <a:lnTo>
                      <a:pt x="1587" y="14505"/>
                    </a:lnTo>
                    <a:lnTo>
                      <a:pt x="1589" y="14507"/>
                    </a:lnTo>
                    <a:lnTo>
                      <a:pt x="1619" y="14537"/>
                    </a:lnTo>
                    <a:lnTo>
                      <a:pt x="1651" y="14566"/>
                    </a:lnTo>
                    <a:lnTo>
                      <a:pt x="1683" y="14595"/>
                    </a:lnTo>
                    <a:lnTo>
                      <a:pt x="1717" y="14623"/>
                    </a:lnTo>
                    <a:lnTo>
                      <a:pt x="1750" y="14650"/>
                    </a:lnTo>
                    <a:lnTo>
                      <a:pt x="1784" y="14676"/>
                    </a:lnTo>
                    <a:lnTo>
                      <a:pt x="1819" y="14701"/>
                    </a:lnTo>
                    <a:lnTo>
                      <a:pt x="1854" y="14726"/>
                    </a:lnTo>
                    <a:lnTo>
                      <a:pt x="1891" y="14750"/>
                    </a:lnTo>
                    <a:lnTo>
                      <a:pt x="1927" y="14772"/>
                    </a:lnTo>
                    <a:lnTo>
                      <a:pt x="1964" y="14794"/>
                    </a:lnTo>
                    <a:lnTo>
                      <a:pt x="2002" y="14816"/>
                    </a:lnTo>
                    <a:lnTo>
                      <a:pt x="2041" y="14837"/>
                    </a:lnTo>
                    <a:lnTo>
                      <a:pt x="2080" y="14856"/>
                    </a:lnTo>
                    <a:lnTo>
                      <a:pt x="2119" y="14874"/>
                    </a:lnTo>
                    <a:lnTo>
                      <a:pt x="2159" y="14892"/>
                    </a:lnTo>
                    <a:lnTo>
                      <a:pt x="2200" y="14908"/>
                    </a:lnTo>
                    <a:lnTo>
                      <a:pt x="2241" y="14924"/>
                    </a:lnTo>
                    <a:lnTo>
                      <a:pt x="2282" y="14938"/>
                    </a:lnTo>
                    <a:lnTo>
                      <a:pt x="2324" y="14952"/>
                    </a:lnTo>
                    <a:lnTo>
                      <a:pt x="2367" y="14965"/>
                    </a:lnTo>
                    <a:lnTo>
                      <a:pt x="2410" y="14977"/>
                    </a:lnTo>
                    <a:lnTo>
                      <a:pt x="2453" y="14987"/>
                    </a:lnTo>
                    <a:lnTo>
                      <a:pt x="2496" y="14997"/>
                    </a:lnTo>
                    <a:lnTo>
                      <a:pt x="2541" y="15005"/>
                    </a:lnTo>
                    <a:lnTo>
                      <a:pt x="2585" y="15013"/>
                    </a:lnTo>
                    <a:lnTo>
                      <a:pt x="2630" y="15019"/>
                    </a:lnTo>
                    <a:lnTo>
                      <a:pt x="2675" y="15024"/>
                    </a:lnTo>
                    <a:lnTo>
                      <a:pt x="2720" y="15028"/>
                    </a:lnTo>
                    <a:lnTo>
                      <a:pt x="2766" y="15031"/>
                    </a:lnTo>
                    <a:lnTo>
                      <a:pt x="2812" y="15033"/>
                    </a:lnTo>
                    <a:lnTo>
                      <a:pt x="2859" y="15033"/>
                    </a:lnTo>
                    <a:close/>
                    <a:moveTo>
                      <a:pt x="2859" y="0"/>
                    </a:moveTo>
                    <a:lnTo>
                      <a:pt x="3203" y="0"/>
                    </a:lnTo>
                    <a:lnTo>
                      <a:pt x="3277" y="1"/>
                    </a:lnTo>
                    <a:lnTo>
                      <a:pt x="3350" y="4"/>
                    </a:lnTo>
                    <a:lnTo>
                      <a:pt x="3422" y="8"/>
                    </a:lnTo>
                    <a:lnTo>
                      <a:pt x="3495" y="15"/>
                    </a:lnTo>
                    <a:lnTo>
                      <a:pt x="3566" y="23"/>
                    </a:lnTo>
                    <a:lnTo>
                      <a:pt x="3637" y="33"/>
                    </a:lnTo>
                    <a:lnTo>
                      <a:pt x="3708" y="44"/>
                    </a:lnTo>
                    <a:lnTo>
                      <a:pt x="3777" y="58"/>
                    </a:lnTo>
                    <a:lnTo>
                      <a:pt x="3847" y="73"/>
                    </a:lnTo>
                    <a:lnTo>
                      <a:pt x="3915" y="91"/>
                    </a:lnTo>
                    <a:lnTo>
                      <a:pt x="3984" y="109"/>
                    </a:lnTo>
                    <a:lnTo>
                      <a:pt x="4051" y="129"/>
                    </a:lnTo>
                    <a:lnTo>
                      <a:pt x="4117" y="151"/>
                    </a:lnTo>
                    <a:lnTo>
                      <a:pt x="4184" y="174"/>
                    </a:lnTo>
                    <a:lnTo>
                      <a:pt x="4249" y="199"/>
                    </a:lnTo>
                    <a:lnTo>
                      <a:pt x="4314" y="225"/>
                    </a:lnTo>
                    <a:lnTo>
                      <a:pt x="4377" y="253"/>
                    </a:lnTo>
                    <a:lnTo>
                      <a:pt x="4439" y="283"/>
                    </a:lnTo>
                    <a:lnTo>
                      <a:pt x="4502" y="314"/>
                    </a:lnTo>
                    <a:lnTo>
                      <a:pt x="4563" y="346"/>
                    </a:lnTo>
                    <a:lnTo>
                      <a:pt x="4624" y="380"/>
                    </a:lnTo>
                    <a:lnTo>
                      <a:pt x="4683" y="415"/>
                    </a:lnTo>
                    <a:lnTo>
                      <a:pt x="4741" y="452"/>
                    </a:lnTo>
                    <a:lnTo>
                      <a:pt x="4799" y="490"/>
                    </a:lnTo>
                    <a:lnTo>
                      <a:pt x="4855" y="529"/>
                    </a:lnTo>
                    <a:lnTo>
                      <a:pt x="4911" y="569"/>
                    </a:lnTo>
                    <a:lnTo>
                      <a:pt x="4966" y="612"/>
                    </a:lnTo>
                    <a:lnTo>
                      <a:pt x="5019" y="655"/>
                    </a:lnTo>
                    <a:lnTo>
                      <a:pt x="5071" y="699"/>
                    </a:lnTo>
                    <a:lnTo>
                      <a:pt x="5123" y="744"/>
                    </a:lnTo>
                    <a:lnTo>
                      <a:pt x="5173" y="791"/>
                    </a:lnTo>
                    <a:lnTo>
                      <a:pt x="5222" y="839"/>
                    </a:lnTo>
                    <a:lnTo>
                      <a:pt x="5271" y="888"/>
                    </a:lnTo>
                    <a:lnTo>
                      <a:pt x="5317" y="938"/>
                    </a:lnTo>
                    <a:lnTo>
                      <a:pt x="5362" y="990"/>
                    </a:lnTo>
                    <a:lnTo>
                      <a:pt x="5406" y="1042"/>
                    </a:lnTo>
                    <a:lnTo>
                      <a:pt x="5450" y="1095"/>
                    </a:lnTo>
                    <a:lnTo>
                      <a:pt x="5492" y="1150"/>
                    </a:lnTo>
                    <a:lnTo>
                      <a:pt x="5532" y="1205"/>
                    </a:lnTo>
                    <a:lnTo>
                      <a:pt x="5571" y="1262"/>
                    </a:lnTo>
                    <a:lnTo>
                      <a:pt x="5610" y="1320"/>
                    </a:lnTo>
                    <a:lnTo>
                      <a:pt x="5646" y="1378"/>
                    </a:lnTo>
                    <a:lnTo>
                      <a:pt x="5681" y="1437"/>
                    </a:lnTo>
                    <a:lnTo>
                      <a:pt x="5715" y="1498"/>
                    </a:lnTo>
                    <a:lnTo>
                      <a:pt x="5748" y="1559"/>
                    </a:lnTo>
                    <a:lnTo>
                      <a:pt x="5779" y="1621"/>
                    </a:lnTo>
                    <a:lnTo>
                      <a:pt x="5808" y="1684"/>
                    </a:lnTo>
                    <a:lnTo>
                      <a:pt x="5836" y="1747"/>
                    </a:lnTo>
                    <a:lnTo>
                      <a:pt x="5862" y="1811"/>
                    </a:lnTo>
                    <a:lnTo>
                      <a:pt x="5887" y="1877"/>
                    </a:lnTo>
                    <a:lnTo>
                      <a:pt x="5911" y="1943"/>
                    </a:lnTo>
                    <a:lnTo>
                      <a:pt x="5932" y="2010"/>
                    </a:lnTo>
                    <a:lnTo>
                      <a:pt x="5952" y="2077"/>
                    </a:lnTo>
                    <a:lnTo>
                      <a:pt x="5971" y="2145"/>
                    </a:lnTo>
                    <a:lnTo>
                      <a:pt x="5988" y="2214"/>
                    </a:lnTo>
                    <a:lnTo>
                      <a:pt x="6003" y="2283"/>
                    </a:lnTo>
                    <a:lnTo>
                      <a:pt x="6016" y="2353"/>
                    </a:lnTo>
                    <a:lnTo>
                      <a:pt x="6028" y="2423"/>
                    </a:lnTo>
                    <a:lnTo>
                      <a:pt x="6038" y="2494"/>
                    </a:lnTo>
                    <a:lnTo>
                      <a:pt x="6046" y="2566"/>
                    </a:lnTo>
                    <a:lnTo>
                      <a:pt x="6053" y="2638"/>
                    </a:lnTo>
                    <a:lnTo>
                      <a:pt x="6057" y="2711"/>
                    </a:lnTo>
                    <a:lnTo>
                      <a:pt x="6060" y="2783"/>
                    </a:lnTo>
                    <a:lnTo>
                      <a:pt x="6061" y="2857"/>
                    </a:lnTo>
                    <a:lnTo>
                      <a:pt x="6061" y="4999"/>
                    </a:lnTo>
                    <a:lnTo>
                      <a:pt x="9633" y="4999"/>
                    </a:lnTo>
                    <a:lnTo>
                      <a:pt x="9633" y="2857"/>
                    </a:lnTo>
                    <a:lnTo>
                      <a:pt x="9634" y="2784"/>
                    </a:lnTo>
                    <a:lnTo>
                      <a:pt x="9637" y="2711"/>
                    </a:lnTo>
                    <a:lnTo>
                      <a:pt x="9641" y="2638"/>
                    </a:lnTo>
                    <a:lnTo>
                      <a:pt x="9648" y="2567"/>
                    </a:lnTo>
                    <a:lnTo>
                      <a:pt x="9656" y="2495"/>
                    </a:lnTo>
                    <a:lnTo>
                      <a:pt x="9666" y="2424"/>
                    </a:lnTo>
                    <a:lnTo>
                      <a:pt x="9678" y="2354"/>
                    </a:lnTo>
                    <a:lnTo>
                      <a:pt x="9691" y="2284"/>
                    </a:lnTo>
                    <a:lnTo>
                      <a:pt x="9706" y="2215"/>
                    </a:lnTo>
                    <a:lnTo>
                      <a:pt x="9723" y="2146"/>
                    </a:lnTo>
                    <a:lnTo>
                      <a:pt x="9741" y="2078"/>
                    </a:lnTo>
                    <a:lnTo>
                      <a:pt x="9762" y="2011"/>
                    </a:lnTo>
                    <a:lnTo>
                      <a:pt x="9783" y="1944"/>
                    </a:lnTo>
                    <a:lnTo>
                      <a:pt x="9807" y="1879"/>
                    </a:lnTo>
                    <a:lnTo>
                      <a:pt x="9832" y="1813"/>
                    </a:lnTo>
                    <a:lnTo>
                      <a:pt x="9858" y="1749"/>
                    </a:lnTo>
                    <a:lnTo>
                      <a:pt x="9886" y="1686"/>
                    </a:lnTo>
                    <a:lnTo>
                      <a:pt x="9915" y="1622"/>
                    </a:lnTo>
                    <a:lnTo>
                      <a:pt x="9946" y="1561"/>
                    </a:lnTo>
                    <a:lnTo>
                      <a:pt x="9979" y="1500"/>
                    </a:lnTo>
                    <a:lnTo>
                      <a:pt x="10013" y="1439"/>
                    </a:lnTo>
                    <a:lnTo>
                      <a:pt x="10048" y="1380"/>
                    </a:lnTo>
                    <a:lnTo>
                      <a:pt x="10085" y="1322"/>
                    </a:lnTo>
                    <a:lnTo>
                      <a:pt x="10123" y="1263"/>
                    </a:lnTo>
                    <a:lnTo>
                      <a:pt x="10162" y="1207"/>
                    </a:lnTo>
                    <a:lnTo>
                      <a:pt x="10203" y="1152"/>
                    </a:lnTo>
                    <a:lnTo>
                      <a:pt x="10244" y="1097"/>
                    </a:lnTo>
                    <a:lnTo>
                      <a:pt x="10288" y="1044"/>
                    </a:lnTo>
                    <a:lnTo>
                      <a:pt x="10332" y="991"/>
                    </a:lnTo>
                    <a:lnTo>
                      <a:pt x="10378" y="939"/>
                    </a:lnTo>
                    <a:lnTo>
                      <a:pt x="10424" y="889"/>
                    </a:lnTo>
                    <a:lnTo>
                      <a:pt x="10473" y="840"/>
                    </a:lnTo>
                    <a:lnTo>
                      <a:pt x="10472" y="839"/>
                    </a:lnTo>
                    <a:lnTo>
                      <a:pt x="10521" y="791"/>
                    </a:lnTo>
                    <a:lnTo>
                      <a:pt x="10571" y="744"/>
                    </a:lnTo>
                    <a:lnTo>
                      <a:pt x="10623" y="699"/>
                    </a:lnTo>
                    <a:lnTo>
                      <a:pt x="10675" y="655"/>
                    </a:lnTo>
                    <a:lnTo>
                      <a:pt x="10728" y="612"/>
                    </a:lnTo>
                    <a:lnTo>
                      <a:pt x="10783" y="569"/>
                    </a:lnTo>
                    <a:lnTo>
                      <a:pt x="10839" y="529"/>
                    </a:lnTo>
                    <a:lnTo>
                      <a:pt x="10895" y="490"/>
                    </a:lnTo>
                    <a:lnTo>
                      <a:pt x="10953" y="452"/>
                    </a:lnTo>
                    <a:lnTo>
                      <a:pt x="11011" y="415"/>
                    </a:lnTo>
                    <a:lnTo>
                      <a:pt x="11070" y="380"/>
                    </a:lnTo>
                    <a:lnTo>
                      <a:pt x="11131" y="346"/>
                    </a:lnTo>
                    <a:lnTo>
                      <a:pt x="11192" y="314"/>
                    </a:lnTo>
                    <a:lnTo>
                      <a:pt x="11254" y="283"/>
                    </a:lnTo>
                    <a:lnTo>
                      <a:pt x="11317" y="253"/>
                    </a:lnTo>
                    <a:lnTo>
                      <a:pt x="11380" y="225"/>
                    </a:lnTo>
                    <a:lnTo>
                      <a:pt x="11445" y="199"/>
                    </a:lnTo>
                    <a:lnTo>
                      <a:pt x="11510" y="174"/>
                    </a:lnTo>
                    <a:lnTo>
                      <a:pt x="11577" y="151"/>
                    </a:lnTo>
                    <a:lnTo>
                      <a:pt x="11643" y="129"/>
                    </a:lnTo>
                    <a:lnTo>
                      <a:pt x="11710" y="109"/>
                    </a:lnTo>
                    <a:lnTo>
                      <a:pt x="11779" y="91"/>
                    </a:lnTo>
                    <a:lnTo>
                      <a:pt x="11847" y="73"/>
                    </a:lnTo>
                    <a:lnTo>
                      <a:pt x="11917" y="58"/>
                    </a:lnTo>
                    <a:lnTo>
                      <a:pt x="11986" y="44"/>
                    </a:lnTo>
                    <a:lnTo>
                      <a:pt x="12057" y="33"/>
                    </a:lnTo>
                    <a:lnTo>
                      <a:pt x="12128" y="23"/>
                    </a:lnTo>
                    <a:lnTo>
                      <a:pt x="12199" y="15"/>
                    </a:lnTo>
                    <a:lnTo>
                      <a:pt x="12272" y="8"/>
                    </a:lnTo>
                    <a:lnTo>
                      <a:pt x="12344" y="4"/>
                    </a:lnTo>
                    <a:lnTo>
                      <a:pt x="12417" y="1"/>
                    </a:lnTo>
                    <a:lnTo>
                      <a:pt x="12491" y="0"/>
                    </a:lnTo>
                    <a:lnTo>
                      <a:pt x="12835" y="0"/>
                    </a:lnTo>
                    <a:lnTo>
                      <a:pt x="12910" y="1"/>
                    </a:lnTo>
                    <a:lnTo>
                      <a:pt x="12982" y="4"/>
                    </a:lnTo>
                    <a:lnTo>
                      <a:pt x="13055" y="8"/>
                    </a:lnTo>
                    <a:lnTo>
                      <a:pt x="13127" y="15"/>
                    </a:lnTo>
                    <a:lnTo>
                      <a:pt x="13199" y="23"/>
                    </a:lnTo>
                    <a:lnTo>
                      <a:pt x="13270" y="33"/>
                    </a:lnTo>
                    <a:lnTo>
                      <a:pt x="13340" y="44"/>
                    </a:lnTo>
                    <a:lnTo>
                      <a:pt x="13410" y="58"/>
                    </a:lnTo>
                    <a:lnTo>
                      <a:pt x="13479" y="73"/>
                    </a:lnTo>
                    <a:lnTo>
                      <a:pt x="13548" y="91"/>
                    </a:lnTo>
                    <a:lnTo>
                      <a:pt x="13616" y="109"/>
                    </a:lnTo>
                    <a:lnTo>
                      <a:pt x="13684" y="129"/>
                    </a:lnTo>
                    <a:lnTo>
                      <a:pt x="13750" y="151"/>
                    </a:lnTo>
                    <a:lnTo>
                      <a:pt x="13816" y="174"/>
                    </a:lnTo>
                    <a:lnTo>
                      <a:pt x="13882" y="199"/>
                    </a:lnTo>
                    <a:lnTo>
                      <a:pt x="13946" y="225"/>
                    </a:lnTo>
                    <a:lnTo>
                      <a:pt x="14010" y="253"/>
                    </a:lnTo>
                    <a:lnTo>
                      <a:pt x="14072" y="283"/>
                    </a:lnTo>
                    <a:lnTo>
                      <a:pt x="14134" y="314"/>
                    </a:lnTo>
                    <a:lnTo>
                      <a:pt x="14196" y="346"/>
                    </a:lnTo>
                    <a:lnTo>
                      <a:pt x="14256" y="380"/>
                    </a:lnTo>
                    <a:lnTo>
                      <a:pt x="14315" y="415"/>
                    </a:lnTo>
                    <a:lnTo>
                      <a:pt x="14374" y="452"/>
                    </a:lnTo>
                    <a:lnTo>
                      <a:pt x="14431" y="490"/>
                    </a:lnTo>
                    <a:lnTo>
                      <a:pt x="14488" y="529"/>
                    </a:lnTo>
                    <a:lnTo>
                      <a:pt x="14544" y="569"/>
                    </a:lnTo>
                    <a:lnTo>
                      <a:pt x="14598" y="612"/>
                    </a:lnTo>
                    <a:lnTo>
                      <a:pt x="14652" y="655"/>
                    </a:lnTo>
                    <a:lnTo>
                      <a:pt x="14704" y="699"/>
                    </a:lnTo>
                    <a:lnTo>
                      <a:pt x="14755" y="744"/>
                    </a:lnTo>
                    <a:lnTo>
                      <a:pt x="14806" y="791"/>
                    </a:lnTo>
                    <a:lnTo>
                      <a:pt x="14855" y="839"/>
                    </a:lnTo>
                    <a:lnTo>
                      <a:pt x="14903" y="888"/>
                    </a:lnTo>
                    <a:lnTo>
                      <a:pt x="14949" y="938"/>
                    </a:lnTo>
                    <a:lnTo>
                      <a:pt x="14995" y="990"/>
                    </a:lnTo>
                    <a:lnTo>
                      <a:pt x="15039" y="1042"/>
                    </a:lnTo>
                    <a:lnTo>
                      <a:pt x="15082" y="1095"/>
                    </a:lnTo>
                    <a:lnTo>
                      <a:pt x="15124" y="1150"/>
                    </a:lnTo>
                    <a:lnTo>
                      <a:pt x="15165" y="1205"/>
                    </a:lnTo>
                    <a:lnTo>
                      <a:pt x="15204" y="1262"/>
                    </a:lnTo>
                    <a:lnTo>
                      <a:pt x="15242" y="1320"/>
                    </a:lnTo>
                    <a:lnTo>
                      <a:pt x="15278" y="1378"/>
                    </a:lnTo>
                    <a:lnTo>
                      <a:pt x="15314" y="1437"/>
                    </a:lnTo>
                    <a:lnTo>
                      <a:pt x="15348" y="1498"/>
                    </a:lnTo>
                    <a:lnTo>
                      <a:pt x="15380" y="1559"/>
                    </a:lnTo>
                    <a:lnTo>
                      <a:pt x="15411" y="1621"/>
                    </a:lnTo>
                    <a:lnTo>
                      <a:pt x="15440" y="1684"/>
                    </a:lnTo>
                    <a:lnTo>
                      <a:pt x="15469" y="1747"/>
                    </a:lnTo>
                    <a:lnTo>
                      <a:pt x="15495" y="1811"/>
                    </a:lnTo>
                    <a:lnTo>
                      <a:pt x="15520" y="1877"/>
                    </a:lnTo>
                    <a:lnTo>
                      <a:pt x="15543" y="1943"/>
                    </a:lnTo>
                    <a:lnTo>
                      <a:pt x="15565" y="2010"/>
                    </a:lnTo>
                    <a:lnTo>
                      <a:pt x="15585" y="2077"/>
                    </a:lnTo>
                    <a:lnTo>
                      <a:pt x="15603" y="2145"/>
                    </a:lnTo>
                    <a:lnTo>
                      <a:pt x="15621" y="2214"/>
                    </a:lnTo>
                    <a:lnTo>
                      <a:pt x="15636" y="2283"/>
                    </a:lnTo>
                    <a:lnTo>
                      <a:pt x="15650" y="2353"/>
                    </a:lnTo>
                    <a:lnTo>
                      <a:pt x="15661" y="2423"/>
                    </a:lnTo>
                    <a:lnTo>
                      <a:pt x="15671" y="2494"/>
                    </a:lnTo>
                    <a:lnTo>
                      <a:pt x="15679" y="2566"/>
                    </a:lnTo>
                    <a:lnTo>
                      <a:pt x="15686" y="2638"/>
                    </a:lnTo>
                    <a:lnTo>
                      <a:pt x="15690" y="2711"/>
                    </a:lnTo>
                    <a:lnTo>
                      <a:pt x="15693" y="2783"/>
                    </a:lnTo>
                    <a:lnTo>
                      <a:pt x="15694" y="2857"/>
                    </a:lnTo>
                    <a:lnTo>
                      <a:pt x="15694" y="3202"/>
                    </a:lnTo>
                    <a:lnTo>
                      <a:pt x="15693" y="3276"/>
                    </a:lnTo>
                    <a:lnTo>
                      <a:pt x="15690" y="3348"/>
                    </a:lnTo>
                    <a:lnTo>
                      <a:pt x="15686" y="3421"/>
                    </a:lnTo>
                    <a:lnTo>
                      <a:pt x="15679" y="3493"/>
                    </a:lnTo>
                    <a:lnTo>
                      <a:pt x="15671" y="3565"/>
                    </a:lnTo>
                    <a:lnTo>
                      <a:pt x="15661" y="3636"/>
                    </a:lnTo>
                    <a:lnTo>
                      <a:pt x="15650" y="3706"/>
                    </a:lnTo>
                    <a:lnTo>
                      <a:pt x="15636" y="3776"/>
                    </a:lnTo>
                    <a:lnTo>
                      <a:pt x="15621" y="3845"/>
                    </a:lnTo>
                    <a:lnTo>
                      <a:pt x="15603" y="3914"/>
                    </a:lnTo>
                    <a:lnTo>
                      <a:pt x="15585" y="3982"/>
                    </a:lnTo>
                    <a:lnTo>
                      <a:pt x="15565" y="4049"/>
                    </a:lnTo>
                    <a:lnTo>
                      <a:pt x="15543" y="4116"/>
                    </a:lnTo>
                    <a:lnTo>
                      <a:pt x="15520" y="4182"/>
                    </a:lnTo>
                    <a:lnTo>
                      <a:pt x="15495" y="4248"/>
                    </a:lnTo>
                    <a:lnTo>
                      <a:pt x="15469" y="4312"/>
                    </a:lnTo>
                    <a:lnTo>
                      <a:pt x="15440" y="4375"/>
                    </a:lnTo>
                    <a:lnTo>
                      <a:pt x="15411" y="4439"/>
                    </a:lnTo>
                    <a:lnTo>
                      <a:pt x="15380" y="4500"/>
                    </a:lnTo>
                    <a:lnTo>
                      <a:pt x="15348" y="4561"/>
                    </a:lnTo>
                    <a:lnTo>
                      <a:pt x="15314" y="4622"/>
                    </a:lnTo>
                    <a:lnTo>
                      <a:pt x="15278" y="4681"/>
                    </a:lnTo>
                    <a:lnTo>
                      <a:pt x="15242" y="4739"/>
                    </a:lnTo>
                    <a:lnTo>
                      <a:pt x="15204" y="4797"/>
                    </a:lnTo>
                    <a:lnTo>
                      <a:pt x="15165" y="4853"/>
                    </a:lnTo>
                    <a:lnTo>
                      <a:pt x="15124" y="4909"/>
                    </a:lnTo>
                    <a:lnTo>
                      <a:pt x="15082" y="4964"/>
                    </a:lnTo>
                    <a:lnTo>
                      <a:pt x="15039" y="5017"/>
                    </a:lnTo>
                    <a:lnTo>
                      <a:pt x="14995" y="5069"/>
                    </a:lnTo>
                    <a:lnTo>
                      <a:pt x="14949" y="5121"/>
                    </a:lnTo>
                    <a:lnTo>
                      <a:pt x="14903" y="5171"/>
                    </a:lnTo>
                    <a:lnTo>
                      <a:pt x="14855" y="5220"/>
                    </a:lnTo>
                    <a:lnTo>
                      <a:pt x="14854" y="5219"/>
                    </a:lnTo>
                    <a:lnTo>
                      <a:pt x="14805" y="5267"/>
                    </a:lnTo>
                    <a:lnTo>
                      <a:pt x="14754" y="5314"/>
                    </a:lnTo>
                    <a:lnTo>
                      <a:pt x="14703" y="5360"/>
                    </a:lnTo>
                    <a:lnTo>
                      <a:pt x="14650" y="5404"/>
                    </a:lnTo>
                    <a:lnTo>
                      <a:pt x="14596" y="5446"/>
                    </a:lnTo>
                    <a:lnTo>
                      <a:pt x="14542" y="5489"/>
                    </a:lnTo>
                    <a:lnTo>
                      <a:pt x="14487" y="5530"/>
                    </a:lnTo>
                    <a:lnTo>
                      <a:pt x="14430" y="5569"/>
                    </a:lnTo>
                    <a:lnTo>
                      <a:pt x="14372" y="5606"/>
                    </a:lnTo>
                    <a:lnTo>
                      <a:pt x="14313" y="5644"/>
                    </a:lnTo>
                    <a:lnTo>
                      <a:pt x="14254" y="5679"/>
                    </a:lnTo>
                    <a:lnTo>
                      <a:pt x="14194" y="5712"/>
                    </a:lnTo>
                    <a:lnTo>
                      <a:pt x="14132" y="5745"/>
                    </a:lnTo>
                    <a:lnTo>
                      <a:pt x="14071" y="5775"/>
                    </a:lnTo>
                    <a:lnTo>
                      <a:pt x="14008" y="5806"/>
                    </a:lnTo>
                    <a:lnTo>
                      <a:pt x="13944" y="5834"/>
                    </a:lnTo>
                    <a:lnTo>
                      <a:pt x="13880" y="5860"/>
                    </a:lnTo>
                    <a:lnTo>
                      <a:pt x="13814" y="5885"/>
                    </a:lnTo>
                    <a:lnTo>
                      <a:pt x="13749" y="5908"/>
                    </a:lnTo>
                    <a:lnTo>
                      <a:pt x="13682" y="5929"/>
                    </a:lnTo>
                    <a:lnTo>
                      <a:pt x="13615" y="5950"/>
                    </a:lnTo>
                    <a:lnTo>
                      <a:pt x="13547" y="5968"/>
                    </a:lnTo>
                    <a:lnTo>
                      <a:pt x="13478" y="5986"/>
                    </a:lnTo>
                    <a:lnTo>
                      <a:pt x="13409" y="6001"/>
                    </a:lnTo>
                    <a:lnTo>
                      <a:pt x="13339" y="6014"/>
                    </a:lnTo>
                    <a:lnTo>
                      <a:pt x="13269" y="6026"/>
                    </a:lnTo>
                    <a:lnTo>
                      <a:pt x="13198" y="6036"/>
                    </a:lnTo>
                    <a:lnTo>
                      <a:pt x="13126" y="6044"/>
                    </a:lnTo>
                    <a:lnTo>
                      <a:pt x="13055" y="6050"/>
                    </a:lnTo>
                    <a:lnTo>
                      <a:pt x="12982" y="6055"/>
                    </a:lnTo>
                    <a:lnTo>
                      <a:pt x="12909" y="6058"/>
                    </a:lnTo>
                    <a:lnTo>
                      <a:pt x="12835" y="6059"/>
                    </a:lnTo>
                    <a:lnTo>
                      <a:pt x="10750" y="6059"/>
                    </a:lnTo>
                    <a:lnTo>
                      <a:pt x="10750" y="10034"/>
                    </a:lnTo>
                    <a:lnTo>
                      <a:pt x="12835" y="10034"/>
                    </a:lnTo>
                    <a:lnTo>
                      <a:pt x="12910" y="10035"/>
                    </a:lnTo>
                    <a:lnTo>
                      <a:pt x="12982" y="10038"/>
                    </a:lnTo>
                    <a:lnTo>
                      <a:pt x="13055" y="10043"/>
                    </a:lnTo>
                    <a:lnTo>
                      <a:pt x="13127" y="10049"/>
                    </a:lnTo>
                    <a:lnTo>
                      <a:pt x="13199" y="10057"/>
                    </a:lnTo>
                    <a:lnTo>
                      <a:pt x="13270" y="10067"/>
                    </a:lnTo>
                    <a:lnTo>
                      <a:pt x="13340" y="10079"/>
                    </a:lnTo>
                    <a:lnTo>
                      <a:pt x="13410" y="10092"/>
                    </a:lnTo>
                    <a:lnTo>
                      <a:pt x="13479" y="10107"/>
                    </a:lnTo>
                    <a:lnTo>
                      <a:pt x="13548" y="10125"/>
                    </a:lnTo>
                    <a:lnTo>
                      <a:pt x="13616" y="10144"/>
                    </a:lnTo>
                    <a:lnTo>
                      <a:pt x="13684" y="10164"/>
                    </a:lnTo>
                    <a:lnTo>
                      <a:pt x="13750" y="10185"/>
                    </a:lnTo>
                    <a:lnTo>
                      <a:pt x="13816" y="10208"/>
                    </a:lnTo>
                    <a:lnTo>
                      <a:pt x="13882" y="10233"/>
                    </a:lnTo>
                    <a:lnTo>
                      <a:pt x="13946" y="10259"/>
                    </a:lnTo>
                    <a:lnTo>
                      <a:pt x="14010" y="10287"/>
                    </a:lnTo>
                    <a:lnTo>
                      <a:pt x="14072" y="10318"/>
                    </a:lnTo>
                    <a:lnTo>
                      <a:pt x="14134" y="10348"/>
                    </a:lnTo>
                    <a:lnTo>
                      <a:pt x="14196" y="10381"/>
                    </a:lnTo>
                    <a:lnTo>
                      <a:pt x="14256" y="10414"/>
                    </a:lnTo>
                    <a:lnTo>
                      <a:pt x="14315" y="10449"/>
                    </a:lnTo>
                    <a:lnTo>
                      <a:pt x="14374" y="10486"/>
                    </a:lnTo>
                    <a:lnTo>
                      <a:pt x="14431" y="10524"/>
                    </a:lnTo>
                    <a:lnTo>
                      <a:pt x="14488" y="10563"/>
                    </a:lnTo>
                    <a:lnTo>
                      <a:pt x="14544" y="10603"/>
                    </a:lnTo>
                    <a:lnTo>
                      <a:pt x="14598" y="10646"/>
                    </a:lnTo>
                    <a:lnTo>
                      <a:pt x="14652" y="10689"/>
                    </a:lnTo>
                    <a:lnTo>
                      <a:pt x="14704" y="10733"/>
                    </a:lnTo>
                    <a:lnTo>
                      <a:pt x="14755" y="10778"/>
                    </a:lnTo>
                    <a:lnTo>
                      <a:pt x="14806" y="10826"/>
                    </a:lnTo>
                    <a:lnTo>
                      <a:pt x="14855" y="10873"/>
                    </a:lnTo>
                    <a:lnTo>
                      <a:pt x="14903" y="10922"/>
                    </a:lnTo>
                    <a:lnTo>
                      <a:pt x="14949" y="10972"/>
                    </a:lnTo>
                    <a:lnTo>
                      <a:pt x="14995" y="11024"/>
                    </a:lnTo>
                    <a:lnTo>
                      <a:pt x="15039" y="11076"/>
                    </a:lnTo>
                    <a:lnTo>
                      <a:pt x="15082" y="11129"/>
                    </a:lnTo>
                    <a:lnTo>
                      <a:pt x="15124" y="11184"/>
                    </a:lnTo>
                    <a:lnTo>
                      <a:pt x="15165" y="11240"/>
                    </a:lnTo>
                    <a:lnTo>
                      <a:pt x="15204" y="11296"/>
                    </a:lnTo>
                    <a:lnTo>
                      <a:pt x="15242" y="11354"/>
                    </a:lnTo>
                    <a:lnTo>
                      <a:pt x="15278" y="11412"/>
                    </a:lnTo>
                    <a:lnTo>
                      <a:pt x="15314" y="11471"/>
                    </a:lnTo>
                    <a:lnTo>
                      <a:pt x="15348" y="11532"/>
                    </a:lnTo>
                    <a:lnTo>
                      <a:pt x="15380" y="11593"/>
                    </a:lnTo>
                    <a:lnTo>
                      <a:pt x="15411" y="11655"/>
                    </a:lnTo>
                    <a:lnTo>
                      <a:pt x="15440" y="11718"/>
                    </a:lnTo>
                    <a:lnTo>
                      <a:pt x="15469" y="11781"/>
                    </a:lnTo>
                    <a:lnTo>
                      <a:pt x="15495" y="11845"/>
                    </a:lnTo>
                    <a:lnTo>
                      <a:pt x="15520" y="11911"/>
                    </a:lnTo>
                    <a:lnTo>
                      <a:pt x="15543" y="11977"/>
                    </a:lnTo>
                    <a:lnTo>
                      <a:pt x="15565" y="12044"/>
                    </a:lnTo>
                    <a:lnTo>
                      <a:pt x="15585" y="12111"/>
                    </a:lnTo>
                    <a:lnTo>
                      <a:pt x="15603" y="12179"/>
                    </a:lnTo>
                    <a:lnTo>
                      <a:pt x="15621" y="12248"/>
                    </a:lnTo>
                    <a:lnTo>
                      <a:pt x="15636" y="12317"/>
                    </a:lnTo>
                    <a:lnTo>
                      <a:pt x="15650" y="12388"/>
                    </a:lnTo>
                    <a:lnTo>
                      <a:pt x="15661" y="12457"/>
                    </a:lnTo>
                    <a:lnTo>
                      <a:pt x="15671" y="12528"/>
                    </a:lnTo>
                    <a:lnTo>
                      <a:pt x="15679" y="12600"/>
                    </a:lnTo>
                    <a:lnTo>
                      <a:pt x="15686" y="12672"/>
                    </a:lnTo>
                    <a:lnTo>
                      <a:pt x="15690" y="12745"/>
                    </a:lnTo>
                    <a:lnTo>
                      <a:pt x="15693" y="12817"/>
                    </a:lnTo>
                    <a:lnTo>
                      <a:pt x="15694" y="12891"/>
                    </a:lnTo>
                    <a:lnTo>
                      <a:pt x="15694" y="13236"/>
                    </a:lnTo>
                    <a:lnTo>
                      <a:pt x="15693" y="13310"/>
                    </a:lnTo>
                    <a:lnTo>
                      <a:pt x="15690" y="13382"/>
                    </a:lnTo>
                    <a:lnTo>
                      <a:pt x="15686" y="13455"/>
                    </a:lnTo>
                    <a:lnTo>
                      <a:pt x="15679" y="13527"/>
                    </a:lnTo>
                    <a:lnTo>
                      <a:pt x="15671" y="13599"/>
                    </a:lnTo>
                    <a:lnTo>
                      <a:pt x="15661" y="13670"/>
                    </a:lnTo>
                    <a:lnTo>
                      <a:pt x="15650" y="13740"/>
                    </a:lnTo>
                    <a:lnTo>
                      <a:pt x="15636" y="13811"/>
                    </a:lnTo>
                    <a:lnTo>
                      <a:pt x="15621" y="13879"/>
                    </a:lnTo>
                    <a:lnTo>
                      <a:pt x="15603" y="13949"/>
                    </a:lnTo>
                    <a:lnTo>
                      <a:pt x="15585" y="14016"/>
                    </a:lnTo>
                    <a:lnTo>
                      <a:pt x="15565" y="14083"/>
                    </a:lnTo>
                    <a:lnTo>
                      <a:pt x="15543" y="14151"/>
                    </a:lnTo>
                    <a:lnTo>
                      <a:pt x="15520" y="14216"/>
                    </a:lnTo>
                    <a:lnTo>
                      <a:pt x="15495" y="14282"/>
                    </a:lnTo>
                    <a:lnTo>
                      <a:pt x="15469" y="14346"/>
                    </a:lnTo>
                    <a:lnTo>
                      <a:pt x="15440" y="14409"/>
                    </a:lnTo>
                    <a:lnTo>
                      <a:pt x="15411" y="14473"/>
                    </a:lnTo>
                    <a:lnTo>
                      <a:pt x="15380" y="14534"/>
                    </a:lnTo>
                    <a:lnTo>
                      <a:pt x="15348" y="14595"/>
                    </a:lnTo>
                    <a:lnTo>
                      <a:pt x="15314" y="14656"/>
                    </a:lnTo>
                    <a:lnTo>
                      <a:pt x="15278" y="14715"/>
                    </a:lnTo>
                    <a:lnTo>
                      <a:pt x="15242" y="14773"/>
                    </a:lnTo>
                    <a:lnTo>
                      <a:pt x="15204" y="14831"/>
                    </a:lnTo>
                    <a:lnTo>
                      <a:pt x="15165" y="14888"/>
                    </a:lnTo>
                    <a:lnTo>
                      <a:pt x="15124" y="14943"/>
                    </a:lnTo>
                    <a:lnTo>
                      <a:pt x="15082" y="14998"/>
                    </a:lnTo>
                    <a:lnTo>
                      <a:pt x="15039" y="15051"/>
                    </a:lnTo>
                    <a:lnTo>
                      <a:pt x="14995" y="15103"/>
                    </a:lnTo>
                    <a:lnTo>
                      <a:pt x="14949" y="15155"/>
                    </a:lnTo>
                    <a:lnTo>
                      <a:pt x="14903" y="15205"/>
                    </a:lnTo>
                    <a:lnTo>
                      <a:pt x="14855" y="15254"/>
                    </a:lnTo>
                    <a:lnTo>
                      <a:pt x="14854" y="15253"/>
                    </a:lnTo>
                    <a:lnTo>
                      <a:pt x="14805" y="15301"/>
                    </a:lnTo>
                    <a:lnTo>
                      <a:pt x="14754" y="15348"/>
                    </a:lnTo>
                    <a:lnTo>
                      <a:pt x="14703" y="15394"/>
                    </a:lnTo>
                    <a:lnTo>
                      <a:pt x="14650" y="15438"/>
                    </a:lnTo>
                    <a:lnTo>
                      <a:pt x="14596" y="15481"/>
                    </a:lnTo>
                    <a:lnTo>
                      <a:pt x="14542" y="15523"/>
                    </a:lnTo>
                    <a:lnTo>
                      <a:pt x="14487" y="15564"/>
                    </a:lnTo>
                    <a:lnTo>
                      <a:pt x="14430" y="15603"/>
                    </a:lnTo>
                    <a:lnTo>
                      <a:pt x="14372" y="15641"/>
                    </a:lnTo>
                    <a:lnTo>
                      <a:pt x="14313" y="15678"/>
                    </a:lnTo>
                    <a:lnTo>
                      <a:pt x="14254" y="15713"/>
                    </a:lnTo>
                    <a:lnTo>
                      <a:pt x="14194" y="15747"/>
                    </a:lnTo>
                    <a:lnTo>
                      <a:pt x="14132" y="15779"/>
                    </a:lnTo>
                    <a:lnTo>
                      <a:pt x="14071" y="15810"/>
                    </a:lnTo>
                    <a:lnTo>
                      <a:pt x="14008" y="15840"/>
                    </a:lnTo>
                    <a:lnTo>
                      <a:pt x="13944" y="15868"/>
                    </a:lnTo>
                    <a:lnTo>
                      <a:pt x="13880" y="15894"/>
                    </a:lnTo>
                    <a:lnTo>
                      <a:pt x="13814" y="15919"/>
                    </a:lnTo>
                    <a:lnTo>
                      <a:pt x="13749" y="15942"/>
                    </a:lnTo>
                    <a:lnTo>
                      <a:pt x="13682" y="15964"/>
                    </a:lnTo>
                    <a:lnTo>
                      <a:pt x="13615" y="15984"/>
                    </a:lnTo>
                    <a:lnTo>
                      <a:pt x="13547" y="16002"/>
                    </a:lnTo>
                    <a:lnTo>
                      <a:pt x="13478" y="16020"/>
                    </a:lnTo>
                    <a:lnTo>
                      <a:pt x="13409" y="16035"/>
                    </a:lnTo>
                    <a:lnTo>
                      <a:pt x="13339" y="16049"/>
                    </a:lnTo>
                    <a:lnTo>
                      <a:pt x="13269" y="16060"/>
                    </a:lnTo>
                    <a:lnTo>
                      <a:pt x="13198" y="16070"/>
                    </a:lnTo>
                    <a:lnTo>
                      <a:pt x="13126" y="16078"/>
                    </a:lnTo>
                    <a:lnTo>
                      <a:pt x="13055" y="16085"/>
                    </a:lnTo>
                    <a:lnTo>
                      <a:pt x="12982" y="16089"/>
                    </a:lnTo>
                    <a:lnTo>
                      <a:pt x="12909" y="16092"/>
                    </a:lnTo>
                    <a:lnTo>
                      <a:pt x="12835" y="16093"/>
                    </a:lnTo>
                    <a:lnTo>
                      <a:pt x="12491" y="16093"/>
                    </a:lnTo>
                    <a:lnTo>
                      <a:pt x="12418" y="16092"/>
                    </a:lnTo>
                    <a:lnTo>
                      <a:pt x="12344" y="16089"/>
                    </a:lnTo>
                    <a:lnTo>
                      <a:pt x="12273" y="16085"/>
                    </a:lnTo>
                    <a:lnTo>
                      <a:pt x="12200" y="16078"/>
                    </a:lnTo>
                    <a:lnTo>
                      <a:pt x="12129" y="16070"/>
                    </a:lnTo>
                    <a:lnTo>
                      <a:pt x="12059" y="16060"/>
                    </a:lnTo>
                    <a:lnTo>
                      <a:pt x="11988" y="16049"/>
                    </a:lnTo>
                    <a:lnTo>
                      <a:pt x="11918" y="16035"/>
                    </a:lnTo>
                    <a:lnTo>
                      <a:pt x="11848" y="16020"/>
                    </a:lnTo>
                    <a:lnTo>
                      <a:pt x="11780" y="16002"/>
                    </a:lnTo>
                    <a:lnTo>
                      <a:pt x="11712" y="15984"/>
                    </a:lnTo>
                    <a:lnTo>
                      <a:pt x="11645" y="15964"/>
                    </a:lnTo>
                    <a:lnTo>
                      <a:pt x="11579" y="15942"/>
                    </a:lnTo>
                    <a:lnTo>
                      <a:pt x="11512" y="15919"/>
                    </a:lnTo>
                    <a:lnTo>
                      <a:pt x="11447" y="15894"/>
                    </a:lnTo>
                    <a:lnTo>
                      <a:pt x="11382" y="15868"/>
                    </a:lnTo>
                    <a:lnTo>
                      <a:pt x="11319" y="15840"/>
                    </a:lnTo>
                    <a:lnTo>
                      <a:pt x="11257" y="15810"/>
                    </a:lnTo>
                    <a:lnTo>
                      <a:pt x="11194" y="15779"/>
                    </a:lnTo>
                    <a:lnTo>
                      <a:pt x="11134" y="15747"/>
                    </a:lnTo>
                    <a:lnTo>
                      <a:pt x="11073" y="15714"/>
                    </a:lnTo>
                    <a:lnTo>
                      <a:pt x="11013" y="15679"/>
                    </a:lnTo>
                    <a:lnTo>
                      <a:pt x="10955" y="15641"/>
                    </a:lnTo>
                    <a:lnTo>
                      <a:pt x="10897" y="15603"/>
                    </a:lnTo>
                    <a:lnTo>
                      <a:pt x="10841" y="15564"/>
                    </a:lnTo>
                    <a:lnTo>
                      <a:pt x="10786" y="15524"/>
                    </a:lnTo>
                    <a:lnTo>
                      <a:pt x="10731" y="15482"/>
                    </a:lnTo>
                    <a:lnTo>
                      <a:pt x="10678" y="15439"/>
                    </a:lnTo>
                    <a:lnTo>
                      <a:pt x="10625" y="15394"/>
                    </a:lnTo>
                    <a:lnTo>
                      <a:pt x="10573" y="15349"/>
                    </a:lnTo>
                    <a:lnTo>
                      <a:pt x="10523" y="15302"/>
                    </a:lnTo>
                    <a:lnTo>
                      <a:pt x="10474" y="15254"/>
                    </a:lnTo>
                    <a:lnTo>
                      <a:pt x="10472" y="15252"/>
                    </a:lnTo>
                    <a:lnTo>
                      <a:pt x="10423" y="15203"/>
                    </a:lnTo>
                    <a:lnTo>
                      <a:pt x="10377" y="15153"/>
                    </a:lnTo>
                    <a:lnTo>
                      <a:pt x="10332" y="15101"/>
                    </a:lnTo>
                    <a:lnTo>
                      <a:pt x="10288" y="15049"/>
                    </a:lnTo>
                    <a:lnTo>
                      <a:pt x="10244" y="14995"/>
                    </a:lnTo>
                    <a:lnTo>
                      <a:pt x="10202" y="14940"/>
                    </a:lnTo>
                    <a:lnTo>
                      <a:pt x="10162" y="14885"/>
                    </a:lnTo>
                    <a:lnTo>
                      <a:pt x="10123" y="14829"/>
                    </a:lnTo>
                    <a:lnTo>
                      <a:pt x="10084" y="14771"/>
                    </a:lnTo>
                    <a:lnTo>
                      <a:pt x="10048" y="14713"/>
                    </a:lnTo>
                    <a:lnTo>
                      <a:pt x="10013" y="14654"/>
                    </a:lnTo>
                    <a:lnTo>
                      <a:pt x="9979" y="14593"/>
                    </a:lnTo>
                    <a:lnTo>
                      <a:pt x="9946" y="14532"/>
                    </a:lnTo>
                    <a:lnTo>
                      <a:pt x="9915" y="14470"/>
                    </a:lnTo>
                    <a:lnTo>
                      <a:pt x="9886" y="14407"/>
                    </a:lnTo>
                    <a:lnTo>
                      <a:pt x="9858" y="14344"/>
                    </a:lnTo>
                    <a:lnTo>
                      <a:pt x="9832" y="14280"/>
                    </a:lnTo>
                    <a:lnTo>
                      <a:pt x="9807" y="14214"/>
                    </a:lnTo>
                    <a:lnTo>
                      <a:pt x="9783" y="14149"/>
                    </a:lnTo>
                    <a:lnTo>
                      <a:pt x="9761" y="14081"/>
                    </a:lnTo>
                    <a:lnTo>
                      <a:pt x="9741" y="14014"/>
                    </a:lnTo>
                    <a:lnTo>
                      <a:pt x="9723" y="13947"/>
                    </a:lnTo>
                    <a:lnTo>
                      <a:pt x="9706" y="13878"/>
                    </a:lnTo>
                    <a:lnTo>
                      <a:pt x="9691" y="13809"/>
                    </a:lnTo>
                    <a:lnTo>
                      <a:pt x="9678" y="13738"/>
                    </a:lnTo>
                    <a:lnTo>
                      <a:pt x="9666" y="13669"/>
                    </a:lnTo>
                    <a:lnTo>
                      <a:pt x="9656" y="13598"/>
                    </a:lnTo>
                    <a:lnTo>
                      <a:pt x="9648" y="13526"/>
                    </a:lnTo>
                    <a:lnTo>
                      <a:pt x="9641" y="13455"/>
                    </a:lnTo>
                    <a:lnTo>
                      <a:pt x="9637" y="13382"/>
                    </a:lnTo>
                    <a:lnTo>
                      <a:pt x="9634" y="13309"/>
                    </a:lnTo>
                    <a:lnTo>
                      <a:pt x="9633" y="13236"/>
                    </a:lnTo>
                    <a:lnTo>
                      <a:pt x="9633" y="10920"/>
                    </a:lnTo>
                    <a:lnTo>
                      <a:pt x="6061" y="10920"/>
                    </a:lnTo>
                    <a:lnTo>
                      <a:pt x="6061" y="13236"/>
                    </a:lnTo>
                    <a:lnTo>
                      <a:pt x="6060" y="13310"/>
                    </a:lnTo>
                    <a:lnTo>
                      <a:pt x="6057" y="13382"/>
                    </a:lnTo>
                    <a:lnTo>
                      <a:pt x="6053" y="13455"/>
                    </a:lnTo>
                    <a:lnTo>
                      <a:pt x="6046" y="13527"/>
                    </a:lnTo>
                    <a:lnTo>
                      <a:pt x="6038" y="13599"/>
                    </a:lnTo>
                    <a:lnTo>
                      <a:pt x="6028" y="13670"/>
                    </a:lnTo>
                    <a:lnTo>
                      <a:pt x="6016" y="13740"/>
                    </a:lnTo>
                    <a:lnTo>
                      <a:pt x="6003" y="13811"/>
                    </a:lnTo>
                    <a:lnTo>
                      <a:pt x="5988" y="13879"/>
                    </a:lnTo>
                    <a:lnTo>
                      <a:pt x="5971" y="13949"/>
                    </a:lnTo>
                    <a:lnTo>
                      <a:pt x="5952" y="14016"/>
                    </a:lnTo>
                    <a:lnTo>
                      <a:pt x="5932" y="14083"/>
                    </a:lnTo>
                    <a:lnTo>
                      <a:pt x="5911" y="14151"/>
                    </a:lnTo>
                    <a:lnTo>
                      <a:pt x="5887" y="14216"/>
                    </a:lnTo>
                    <a:lnTo>
                      <a:pt x="5862" y="14282"/>
                    </a:lnTo>
                    <a:lnTo>
                      <a:pt x="5836" y="14346"/>
                    </a:lnTo>
                    <a:lnTo>
                      <a:pt x="5808" y="14409"/>
                    </a:lnTo>
                    <a:lnTo>
                      <a:pt x="5779" y="14473"/>
                    </a:lnTo>
                    <a:lnTo>
                      <a:pt x="5748" y="14534"/>
                    </a:lnTo>
                    <a:lnTo>
                      <a:pt x="5715" y="14595"/>
                    </a:lnTo>
                    <a:lnTo>
                      <a:pt x="5681" y="14656"/>
                    </a:lnTo>
                    <a:lnTo>
                      <a:pt x="5646" y="14715"/>
                    </a:lnTo>
                    <a:lnTo>
                      <a:pt x="5610" y="14773"/>
                    </a:lnTo>
                    <a:lnTo>
                      <a:pt x="5571" y="14831"/>
                    </a:lnTo>
                    <a:lnTo>
                      <a:pt x="5532" y="14888"/>
                    </a:lnTo>
                    <a:lnTo>
                      <a:pt x="5492" y="14943"/>
                    </a:lnTo>
                    <a:lnTo>
                      <a:pt x="5450" y="14998"/>
                    </a:lnTo>
                    <a:lnTo>
                      <a:pt x="5406" y="15051"/>
                    </a:lnTo>
                    <a:lnTo>
                      <a:pt x="5362" y="15103"/>
                    </a:lnTo>
                    <a:lnTo>
                      <a:pt x="5317" y="15155"/>
                    </a:lnTo>
                    <a:lnTo>
                      <a:pt x="5271" y="15205"/>
                    </a:lnTo>
                    <a:lnTo>
                      <a:pt x="5222" y="15254"/>
                    </a:lnTo>
                    <a:lnTo>
                      <a:pt x="5221" y="15253"/>
                    </a:lnTo>
                    <a:lnTo>
                      <a:pt x="5172" y="15301"/>
                    </a:lnTo>
                    <a:lnTo>
                      <a:pt x="5122" y="15348"/>
                    </a:lnTo>
                    <a:lnTo>
                      <a:pt x="5070" y="15394"/>
                    </a:lnTo>
                    <a:lnTo>
                      <a:pt x="5017" y="15438"/>
                    </a:lnTo>
                    <a:lnTo>
                      <a:pt x="4964" y="15481"/>
                    </a:lnTo>
                    <a:lnTo>
                      <a:pt x="4909" y="15523"/>
                    </a:lnTo>
                    <a:lnTo>
                      <a:pt x="4854" y="15564"/>
                    </a:lnTo>
                    <a:lnTo>
                      <a:pt x="4797" y="15603"/>
                    </a:lnTo>
                    <a:lnTo>
                      <a:pt x="4739" y="15641"/>
                    </a:lnTo>
                    <a:lnTo>
                      <a:pt x="4681" y="15678"/>
                    </a:lnTo>
                    <a:lnTo>
                      <a:pt x="4622" y="15713"/>
                    </a:lnTo>
                    <a:lnTo>
                      <a:pt x="4561" y="15747"/>
                    </a:lnTo>
                    <a:lnTo>
                      <a:pt x="4500" y="15779"/>
                    </a:lnTo>
                    <a:lnTo>
                      <a:pt x="4438" y="15810"/>
                    </a:lnTo>
                    <a:lnTo>
                      <a:pt x="4375" y="15840"/>
                    </a:lnTo>
                    <a:lnTo>
                      <a:pt x="4312" y="15868"/>
                    </a:lnTo>
                    <a:lnTo>
                      <a:pt x="4247" y="15894"/>
                    </a:lnTo>
                    <a:lnTo>
                      <a:pt x="4182" y="15919"/>
                    </a:lnTo>
                    <a:lnTo>
                      <a:pt x="4115" y="15942"/>
                    </a:lnTo>
                    <a:lnTo>
                      <a:pt x="4049" y="15964"/>
                    </a:lnTo>
                    <a:lnTo>
                      <a:pt x="3982" y="15984"/>
                    </a:lnTo>
                    <a:lnTo>
                      <a:pt x="3914" y="16002"/>
                    </a:lnTo>
                    <a:lnTo>
                      <a:pt x="3846" y="16020"/>
                    </a:lnTo>
                    <a:lnTo>
                      <a:pt x="3776" y="16035"/>
                    </a:lnTo>
                    <a:lnTo>
                      <a:pt x="3707" y="16049"/>
                    </a:lnTo>
                    <a:lnTo>
                      <a:pt x="3636" y="16060"/>
                    </a:lnTo>
                    <a:lnTo>
                      <a:pt x="3565" y="16070"/>
                    </a:lnTo>
                    <a:lnTo>
                      <a:pt x="3494" y="16078"/>
                    </a:lnTo>
                    <a:lnTo>
                      <a:pt x="3421" y="16085"/>
                    </a:lnTo>
                    <a:lnTo>
                      <a:pt x="3350" y="16089"/>
                    </a:lnTo>
                    <a:lnTo>
                      <a:pt x="3276" y="16092"/>
                    </a:lnTo>
                    <a:lnTo>
                      <a:pt x="3203" y="16093"/>
                    </a:lnTo>
                    <a:lnTo>
                      <a:pt x="2859" y="16093"/>
                    </a:lnTo>
                    <a:lnTo>
                      <a:pt x="2785" y="16092"/>
                    </a:lnTo>
                    <a:lnTo>
                      <a:pt x="2712" y="16089"/>
                    </a:lnTo>
                    <a:lnTo>
                      <a:pt x="2639" y="16085"/>
                    </a:lnTo>
                    <a:lnTo>
                      <a:pt x="2568" y="16078"/>
                    </a:lnTo>
                    <a:lnTo>
                      <a:pt x="2496" y="16070"/>
                    </a:lnTo>
                    <a:lnTo>
                      <a:pt x="2425" y="16060"/>
                    </a:lnTo>
                    <a:lnTo>
                      <a:pt x="2356" y="16049"/>
                    </a:lnTo>
                    <a:lnTo>
                      <a:pt x="2285" y="16035"/>
                    </a:lnTo>
                    <a:lnTo>
                      <a:pt x="2216" y="16020"/>
                    </a:lnTo>
                    <a:lnTo>
                      <a:pt x="2147" y="16002"/>
                    </a:lnTo>
                    <a:lnTo>
                      <a:pt x="2080" y="15984"/>
                    </a:lnTo>
                    <a:lnTo>
                      <a:pt x="2012" y="15964"/>
                    </a:lnTo>
                    <a:lnTo>
                      <a:pt x="1945" y="15942"/>
                    </a:lnTo>
                    <a:lnTo>
                      <a:pt x="1880" y="15919"/>
                    </a:lnTo>
                    <a:lnTo>
                      <a:pt x="1814" y="15894"/>
                    </a:lnTo>
                    <a:lnTo>
                      <a:pt x="1750" y="15868"/>
                    </a:lnTo>
                    <a:lnTo>
                      <a:pt x="1686" y="15840"/>
                    </a:lnTo>
                    <a:lnTo>
                      <a:pt x="1624" y="15810"/>
                    </a:lnTo>
                    <a:lnTo>
                      <a:pt x="1562" y="15779"/>
                    </a:lnTo>
                    <a:lnTo>
                      <a:pt x="1500" y="15747"/>
                    </a:lnTo>
                    <a:lnTo>
                      <a:pt x="1440" y="15714"/>
                    </a:lnTo>
                    <a:lnTo>
                      <a:pt x="1381" y="15679"/>
                    </a:lnTo>
                    <a:lnTo>
                      <a:pt x="1322" y="15641"/>
                    </a:lnTo>
                    <a:lnTo>
                      <a:pt x="1265" y="15603"/>
                    </a:lnTo>
                    <a:lnTo>
                      <a:pt x="1208" y="15564"/>
                    </a:lnTo>
                    <a:lnTo>
                      <a:pt x="1153" y="15524"/>
                    </a:lnTo>
                    <a:lnTo>
                      <a:pt x="1099" y="15482"/>
                    </a:lnTo>
                    <a:lnTo>
                      <a:pt x="1044" y="15439"/>
                    </a:lnTo>
                    <a:lnTo>
                      <a:pt x="992" y="15394"/>
                    </a:lnTo>
                    <a:lnTo>
                      <a:pt x="941" y="15349"/>
                    </a:lnTo>
                    <a:lnTo>
                      <a:pt x="891" y="15302"/>
                    </a:lnTo>
                    <a:lnTo>
                      <a:pt x="841" y="15254"/>
                    </a:lnTo>
                    <a:lnTo>
                      <a:pt x="839" y="15252"/>
                    </a:lnTo>
                    <a:lnTo>
                      <a:pt x="791" y="15203"/>
                    </a:lnTo>
                    <a:lnTo>
                      <a:pt x="745" y="15153"/>
                    </a:lnTo>
                    <a:lnTo>
                      <a:pt x="699" y="15101"/>
                    </a:lnTo>
                    <a:lnTo>
                      <a:pt x="654" y="15049"/>
                    </a:lnTo>
                    <a:lnTo>
                      <a:pt x="611" y="14995"/>
                    </a:lnTo>
                    <a:lnTo>
                      <a:pt x="570" y="14940"/>
                    </a:lnTo>
                    <a:lnTo>
                      <a:pt x="529" y="14885"/>
                    </a:lnTo>
                    <a:lnTo>
                      <a:pt x="490" y="14829"/>
                    </a:lnTo>
                    <a:lnTo>
                      <a:pt x="452" y="14771"/>
                    </a:lnTo>
                    <a:lnTo>
                      <a:pt x="415" y="14713"/>
                    </a:lnTo>
                    <a:lnTo>
                      <a:pt x="380" y="14654"/>
                    </a:lnTo>
                    <a:lnTo>
                      <a:pt x="346" y="14593"/>
                    </a:lnTo>
                    <a:lnTo>
                      <a:pt x="314" y="14532"/>
                    </a:lnTo>
                    <a:lnTo>
                      <a:pt x="283" y="14470"/>
                    </a:lnTo>
                    <a:lnTo>
                      <a:pt x="254" y="14407"/>
                    </a:lnTo>
                    <a:lnTo>
                      <a:pt x="225" y="14344"/>
                    </a:lnTo>
                    <a:lnTo>
                      <a:pt x="199" y="14280"/>
                    </a:lnTo>
                    <a:lnTo>
                      <a:pt x="174" y="14214"/>
                    </a:lnTo>
                    <a:lnTo>
                      <a:pt x="151" y="14149"/>
                    </a:lnTo>
                    <a:lnTo>
                      <a:pt x="129" y="14081"/>
                    </a:lnTo>
                    <a:lnTo>
                      <a:pt x="109" y="14014"/>
                    </a:lnTo>
                    <a:lnTo>
                      <a:pt x="91" y="13947"/>
                    </a:lnTo>
                    <a:lnTo>
                      <a:pt x="73" y="13878"/>
                    </a:lnTo>
                    <a:lnTo>
                      <a:pt x="58" y="13809"/>
                    </a:lnTo>
                    <a:lnTo>
                      <a:pt x="44" y="13738"/>
                    </a:lnTo>
                    <a:lnTo>
                      <a:pt x="33" y="13669"/>
                    </a:lnTo>
                    <a:lnTo>
                      <a:pt x="23" y="13598"/>
                    </a:lnTo>
                    <a:lnTo>
                      <a:pt x="15" y="13526"/>
                    </a:lnTo>
                    <a:lnTo>
                      <a:pt x="8" y="13455"/>
                    </a:lnTo>
                    <a:lnTo>
                      <a:pt x="4" y="13382"/>
                    </a:lnTo>
                    <a:lnTo>
                      <a:pt x="1" y="13309"/>
                    </a:lnTo>
                    <a:lnTo>
                      <a:pt x="0" y="13236"/>
                    </a:lnTo>
                    <a:lnTo>
                      <a:pt x="0" y="12891"/>
                    </a:lnTo>
                    <a:lnTo>
                      <a:pt x="1" y="12818"/>
                    </a:lnTo>
                    <a:lnTo>
                      <a:pt x="4" y="12746"/>
                    </a:lnTo>
                    <a:lnTo>
                      <a:pt x="8" y="12673"/>
                    </a:lnTo>
                    <a:lnTo>
                      <a:pt x="15" y="12601"/>
                    </a:lnTo>
                    <a:lnTo>
                      <a:pt x="23" y="12529"/>
                    </a:lnTo>
                    <a:lnTo>
                      <a:pt x="33" y="12458"/>
                    </a:lnTo>
                    <a:lnTo>
                      <a:pt x="44" y="12388"/>
                    </a:lnTo>
                    <a:lnTo>
                      <a:pt x="58" y="12318"/>
                    </a:lnTo>
                    <a:lnTo>
                      <a:pt x="73" y="12249"/>
                    </a:lnTo>
                    <a:lnTo>
                      <a:pt x="91" y="12180"/>
                    </a:lnTo>
                    <a:lnTo>
                      <a:pt x="109" y="12113"/>
                    </a:lnTo>
                    <a:lnTo>
                      <a:pt x="129" y="12046"/>
                    </a:lnTo>
                    <a:lnTo>
                      <a:pt x="151" y="11979"/>
                    </a:lnTo>
                    <a:lnTo>
                      <a:pt x="174" y="11913"/>
                    </a:lnTo>
                    <a:lnTo>
                      <a:pt x="199" y="11847"/>
                    </a:lnTo>
                    <a:lnTo>
                      <a:pt x="225" y="11783"/>
                    </a:lnTo>
                    <a:lnTo>
                      <a:pt x="254" y="11720"/>
                    </a:lnTo>
                    <a:lnTo>
                      <a:pt x="283" y="11657"/>
                    </a:lnTo>
                    <a:lnTo>
                      <a:pt x="314" y="11595"/>
                    </a:lnTo>
                    <a:lnTo>
                      <a:pt x="346" y="11534"/>
                    </a:lnTo>
                    <a:lnTo>
                      <a:pt x="380" y="11473"/>
                    </a:lnTo>
                    <a:lnTo>
                      <a:pt x="416" y="11414"/>
                    </a:lnTo>
                    <a:lnTo>
                      <a:pt x="452" y="11356"/>
                    </a:lnTo>
                    <a:lnTo>
                      <a:pt x="490" y="11298"/>
                    </a:lnTo>
                    <a:lnTo>
                      <a:pt x="529" y="11241"/>
                    </a:lnTo>
                    <a:lnTo>
                      <a:pt x="571" y="11186"/>
                    </a:lnTo>
                    <a:lnTo>
                      <a:pt x="612" y="11131"/>
                    </a:lnTo>
                    <a:lnTo>
                      <a:pt x="655" y="11078"/>
                    </a:lnTo>
                    <a:lnTo>
                      <a:pt x="699" y="11025"/>
                    </a:lnTo>
                    <a:lnTo>
                      <a:pt x="746" y="10973"/>
                    </a:lnTo>
                    <a:lnTo>
                      <a:pt x="792" y="10923"/>
                    </a:lnTo>
                    <a:lnTo>
                      <a:pt x="840" y="10875"/>
                    </a:lnTo>
                    <a:lnTo>
                      <a:pt x="839" y="10873"/>
                    </a:lnTo>
                    <a:lnTo>
                      <a:pt x="888" y="10826"/>
                    </a:lnTo>
                    <a:lnTo>
                      <a:pt x="939" y="10778"/>
                    </a:lnTo>
                    <a:lnTo>
                      <a:pt x="990" y="10733"/>
                    </a:lnTo>
                    <a:lnTo>
                      <a:pt x="1042" y="10689"/>
                    </a:lnTo>
                    <a:lnTo>
                      <a:pt x="1096" y="10646"/>
                    </a:lnTo>
                    <a:lnTo>
                      <a:pt x="1150" y="10603"/>
                    </a:lnTo>
                    <a:lnTo>
                      <a:pt x="1206" y="10563"/>
                    </a:lnTo>
                    <a:lnTo>
                      <a:pt x="1263" y="10524"/>
                    </a:lnTo>
                    <a:lnTo>
                      <a:pt x="1320" y="10486"/>
                    </a:lnTo>
                    <a:lnTo>
                      <a:pt x="1379" y="10449"/>
                    </a:lnTo>
                    <a:lnTo>
                      <a:pt x="1438" y="10414"/>
                    </a:lnTo>
                    <a:lnTo>
                      <a:pt x="1498" y="10381"/>
                    </a:lnTo>
                    <a:lnTo>
                      <a:pt x="1560" y="10348"/>
                    </a:lnTo>
                    <a:lnTo>
                      <a:pt x="1621" y="10318"/>
                    </a:lnTo>
                    <a:lnTo>
                      <a:pt x="1684" y="10287"/>
                    </a:lnTo>
                    <a:lnTo>
                      <a:pt x="1748" y="10259"/>
                    </a:lnTo>
                    <a:lnTo>
                      <a:pt x="1812" y="10233"/>
                    </a:lnTo>
                    <a:lnTo>
                      <a:pt x="1878" y="10208"/>
                    </a:lnTo>
                    <a:lnTo>
                      <a:pt x="1943" y="10185"/>
                    </a:lnTo>
                    <a:lnTo>
                      <a:pt x="2010" y="10164"/>
                    </a:lnTo>
                    <a:lnTo>
                      <a:pt x="2078" y="10144"/>
                    </a:lnTo>
                    <a:lnTo>
                      <a:pt x="2145" y="10125"/>
                    </a:lnTo>
                    <a:lnTo>
                      <a:pt x="2215" y="10107"/>
                    </a:lnTo>
                    <a:lnTo>
                      <a:pt x="2283" y="10092"/>
                    </a:lnTo>
                    <a:lnTo>
                      <a:pt x="2354" y="10079"/>
                    </a:lnTo>
                    <a:lnTo>
                      <a:pt x="2424" y="10067"/>
                    </a:lnTo>
                    <a:lnTo>
                      <a:pt x="2495" y="10057"/>
                    </a:lnTo>
                    <a:lnTo>
                      <a:pt x="2567" y="10049"/>
                    </a:lnTo>
                    <a:lnTo>
                      <a:pt x="2639" y="10043"/>
                    </a:lnTo>
                    <a:lnTo>
                      <a:pt x="2712" y="10038"/>
                    </a:lnTo>
                    <a:lnTo>
                      <a:pt x="2784" y="10035"/>
                    </a:lnTo>
                    <a:lnTo>
                      <a:pt x="2859" y="10034"/>
                    </a:lnTo>
                    <a:lnTo>
                      <a:pt x="5032" y="10034"/>
                    </a:lnTo>
                    <a:lnTo>
                      <a:pt x="5032" y="6059"/>
                    </a:lnTo>
                    <a:lnTo>
                      <a:pt x="2859" y="6059"/>
                    </a:lnTo>
                    <a:lnTo>
                      <a:pt x="2785" y="6058"/>
                    </a:lnTo>
                    <a:lnTo>
                      <a:pt x="2712" y="6055"/>
                    </a:lnTo>
                    <a:lnTo>
                      <a:pt x="2639" y="6050"/>
                    </a:lnTo>
                    <a:lnTo>
                      <a:pt x="2568" y="6044"/>
                    </a:lnTo>
                    <a:lnTo>
                      <a:pt x="2496" y="6036"/>
                    </a:lnTo>
                    <a:lnTo>
                      <a:pt x="2425" y="6026"/>
                    </a:lnTo>
                    <a:lnTo>
                      <a:pt x="2356" y="6014"/>
                    </a:lnTo>
                    <a:lnTo>
                      <a:pt x="2285" y="6001"/>
                    </a:lnTo>
                    <a:lnTo>
                      <a:pt x="2216" y="5986"/>
                    </a:lnTo>
                    <a:lnTo>
                      <a:pt x="2147" y="5968"/>
                    </a:lnTo>
                    <a:lnTo>
                      <a:pt x="2080" y="5950"/>
                    </a:lnTo>
                    <a:lnTo>
                      <a:pt x="2012" y="5930"/>
                    </a:lnTo>
                    <a:lnTo>
                      <a:pt x="1945" y="5908"/>
                    </a:lnTo>
                    <a:lnTo>
                      <a:pt x="1880" y="5885"/>
                    </a:lnTo>
                    <a:lnTo>
                      <a:pt x="1814" y="5860"/>
                    </a:lnTo>
                    <a:lnTo>
                      <a:pt x="1750" y="5834"/>
                    </a:lnTo>
                    <a:lnTo>
                      <a:pt x="1686" y="5806"/>
                    </a:lnTo>
                    <a:lnTo>
                      <a:pt x="1624" y="5776"/>
                    </a:lnTo>
                    <a:lnTo>
                      <a:pt x="1562" y="5745"/>
                    </a:lnTo>
                    <a:lnTo>
                      <a:pt x="1500" y="5713"/>
                    </a:lnTo>
                    <a:lnTo>
                      <a:pt x="1440" y="5679"/>
                    </a:lnTo>
                    <a:lnTo>
                      <a:pt x="1381" y="5644"/>
                    </a:lnTo>
                    <a:lnTo>
                      <a:pt x="1322" y="5607"/>
                    </a:lnTo>
                    <a:lnTo>
                      <a:pt x="1265" y="5569"/>
                    </a:lnTo>
                    <a:lnTo>
                      <a:pt x="1208" y="5530"/>
                    </a:lnTo>
                    <a:lnTo>
                      <a:pt x="1153" y="5490"/>
                    </a:lnTo>
                    <a:lnTo>
                      <a:pt x="1099" y="5447"/>
                    </a:lnTo>
                    <a:lnTo>
                      <a:pt x="1044" y="5404"/>
                    </a:lnTo>
                    <a:lnTo>
                      <a:pt x="992" y="5360"/>
                    </a:lnTo>
                    <a:lnTo>
                      <a:pt x="941" y="5315"/>
                    </a:lnTo>
                    <a:lnTo>
                      <a:pt x="891" y="5267"/>
                    </a:lnTo>
                    <a:lnTo>
                      <a:pt x="841" y="5220"/>
                    </a:lnTo>
                    <a:lnTo>
                      <a:pt x="839" y="5218"/>
                    </a:lnTo>
                    <a:lnTo>
                      <a:pt x="791" y="5169"/>
                    </a:lnTo>
                    <a:lnTo>
                      <a:pt x="745" y="5119"/>
                    </a:lnTo>
                    <a:lnTo>
                      <a:pt x="699" y="5067"/>
                    </a:lnTo>
                    <a:lnTo>
                      <a:pt x="654" y="5014"/>
                    </a:lnTo>
                    <a:lnTo>
                      <a:pt x="611" y="4961"/>
                    </a:lnTo>
                    <a:lnTo>
                      <a:pt x="570" y="4906"/>
                    </a:lnTo>
                    <a:lnTo>
                      <a:pt x="529" y="4851"/>
                    </a:lnTo>
                    <a:lnTo>
                      <a:pt x="490" y="4795"/>
                    </a:lnTo>
                    <a:lnTo>
                      <a:pt x="452" y="4736"/>
                    </a:lnTo>
                    <a:lnTo>
                      <a:pt x="415" y="4679"/>
                    </a:lnTo>
                    <a:lnTo>
                      <a:pt x="380" y="4619"/>
                    </a:lnTo>
                    <a:lnTo>
                      <a:pt x="346" y="4558"/>
                    </a:lnTo>
                    <a:lnTo>
                      <a:pt x="314" y="4498"/>
                    </a:lnTo>
                    <a:lnTo>
                      <a:pt x="283" y="4436"/>
                    </a:lnTo>
                    <a:lnTo>
                      <a:pt x="254" y="4373"/>
                    </a:lnTo>
                    <a:lnTo>
                      <a:pt x="225" y="4309"/>
                    </a:lnTo>
                    <a:lnTo>
                      <a:pt x="199" y="4246"/>
                    </a:lnTo>
                    <a:lnTo>
                      <a:pt x="174" y="4180"/>
                    </a:lnTo>
                    <a:lnTo>
                      <a:pt x="151" y="4114"/>
                    </a:lnTo>
                    <a:lnTo>
                      <a:pt x="129" y="4047"/>
                    </a:lnTo>
                    <a:lnTo>
                      <a:pt x="109" y="3980"/>
                    </a:lnTo>
                    <a:lnTo>
                      <a:pt x="91" y="3913"/>
                    </a:lnTo>
                    <a:lnTo>
                      <a:pt x="73" y="3844"/>
                    </a:lnTo>
                    <a:lnTo>
                      <a:pt x="58" y="3775"/>
                    </a:lnTo>
                    <a:lnTo>
                      <a:pt x="44" y="3704"/>
                    </a:lnTo>
                    <a:lnTo>
                      <a:pt x="33" y="3634"/>
                    </a:lnTo>
                    <a:lnTo>
                      <a:pt x="23" y="3564"/>
                    </a:lnTo>
                    <a:lnTo>
                      <a:pt x="15" y="3492"/>
                    </a:lnTo>
                    <a:lnTo>
                      <a:pt x="8" y="3420"/>
                    </a:lnTo>
                    <a:lnTo>
                      <a:pt x="4" y="3347"/>
                    </a:lnTo>
                    <a:lnTo>
                      <a:pt x="1" y="3275"/>
                    </a:lnTo>
                    <a:lnTo>
                      <a:pt x="0" y="3202"/>
                    </a:lnTo>
                    <a:lnTo>
                      <a:pt x="0" y="2857"/>
                    </a:lnTo>
                    <a:lnTo>
                      <a:pt x="1" y="2784"/>
                    </a:lnTo>
                    <a:lnTo>
                      <a:pt x="4" y="2711"/>
                    </a:lnTo>
                    <a:lnTo>
                      <a:pt x="8" y="2638"/>
                    </a:lnTo>
                    <a:lnTo>
                      <a:pt x="15" y="2567"/>
                    </a:lnTo>
                    <a:lnTo>
                      <a:pt x="23" y="2495"/>
                    </a:lnTo>
                    <a:lnTo>
                      <a:pt x="33" y="2424"/>
                    </a:lnTo>
                    <a:lnTo>
                      <a:pt x="44" y="2354"/>
                    </a:lnTo>
                    <a:lnTo>
                      <a:pt x="58" y="2284"/>
                    </a:lnTo>
                    <a:lnTo>
                      <a:pt x="73" y="2215"/>
                    </a:lnTo>
                    <a:lnTo>
                      <a:pt x="91" y="2146"/>
                    </a:lnTo>
                    <a:lnTo>
                      <a:pt x="109" y="2078"/>
                    </a:lnTo>
                    <a:lnTo>
                      <a:pt x="129" y="2011"/>
                    </a:lnTo>
                    <a:lnTo>
                      <a:pt x="151" y="1944"/>
                    </a:lnTo>
                    <a:lnTo>
                      <a:pt x="174" y="1879"/>
                    </a:lnTo>
                    <a:lnTo>
                      <a:pt x="199" y="1813"/>
                    </a:lnTo>
                    <a:lnTo>
                      <a:pt x="225" y="1749"/>
                    </a:lnTo>
                    <a:lnTo>
                      <a:pt x="254" y="1686"/>
                    </a:lnTo>
                    <a:lnTo>
                      <a:pt x="283" y="1622"/>
                    </a:lnTo>
                    <a:lnTo>
                      <a:pt x="314" y="1561"/>
                    </a:lnTo>
                    <a:lnTo>
                      <a:pt x="346" y="1500"/>
                    </a:lnTo>
                    <a:lnTo>
                      <a:pt x="380" y="1439"/>
                    </a:lnTo>
                    <a:lnTo>
                      <a:pt x="416" y="1380"/>
                    </a:lnTo>
                    <a:lnTo>
                      <a:pt x="452" y="1322"/>
                    </a:lnTo>
                    <a:lnTo>
                      <a:pt x="490" y="1263"/>
                    </a:lnTo>
                    <a:lnTo>
                      <a:pt x="529" y="1207"/>
                    </a:lnTo>
                    <a:lnTo>
                      <a:pt x="571" y="1152"/>
                    </a:lnTo>
                    <a:lnTo>
                      <a:pt x="612" y="1097"/>
                    </a:lnTo>
                    <a:lnTo>
                      <a:pt x="655" y="1044"/>
                    </a:lnTo>
                    <a:lnTo>
                      <a:pt x="699" y="991"/>
                    </a:lnTo>
                    <a:lnTo>
                      <a:pt x="746" y="939"/>
                    </a:lnTo>
                    <a:lnTo>
                      <a:pt x="792" y="889"/>
                    </a:lnTo>
                    <a:lnTo>
                      <a:pt x="840" y="840"/>
                    </a:lnTo>
                    <a:lnTo>
                      <a:pt x="839" y="839"/>
                    </a:lnTo>
                    <a:lnTo>
                      <a:pt x="888" y="791"/>
                    </a:lnTo>
                    <a:lnTo>
                      <a:pt x="939" y="744"/>
                    </a:lnTo>
                    <a:lnTo>
                      <a:pt x="990" y="699"/>
                    </a:lnTo>
                    <a:lnTo>
                      <a:pt x="1042" y="655"/>
                    </a:lnTo>
                    <a:lnTo>
                      <a:pt x="1096" y="612"/>
                    </a:lnTo>
                    <a:lnTo>
                      <a:pt x="1150" y="569"/>
                    </a:lnTo>
                    <a:lnTo>
                      <a:pt x="1206" y="529"/>
                    </a:lnTo>
                    <a:lnTo>
                      <a:pt x="1263" y="490"/>
                    </a:lnTo>
                    <a:lnTo>
                      <a:pt x="1320" y="452"/>
                    </a:lnTo>
                    <a:lnTo>
                      <a:pt x="1379" y="415"/>
                    </a:lnTo>
                    <a:lnTo>
                      <a:pt x="1438" y="380"/>
                    </a:lnTo>
                    <a:lnTo>
                      <a:pt x="1498" y="346"/>
                    </a:lnTo>
                    <a:lnTo>
                      <a:pt x="1560" y="314"/>
                    </a:lnTo>
                    <a:lnTo>
                      <a:pt x="1621" y="283"/>
                    </a:lnTo>
                    <a:lnTo>
                      <a:pt x="1684" y="253"/>
                    </a:lnTo>
                    <a:lnTo>
                      <a:pt x="1748" y="225"/>
                    </a:lnTo>
                    <a:lnTo>
                      <a:pt x="1812" y="199"/>
                    </a:lnTo>
                    <a:lnTo>
                      <a:pt x="1878" y="174"/>
                    </a:lnTo>
                    <a:lnTo>
                      <a:pt x="1943" y="151"/>
                    </a:lnTo>
                    <a:lnTo>
                      <a:pt x="2010" y="129"/>
                    </a:lnTo>
                    <a:lnTo>
                      <a:pt x="2078" y="109"/>
                    </a:lnTo>
                    <a:lnTo>
                      <a:pt x="2145" y="91"/>
                    </a:lnTo>
                    <a:lnTo>
                      <a:pt x="2215" y="73"/>
                    </a:lnTo>
                    <a:lnTo>
                      <a:pt x="2283" y="58"/>
                    </a:lnTo>
                    <a:lnTo>
                      <a:pt x="2354" y="44"/>
                    </a:lnTo>
                    <a:lnTo>
                      <a:pt x="2424" y="33"/>
                    </a:lnTo>
                    <a:lnTo>
                      <a:pt x="2495" y="23"/>
                    </a:lnTo>
                    <a:lnTo>
                      <a:pt x="2567" y="15"/>
                    </a:lnTo>
                    <a:lnTo>
                      <a:pt x="2639" y="8"/>
                    </a:lnTo>
                    <a:lnTo>
                      <a:pt x="2712" y="4"/>
                    </a:lnTo>
                    <a:lnTo>
                      <a:pt x="2784" y="1"/>
                    </a:lnTo>
                    <a:lnTo>
                      <a:pt x="2859" y="0"/>
                    </a:lnTo>
                    <a:close/>
                    <a:moveTo>
                      <a:pt x="3203" y="1060"/>
                    </a:moveTo>
                    <a:lnTo>
                      <a:pt x="2859" y="1060"/>
                    </a:lnTo>
                    <a:lnTo>
                      <a:pt x="2812" y="1060"/>
                    </a:lnTo>
                    <a:lnTo>
                      <a:pt x="2766" y="1062"/>
                    </a:lnTo>
                    <a:lnTo>
                      <a:pt x="2721" y="1065"/>
                    </a:lnTo>
                    <a:lnTo>
                      <a:pt x="2676" y="1069"/>
                    </a:lnTo>
                    <a:lnTo>
                      <a:pt x="2630" y="1074"/>
                    </a:lnTo>
                    <a:lnTo>
                      <a:pt x="2586" y="1080"/>
                    </a:lnTo>
                    <a:lnTo>
                      <a:pt x="2541" y="1088"/>
                    </a:lnTo>
                    <a:lnTo>
                      <a:pt x="2497" y="1096"/>
                    </a:lnTo>
                    <a:lnTo>
                      <a:pt x="2454" y="1106"/>
                    </a:lnTo>
                    <a:lnTo>
                      <a:pt x="2411" y="1116"/>
                    </a:lnTo>
                    <a:lnTo>
                      <a:pt x="2368" y="1129"/>
                    </a:lnTo>
                    <a:lnTo>
                      <a:pt x="2325" y="1142"/>
                    </a:lnTo>
                    <a:lnTo>
                      <a:pt x="2283" y="1155"/>
                    </a:lnTo>
                    <a:lnTo>
                      <a:pt x="2242" y="1170"/>
                    </a:lnTo>
                    <a:lnTo>
                      <a:pt x="2201" y="1185"/>
                    </a:lnTo>
                    <a:lnTo>
                      <a:pt x="2160" y="1202"/>
                    </a:lnTo>
                    <a:lnTo>
                      <a:pt x="2120" y="1220"/>
                    </a:lnTo>
                    <a:lnTo>
                      <a:pt x="2081" y="1238"/>
                    </a:lnTo>
                    <a:lnTo>
                      <a:pt x="2042" y="1257"/>
                    </a:lnTo>
                    <a:lnTo>
                      <a:pt x="2003" y="1277"/>
                    </a:lnTo>
                    <a:lnTo>
                      <a:pt x="1965" y="1300"/>
                    </a:lnTo>
                    <a:lnTo>
                      <a:pt x="1928" y="1322"/>
                    </a:lnTo>
                    <a:lnTo>
                      <a:pt x="1892" y="1344"/>
                    </a:lnTo>
                    <a:lnTo>
                      <a:pt x="1855" y="1368"/>
                    </a:lnTo>
                    <a:lnTo>
                      <a:pt x="1819" y="1393"/>
                    </a:lnTo>
                    <a:lnTo>
                      <a:pt x="1784" y="1418"/>
                    </a:lnTo>
                    <a:lnTo>
                      <a:pt x="1750" y="1445"/>
                    </a:lnTo>
                    <a:lnTo>
                      <a:pt x="1717" y="1472"/>
                    </a:lnTo>
                    <a:lnTo>
                      <a:pt x="1683" y="1500"/>
                    </a:lnTo>
                    <a:lnTo>
                      <a:pt x="1651" y="1529"/>
                    </a:lnTo>
                    <a:lnTo>
                      <a:pt x="1620" y="1558"/>
                    </a:lnTo>
                    <a:lnTo>
                      <a:pt x="1589" y="1588"/>
                    </a:lnTo>
                    <a:lnTo>
                      <a:pt x="1587" y="1588"/>
                    </a:lnTo>
                    <a:lnTo>
                      <a:pt x="1557" y="1618"/>
                    </a:lnTo>
                    <a:lnTo>
                      <a:pt x="1527" y="1651"/>
                    </a:lnTo>
                    <a:lnTo>
                      <a:pt x="1498" y="1683"/>
                    </a:lnTo>
                    <a:lnTo>
                      <a:pt x="1471" y="1716"/>
                    </a:lnTo>
                    <a:lnTo>
                      <a:pt x="1444" y="1749"/>
                    </a:lnTo>
                    <a:lnTo>
                      <a:pt x="1418" y="1783"/>
                    </a:lnTo>
                    <a:lnTo>
                      <a:pt x="1393" y="1819"/>
                    </a:lnTo>
                    <a:lnTo>
                      <a:pt x="1367" y="1854"/>
                    </a:lnTo>
                    <a:lnTo>
                      <a:pt x="1343" y="1890"/>
                    </a:lnTo>
                    <a:lnTo>
                      <a:pt x="1321" y="1926"/>
                    </a:lnTo>
                    <a:lnTo>
                      <a:pt x="1299" y="1963"/>
                    </a:lnTo>
                    <a:lnTo>
                      <a:pt x="1278" y="2002"/>
                    </a:lnTo>
                    <a:lnTo>
                      <a:pt x="1257" y="2040"/>
                    </a:lnTo>
                    <a:lnTo>
                      <a:pt x="1238" y="2079"/>
                    </a:lnTo>
                    <a:lnTo>
                      <a:pt x="1220" y="2118"/>
                    </a:lnTo>
                    <a:lnTo>
                      <a:pt x="1201" y="2158"/>
                    </a:lnTo>
                    <a:lnTo>
                      <a:pt x="1185" y="2199"/>
                    </a:lnTo>
                    <a:lnTo>
                      <a:pt x="1169" y="2240"/>
                    </a:lnTo>
                    <a:lnTo>
                      <a:pt x="1155" y="2281"/>
                    </a:lnTo>
                    <a:lnTo>
                      <a:pt x="1141" y="2323"/>
                    </a:lnTo>
                    <a:lnTo>
                      <a:pt x="1128" y="2366"/>
                    </a:lnTo>
                    <a:lnTo>
                      <a:pt x="1117" y="2409"/>
                    </a:lnTo>
                    <a:lnTo>
                      <a:pt x="1107" y="2452"/>
                    </a:lnTo>
                    <a:lnTo>
                      <a:pt x="1097" y="2495"/>
                    </a:lnTo>
                    <a:lnTo>
                      <a:pt x="1089" y="2540"/>
                    </a:lnTo>
                    <a:lnTo>
                      <a:pt x="1081" y="2584"/>
                    </a:lnTo>
                    <a:lnTo>
                      <a:pt x="1075" y="2629"/>
                    </a:lnTo>
                    <a:lnTo>
                      <a:pt x="1070" y="2673"/>
                    </a:lnTo>
                    <a:lnTo>
                      <a:pt x="1066" y="2719"/>
                    </a:lnTo>
                    <a:lnTo>
                      <a:pt x="1063" y="2765"/>
                    </a:lnTo>
                    <a:lnTo>
                      <a:pt x="1061" y="2810"/>
                    </a:lnTo>
                    <a:lnTo>
                      <a:pt x="1061" y="2857"/>
                    </a:lnTo>
                    <a:lnTo>
                      <a:pt x="1061" y="3202"/>
                    </a:lnTo>
                    <a:lnTo>
                      <a:pt x="1061" y="3248"/>
                    </a:lnTo>
                    <a:lnTo>
                      <a:pt x="1063" y="3294"/>
                    </a:lnTo>
                    <a:lnTo>
                      <a:pt x="1066" y="3339"/>
                    </a:lnTo>
                    <a:lnTo>
                      <a:pt x="1070" y="3386"/>
                    </a:lnTo>
                    <a:lnTo>
                      <a:pt x="1075" y="3430"/>
                    </a:lnTo>
                    <a:lnTo>
                      <a:pt x="1081" y="3475"/>
                    </a:lnTo>
                    <a:lnTo>
                      <a:pt x="1089" y="3519"/>
                    </a:lnTo>
                    <a:lnTo>
                      <a:pt x="1097" y="3564"/>
                    </a:lnTo>
                    <a:lnTo>
                      <a:pt x="1107" y="3607"/>
                    </a:lnTo>
                    <a:lnTo>
                      <a:pt x="1117" y="3650"/>
                    </a:lnTo>
                    <a:lnTo>
                      <a:pt x="1128" y="3693"/>
                    </a:lnTo>
                    <a:lnTo>
                      <a:pt x="1141" y="3736"/>
                    </a:lnTo>
                    <a:lnTo>
                      <a:pt x="1155" y="3778"/>
                    </a:lnTo>
                    <a:lnTo>
                      <a:pt x="1169" y="3819"/>
                    </a:lnTo>
                    <a:lnTo>
                      <a:pt x="1185" y="3859"/>
                    </a:lnTo>
                    <a:lnTo>
                      <a:pt x="1201" y="3901"/>
                    </a:lnTo>
                    <a:lnTo>
                      <a:pt x="1220" y="3940"/>
                    </a:lnTo>
                    <a:lnTo>
                      <a:pt x="1238" y="3980"/>
                    </a:lnTo>
                    <a:lnTo>
                      <a:pt x="1257" y="4018"/>
                    </a:lnTo>
                    <a:lnTo>
                      <a:pt x="1278" y="4057"/>
                    </a:lnTo>
                    <a:lnTo>
                      <a:pt x="1299" y="4096"/>
                    </a:lnTo>
                    <a:lnTo>
                      <a:pt x="1321" y="4133"/>
                    </a:lnTo>
                    <a:lnTo>
                      <a:pt x="1343" y="4169"/>
                    </a:lnTo>
                    <a:lnTo>
                      <a:pt x="1367" y="4205"/>
                    </a:lnTo>
                    <a:lnTo>
                      <a:pt x="1393" y="4241"/>
                    </a:lnTo>
                    <a:lnTo>
                      <a:pt x="1418" y="4276"/>
                    </a:lnTo>
                    <a:lnTo>
                      <a:pt x="1444" y="4310"/>
                    </a:lnTo>
                    <a:lnTo>
                      <a:pt x="1471" y="4343"/>
                    </a:lnTo>
                    <a:lnTo>
                      <a:pt x="1498" y="4376"/>
                    </a:lnTo>
                    <a:lnTo>
                      <a:pt x="1527" y="4408"/>
                    </a:lnTo>
                    <a:lnTo>
                      <a:pt x="1557" y="4440"/>
                    </a:lnTo>
                    <a:lnTo>
                      <a:pt x="1587" y="4471"/>
                    </a:lnTo>
                    <a:lnTo>
                      <a:pt x="1589" y="4473"/>
                    </a:lnTo>
                    <a:lnTo>
                      <a:pt x="1619" y="4503"/>
                    </a:lnTo>
                    <a:lnTo>
                      <a:pt x="1651" y="4532"/>
                    </a:lnTo>
                    <a:lnTo>
                      <a:pt x="1683" y="4560"/>
                    </a:lnTo>
                    <a:lnTo>
                      <a:pt x="1717" y="4589"/>
                    </a:lnTo>
                    <a:lnTo>
                      <a:pt x="1750" y="4616"/>
                    </a:lnTo>
                    <a:lnTo>
                      <a:pt x="1784" y="4642"/>
                    </a:lnTo>
                    <a:lnTo>
                      <a:pt x="1819" y="4667"/>
                    </a:lnTo>
                    <a:lnTo>
                      <a:pt x="1854" y="4692"/>
                    </a:lnTo>
                    <a:lnTo>
                      <a:pt x="1891" y="4716"/>
                    </a:lnTo>
                    <a:lnTo>
                      <a:pt x="1927" y="4738"/>
                    </a:lnTo>
                    <a:lnTo>
                      <a:pt x="1964" y="4761"/>
                    </a:lnTo>
                    <a:lnTo>
                      <a:pt x="2002" y="4782"/>
                    </a:lnTo>
                    <a:lnTo>
                      <a:pt x="2041" y="4803"/>
                    </a:lnTo>
                    <a:lnTo>
                      <a:pt x="2080" y="4822"/>
                    </a:lnTo>
                    <a:lnTo>
                      <a:pt x="2119" y="4840"/>
                    </a:lnTo>
                    <a:lnTo>
                      <a:pt x="2159" y="4858"/>
                    </a:lnTo>
                    <a:lnTo>
                      <a:pt x="2200" y="4874"/>
                    </a:lnTo>
                    <a:lnTo>
                      <a:pt x="2241" y="4889"/>
                    </a:lnTo>
                    <a:lnTo>
                      <a:pt x="2282" y="4904"/>
                    </a:lnTo>
                    <a:lnTo>
                      <a:pt x="2324" y="4918"/>
                    </a:lnTo>
                    <a:lnTo>
                      <a:pt x="2367" y="4930"/>
                    </a:lnTo>
                    <a:lnTo>
                      <a:pt x="2410" y="4943"/>
                    </a:lnTo>
                    <a:lnTo>
                      <a:pt x="2453" y="4953"/>
                    </a:lnTo>
                    <a:lnTo>
                      <a:pt x="2496" y="4963"/>
                    </a:lnTo>
                    <a:lnTo>
                      <a:pt x="2541" y="4971"/>
                    </a:lnTo>
                    <a:lnTo>
                      <a:pt x="2585" y="4979"/>
                    </a:lnTo>
                    <a:lnTo>
                      <a:pt x="2630" y="4985"/>
                    </a:lnTo>
                    <a:lnTo>
                      <a:pt x="2675" y="4990"/>
                    </a:lnTo>
                    <a:lnTo>
                      <a:pt x="2720" y="4994"/>
                    </a:lnTo>
                    <a:lnTo>
                      <a:pt x="2766" y="4997"/>
                    </a:lnTo>
                    <a:lnTo>
                      <a:pt x="2812" y="4999"/>
                    </a:lnTo>
                    <a:lnTo>
                      <a:pt x="2859" y="4999"/>
                    </a:lnTo>
                    <a:lnTo>
                      <a:pt x="5001" y="4999"/>
                    </a:lnTo>
                    <a:lnTo>
                      <a:pt x="5001" y="2857"/>
                    </a:lnTo>
                    <a:lnTo>
                      <a:pt x="5001" y="2810"/>
                    </a:lnTo>
                    <a:lnTo>
                      <a:pt x="4999" y="2765"/>
                    </a:lnTo>
                    <a:lnTo>
                      <a:pt x="4996" y="2720"/>
                    </a:lnTo>
                    <a:lnTo>
                      <a:pt x="4992" y="2674"/>
                    </a:lnTo>
                    <a:lnTo>
                      <a:pt x="4987" y="2629"/>
                    </a:lnTo>
                    <a:lnTo>
                      <a:pt x="4981" y="2585"/>
                    </a:lnTo>
                    <a:lnTo>
                      <a:pt x="4973" y="2541"/>
                    </a:lnTo>
                    <a:lnTo>
                      <a:pt x="4965" y="2496"/>
                    </a:lnTo>
                    <a:lnTo>
                      <a:pt x="4955" y="2452"/>
                    </a:lnTo>
                    <a:lnTo>
                      <a:pt x="4944" y="2410"/>
                    </a:lnTo>
                    <a:lnTo>
                      <a:pt x="4932" y="2367"/>
                    </a:lnTo>
                    <a:lnTo>
                      <a:pt x="4919" y="2324"/>
                    </a:lnTo>
                    <a:lnTo>
                      <a:pt x="4906" y="2282"/>
                    </a:lnTo>
                    <a:lnTo>
                      <a:pt x="4891" y="2241"/>
                    </a:lnTo>
                    <a:lnTo>
                      <a:pt x="4875" y="2200"/>
                    </a:lnTo>
                    <a:lnTo>
                      <a:pt x="4859" y="2159"/>
                    </a:lnTo>
                    <a:lnTo>
                      <a:pt x="4841" y="2119"/>
                    </a:lnTo>
                    <a:lnTo>
                      <a:pt x="4823" y="2080"/>
                    </a:lnTo>
                    <a:lnTo>
                      <a:pt x="4804" y="2041"/>
                    </a:lnTo>
                    <a:lnTo>
                      <a:pt x="4783" y="2003"/>
                    </a:lnTo>
                    <a:lnTo>
                      <a:pt x="4761" y="1964"/>
                    </a:lnTo>
                    <a:lnTo>
                      <a:pt x="4739" y="1927"/>
                    </a:lnTo>
                    <a:lnTo>
                      <a:pt x="4716" y="1891"/>
                    </a:lnTo>
                    <a:lnTo>
                      <a:pt x="4693" y="1855"/>
                    </a:lnTo>
                    <a:lnTo>
                      <a:pt x="4668" y="1819"/>
                    </a:lnTo>
                    <a:lnTo>
                      <a:pt x="4643" y="1784"/>
                    </a:lnTo>
                    <a:lnTo>
                      <a:pt x="4616" y="1749"/>
                    </a:lnTo>
                    <a:lnTo>
                      <a:pt x="4588" y="1716"/>
                    </a:lnTo>
                    <a:lnTo>
                      <a:pt x="4561" y="1683"/>
                    </a:lnTo>
                    <a:lnTo>
                      <a:pt x="4532" y="1651"/>
                    </a:lnTo>
                    <a:lnTo>
                      <a:pt x="4503" y="1619"/>
                    </a:lnTo>
                    <a:lnTo>
                      <a:pt x="4473" y="1588"/>
                    </a:lnTo>
                    <a:lnTo>
                      <a:pt x="4441" y="1558"/>
                    </a:lnTo>
                    <a:lnTo>
                      <a:pt x="4410" y="1529"/>
                    </a:lnTo>
                    <a:lnTo>
                      <a:pt x="4378" y="1500"/>
                    </a:lnTo>
                    <a:lnTo>
                      <a:pt x="4345" y="1472"/>
                    </a:lnTo>
                    <a:lnTo>
                      <a:pt x="4312" y="1445"/>
                    </a:lnTo>
                    <a:lnTo>
                      <a:pt x="4276" y="1418"/>
                    </a:lnTo>
                    <a:lnTo>
                      <a:pt x="4242" y="1393"/>
                    </a:lnTo>
                    <a:lnTo>
                      <a:pt x="4206" y="1368"/>
                    </a:lnTo>
                    <a:lnTo>
                      <a:pt x="4170" y="1344"/>
                    </a:lnTo>
                    <a:lnTo>
                      <a:pt x="4134" y="1322"/>
                    </a:lnTo>
                    <a:lnTo>
                      <a:pt x="4096" y="1300"/>
                    </a:lnTo>
                    <a:lnTo>
                      <a:pt x="4058" y="1277"/>
                    </a:lnTo>
                    <a:lnTo>
                      <a:pt x="4020" y="1257"/>
                    </a:lnTo>
                    <a:lnTo>
                      <a:pt x="3981" y="1238"/>
                    </a:lnTo>
                    <a:lnTo>
                      <a:pt x="3941" y="1220"/>
                    </a:lnTo>
                    <a:lnTo>
                      <a:pt x="3901" y="1202"/>
                    </a:lnTo>
                    <a:lnTo>
                      <a:pt x="3861" y="1185"/>
                    </a:lnTo>
                    <a:lnTo>
                      <a:pt x="3820" y="1170"/>
                    </a:lnTo>
                    <a:lnTo>
                      <a:pt x="3777" y="1155"/>
                    </a:lnTo>
                    <a:lnTo>
                      <a:pt x="3736" y="1142"/>
                    </a:lnTo>
                    <a:lnTo>
                      <a:pt x="3694" y="1129"/>
                    </a:lnTo>
                    <a:lnTo>
                      <a:pt x="3651" y="1116"/>
                    </a:lnTo>
                    <a:lnTo>
                      <a:pt x="3607" y="1106"/>
                    </a:lnTo>
                    <a:lnTo>
                      <a:pt x="3564" y="1096"/>
                    </a:lnTo>
                    <a:lnTo>
                      <a:pt x="3520" y="1088"/>
                    </a:lnTo>
                    <a:lnTo>
                      <a:pt x="3475" y="1080"/>
                    </a:lnTo>
                    <a:lnTo>
                      <a:pt x="3431" y="1074"/>
                    </a:lnTo>
                    <a:lnTo>
                      <a:pt x="3386" y="1069"/>
                    </a:lnTo>
                    <a:lnTo>
                      <a:pt x="3341" y="1065"/>
                    </a:lnTo>
                    <a:lnTo>
                      <a:pt x="3295" y="1062"/>
                    </a:lnTo>
                    <a:lnTo>
                      <a:pt x="3249" y="1060"/>
                    </a:lnTo>
                    <a:lnTo>
                      <a:pt x="3203" y="1060"/>
                    </a:lnTo>
                    <a:close/>
                    <a:moveTo>
                      <a:pt x="12835" y="1060"/>
                    </a:moveTo>
                    <a:lnTo>
                      <a:pt x="12491" y="1060"/>
                    </a:lnTo>
                    <a:lnTo>
                      <a:pt x="12445" y="1060"/>
                    </a:lnTo>
                    <a:lnTo>
                      <a:pt x="12399" y="1062"/>
                    </a:lnTo>
                    <a:lnTo>
                      <a:pt x="12353" y="1065"/>
                    </a:lnTo>
                    <a:lnTo>
                      <a:pt x="12308" y="1069"/>
                    </a:lnTo>
                    <a:lnTo>
                      <a:pt x="12263" y="1074"/>
                    </a:lnTo>
                    <a:lnTo>
                      <a:pt x="12219" y="1080"/>
                    </a:lnTo>
                    <a:lnTo>
                      <a:pt x="12174" y="1088"/>
                    </a:lnTo>
                    <a:lnTo>
                      <a:pt x="12130" y="1096"/>
                    </a:lnTo>
                    <a:lnTo>
                      <a:pt x="12087" y="1106"/>
                    </a:lnTo>
                    <a:lnTo>
                      <a:pt x="12043" y="1116"/>
                    </a:lnTo>
                    <a:lnTo>
                      <a:pt x="12000" y="1129"/>
                    </a:lnTo>
                    <a:lnTo>
                      <a:pt x="11958" y="1142"/>
                    </a:lnTo>
                    <a:lnTo>
                      <a:pt x="11916" y="1155"/>
                    </a:lnTo>
                    <a:lnTo>
                      <a:pt x="11874" y="1170"/>
                    </a:lnTo>
                    <a:lnTo>
                      <a:pt x="11833" y="1185"/>
                    </a:lnTo>
                    <a:lnTo>
                      <a:pt x="11793" y="1202"/>
                    </a:lnTo>
                    <a:lnTo>
                      <a:pt x="11753" y="1220"/>
                    </a:lnTo>
                    <a:lnTo>
                      <a:pt x="11713" y="1238"/>
                    </a:lnTo>
                    <a:lnTo>
                      <a:pt x="11674" y="1257"/>
                    </a:lnTo>
                    <a:lnTo>
                      <a:pt x="11636" y="1277"/>
                    </a:lnTo>
                    <a:lnTo>
                      <a:pt x="11598" y="1300"/>
                    </a:lnTo>
                    <a:lnTo>
                      <a:pt x="11560" y="1322"/>
                    </a:lnTo>
                    <a:lnTo>
                      <a:pt x="11524" y="1344"/>
                    </a:lnTo>
                    <a:lnTo>
                      <a:pt x="11488" y="1368"/>
                    </a:lnTo>
                    <a:lnTo>
                      <a:pt x="11452" y="1393"/>
                    </a:lnTo>
                    <a:lnTo>
                      <a:pt x="11418" y="1418"/>
                    </a:lnTo>
                    <a:lnTo>
                      <a:pt x="11382" y="1445"/>
                    </a:lnTo>
                    <a:lnTo>
                      <a:pt x="11349" y="1472"/>
                    </a:lnTo>
                    <a:lnTo>
                      <a:pt x="11316" y="1500"/>
                    </a:lnTo>
                    <a:lnTo>
                      <a:pt x="11284" y="1529"/>
                    </a:lnTo>
                    <a:lnTo>
                      <a:pt x="11253" y="1558"/>
                    </a:lnTo>
                    <a:lnTo>
                      <a:pt x="11221" y="1588"/>
                    </a:lnTo>
                    <a:lnTo>
                      <a:pt x="11219" y="1588"/>
                    </a:lnTo>
                    <a:lnTo>
                      <a:pt x="11189" y="1618"/>
                    </a:lnTo>
                    <a:lnTo>
                      <a:pt x="11160" y="1651"/>
                    </a:lnTo>
                    <a:lnTo>
                      <a:pt x="11132" y="1683"/>
                    </a:lnTo>
                    <a:lnTo>
                      <a:pt x="11104" y="1716"/>
                    </a:lnTo>
                    <a:lnTo>
                      <a:pt x="11076" y="1749"/>
                    </a:lnTo>
                    <a:lnTo>
                      <a:pt x="11050" y="1783"/>
                    </a:lnTo>
                    <a:lnTo>
                      <a:pt x="11025" y="1819"/>
                    </a:lnTo>
                    <a:lnTo>
                      <a:pt x="11000" y="1854"/>
                    </a:lnTo>
                    <a:lnTo>
                      <a:pt x="10976" y="1890"/>
                    </a:lnTo>
                    <a:lnTo>
                      <a:pt x="10954" y="1926"/>
                    </a:lnTo>
                    <a:lnTo>
                      <a:pt x="10932" y="1963"/>
                    </a:lnTo>
                    <a:lnTo>
                      <a:pt x="10910" y="2002"/>
                    </a:lnTo>
                    <a:lnTo>
                      <a:pt x="10889" y="2040"/>
                    </a:lnTo>
                    <a:lnTo>
                      <a:pt x="10870" y="2079"/>
                    </a:lnTo>
                    <a:lnTo>
                      <a:pt x="10852" y="2118"/>
                    </a:lnTo>
                    <a:lnTo>
                      <a:pt x="10834" y="2158"/>
                    </a:lnTo>
                    <a:lnTo>
                      <a:pt x="10818" y="2199"/>
                    </a:lnTo>
                    <a:lnTo>
                      <a:pt x="10802" y="2240"/>
                    </a:lnTo>
                    <a:lnTo>
                      <a:pt x="10788" y="2281"/>
                    </a:lnTo>
                    <a:lnTo>
                      <a:pt x="10774" y="2323"/>
                    </a:lnTo>
                    <a:lnTo>
                      <a:pt x="10762" y="2366"/>
                    </a:lnTo>
                    <a:lnTo>
                      <a:pt x="10749" y="2409"/>
                    </a:lnTo>
                    <a:lnTo>
                      <a:pt x="10739" y="2452"/>
                    </a:lnTo>
                    <a:lnTo>
                      <a:pt x="10729" y="2495"/>
                    </a:lnTo>
                    <a:lnTo>
                      <a:pt x="10721" y="2540"/>
                    </a:lnTo>
                    <a:lnTo>
                      <a:pt x="10713" y="2584"/>
                    </a:lnTo>
                    <a:lnTo>
                      <a:pt x="10707" y="2629"/>
                    </a:lnTo>
                    <a:lnTo>
                      <a:pt x="10702" y="2673"/>
                    </a:lnTo>
                    <a:lnTo>
                      <a:pt x="10698" y="2719"/>
                    </a:lnTo>
                    <a:lnTo>
                      <a:pt x="10695" y="2765"/>
                    </a:lnTo>
                    <a:lnTo>
                      <a:pt x="10693" y="2810"/>
                    </a:lnTo>
                    <a:lnTo>
                      <a:pt x="10693" y="2857"/>
                    </a:lnTo>
                    <a:lnTo>
                      <a:pt x="10693" y="4999"/>
                    </a:lnTo>
                    <a:lnTo>
                      <a:pt x="10750" y="4999"/>
                    </a:lnTo>
                    <a:lnTo>
                      <a:pt x="12835" y="4999"/>
                    </a:lnTo>
                    <a:lnTo>
                      <a:pt x="12882" y="4999"/>
                    </a:lnTo>
                    <a:lnTo>
                      <a:pt x="12928" y="4997"/>
                    </a:lnTo>
                    <a:lnTo>
                      <a:pt x="12974" y="4994"/>
                    </a:lnTo>
                    <a:lnTo>
                      <a:pt x="13019" y="4990"/>
                    </a:lnTo>
                    <a:lnTo>
                      <a:pt x="13064" y="4985"/>
                    </a:lnTo>
                    <a:lnTo>
                      <a:pt x="13109" y="4979"/>
                    </a:lnTo>
                    <a:lnTo>
                      <a:pt x="13153" y="4971"/>
                    </a:lnTo>
                    <a:lnTo>
                      <a:pt x="13198" y="4963"/>
                    </a:lnTo>
                    <a:lnTo>
                      <a:pt x="13241" y="4953"/>
                    </a:lnTo>
                    <a:lnTo>
                      <a:pt x="13284" y="4943"/>
                    </a:lnTo>
                    <a:lnTo>
                      <a:pt x="13327" y="4930"/>
                    </a:lnTo>
                    <a:lnTo>
                      <a:pt x="13370" y="4918"/>
                    </a:lnTo>
                    <a:lnTo>
                      <a:pt x="13412" y="4904"/>
                    </a:lnTo>
                    <a:lnTo>
                      <a:pt x="13453" y="4889"/>
                    </a:lnTo>
                    <a:lnTo>
                      <a:pt x="13494" y="4874"/>
                    </a:lnTo>
                    <a:lnTo>
                      <a:pt x="13535" y="4858"/>
                    </a:lnTo>
                    <a:lnTo>
                      <a:pt x="13575" y="4840"/>
                    </a:lnTo>
                    <a:lnTo>
                      <a:pt x="13614" y="4822"/>
                    </a:lnTo>
                    <a:lnTo>
                      <a:pt x="13653" y="4803"/>
                    </a:lnTo>
                    <a:lnTo>
                      <a:pt x="13692" y="4782"/>
                    </a:lnTo>
                    <a:lnTo>
                      <a:pt x="13730" y="4761"/>
                    </a:lnTo>
                    <a:lnTo>
                      <a:pt x="13767" y="4738"/>
                    </a:lnTo>
                    <a:lnTo>
                      <a:pt x="13803" y="4716"/>
                    </a:lnTo>
                    <a:lnTo>
                      <a:pt x="13840" y="4692"/>
                    </a:lnTo>
                    <a:lnTo>
                      <a:pt x="13875" y="4667"/>
                    </a:lnTo>
                    <a:lnTo>
                      <a:pt x="13910" y="4642"/>
                    </a:lnTo>
                    <a:lnTo>
                      <a:pt x="13944" y="4616"/>
                    </a:lnTo>
                    <a:lnTo>
                      <a:pt x="13977" y="4589"/>
                    </a:lnTo>
                    <a:lnTo>
                      <a:pt x="14011" y="4560"/>
                    </a:lnTo>
                    <a:lnTo>
                      <a:pt x="14043" y="4532"/>
                    </a:lnTo>
                    <a:lnTo>
                      <a:pt x="14075" y="4503"/>
                    </a:lnTo>
                    <a:lnTo>
                      <a:pt x="14105" y="4473"/>
                    </a:lnTo>
                    <a:lnTo>
                      <a:pt x="14105" y="4471"/>
                    </a:lnTo>
                    <a:lnTo>
                      <a:pt x="14135" y="4440"/>
                    </a:lnTo>
                    <a:lnTo>
                      <a:pt x="14165" y="4408"/>
                    </a:lnTo>
                    <a:lnTo>
                      <a:pt x="14194" y="4375"/>
                    </a:lnTo>
                    <a:lnTo>
                      <a:pt x="14222" y="4343"/>
                    </a:lnTo>
                    <a:lnTo>
                      <a:pt x="14248" y="4309"/>
                    </a:lnTo>
                    <a:lnTo>
                      <a:pt x="14275" y="4275"/>
                    </a:lnTo>
                    <a:lnTo>
                      <a:pt x="14300" y="4239"/>
                    </a:lnTo>
                    <a:lnTo>
                      <a:pt x="14326" y="4204"/>
                    </a:lnTo>
                    <a:lnTo>
                      <a:pt x="14350" y="4168"/>
                    </a:lnTo>
                    <a:lnTo>
                      <a:pt x="14372" y="4132"/>
                    </a:lnTo>
                    <a:lnTo>
                      <a:pt x="14394" y="4095"/>
                    </a:lnTo>
                    <a:lnTo>
                      <a:pt x="14416" y="4056"/>
                    </a:lnTo>
                    <a:lnTo>
                      <a:pt x="14436" y="4018"/>
                    </a:lnTo>
                    <a:lnTo>
                      <a:pt x="14455" y="3979"/>
                    </a:lnTo>
                    <a:lnTo>
                      <a:pt x="14473" y="3940"/>
                    </a:lnTo>
                    <a:lnTo>
                      <a:pt x="14492" y="3900"/>
                    </a:lnTo>
                    <a:lnTo>
                      <a:pt x="14509" y="3858"/>
                    </a:lnTo>
                    <a:lnTo>
                      <a:pt x="14524" y="3818"/>
                    </a:lnTo>
                    <a:lnTo>
                      <a:pt x="14539" y="3777"/>
                    </a:lnTo>
                    <a:lnTo>
                      <a:pt x="14552" y="3735"/>
                    </a:lnTo>
                    <a:lnTo>
                      <a:pt x="14565" y="3692"/>
                    </a:lnTo>
                    <a:lnTo>
                      <a:pt x="14577" y="3649"/>
                    </a:lnTo>
                    <a:lnTo>
                      <a:pt x="14587" y="3606"/>
                    </a:lnTo>
                    <a:lnTo>
                      <a:pt x="14597" y="3563"/>
                    </a:lnTo>
                    <a:lnTo>
                      <a:pt x="14605" y="3518"/>
                    </a:lnTo>
                    <a:lnTo>
                      <a:pt x="14613" y="3474"/>
                    </a:lnTo>
                    <a:lnTo>
                      <a:pt x="14619" y="3430"/>
                    </a:lnTo>
                    <a:lnTo>
                      <a:pt x="14624" y="3385"/>
                    </a:lnTo>
                    <a:lnTo>
                      <a:pt x="14628" y="3339"/>
                    </a:lnTo>
                    <a:lnTo>
                      <a:pt x="14631" y="3294"/>
                    </a:lnTo>
                    <a:lnTo>
                      <a:pt x="14633" y="3248"/>
                    </a:lnTo>
                    <a:lnTo>
                      <a:pt x="14633" y="3202"/>
                    </a:lnTo>
                    <a:lnTo>
                      <a:pt x="14633" y="2857"/>
                    </a:lnTo>
                    <a:lnTo>
                      <a:pt x="14633" y="2810"/>
                    </a:lnTo>
                    <a:lnTo>
                      <a:pt x="14631" y="2765"/>
                    </a:lnTo>
                    <a:lnTo>
                      <a:pt x="14628" y="2720"/>
                    </a:lnTo>
                    <a:lnTo>
                      <a:pt x="14624" y="2674"/>
                    </a:lnTo>
                    <a:lnTo>
                      <a:pt x="14619" y="2629"/>
                    </a:lnTo>
                    <a:lnTo>
                      <a:pt x="14613" y="2585"/>
                    </a:lnTo>
                    <a:lnTo>
                      <a:pt x="14605" y="2541"/>
                    </a:lnTo>
                    <a:lnTo>
                      <a:pt x="14597" y="2496"/>
                    </a:lnTo>
                    <a:lnTo>
                      <a:pt x="14587" y="2452"/>
                    </a:lnTo>
                    <a:lnTo>
                      <a:pt x="14577" y="2410"/>
                    </a:lnTo>
                    <a:lnTo>
                      <a:pt x="14565" y="2367"/>
                    </a:lnTo>
                    <a:lnTo>
                      <a:pt x="14552" y="2324"/>
                    </a:lnTo>
                    <a:lnTo>
                      <a:pt x="14539" y="2282"/>
                    </a:lnTo>
                    <a:lnTo>
                      <a:pt x="14524" y="2241"/>
                    </a:lnTo>
                    <a:lnTo>
                      <a:pt x="14509" y="2200"/>
                    </a:lnTo>
                    <a:lnTo>
                      <a:pt x="14492" y="2159"/>
                    </a:lnTo>
                    <a:lnTo>
                      <a:pt x="14473" y="2119"/>
                    </a:lnTo>
                    <a:lnTo>
                      <a:pt x="14455" y="2080"/>
                    </a:lnTo>
                    <a:lnTo>
                      <a:pt x="14436" y="2041"/>
                    </a:lnTo>
                    <a:lnTo>
                      <a:pt x="14416" y="2003"/>
                    </a:lnTo>
                    <a:lnTo>
                      <a:pt x="14394" y="1964"/>
                    </a:lnTo>
                    <a:lnTo>
                      <a:pt x="14372" y="1927"/>
                    </a:lnTo>
                    <a:lnTo>
                      <a:pt x="14350" y="1891"/>
                    </a:lnTo>
                    <a:lnTo>
                      <a:pt x="14326" y="1855"/>
                    </a:lnTo>
                    <a:lnTo>
                      <a:pt x="14300" y="1819"/>
                    </a:lnTo>
                    <a:lnTo>
                      <a:pt x="14275" y="1784"/>
                    </a:lnTo>
                    <a:lnTo>
                      <a:pt x="14248" y="1749"/>
                    </a:lnTo>
                    <a:lnTo>
                      <a:pt x="14222" y="1716"/>
                    </a:lnTo>
                    <a:lnTo>
                      <a:pt x="14194" y="1683"/>
                    </a:lnTo>
                    <a:lnTo>
                      <a:pt x="14165" y="1651"/>
                    </a:lnTo>
                    <a:lnTo>
                      <a:pt x="14135" y="1619"/>
                    </a:lnTo>
                    <a:lnTo>
                      <a:pt x="14105" y="1588"/>
                    </a:lnTo>
                    <a:lnTo>
                      <a:pt x="14074" y="1558"/>
                    </a:lnTo>
                    <a:lnTo>
                      <a:pt x="14043" y="1529"/>
                    </a:lnTo>
                    <a:lnTo>
                      <a:pt x="14011" y="1500"/>
                    </a:lnTo>
                    <a:lnTo>
                      <a:pt x="13977" y="1472"/>
                    </a:lnTo>
                    <a:lnTo>
                      <a:pt x="13944" y="1445"/>
                    </a:lnTo>
                    <a:lnTo>
                      <a:pt x="13909" y="1418"/>
                    </a:lnTo>
                    <a:lnTo>
                      <a:pt x="13875" y="1393"/>
                    </a:lnTo>
                    <a:lnTo>
                      <a:pt x="13839" y="1368"/>
                    </a:lnTo>
                    <a:lnTo>
                      <a:pt x="13802" y="1344"/>
                    </a:lnTo>
                    <a:lnTo>
                      <a:pt x="13766" y="1322"/>
                    </a:lnTo>
                    <a:lnTo>
                      <a:pt x="13729" y="1300"/>
                    </a:lnTo>
                    <a:lnTo>
                      <a:pt x="13691" y="1277"/>
                    </a:lnTo>
                    <a:lnTo>
                      <a:pt x="13652" y="1257"/>
                    </a:lnTo>
                    <a:lnTo>
                      <a:pt x="13613" y="1238"/>
                    </a:lnTo>
                    <a:lnTo>
                      <a:pt x="13574" y="1220"/>
                    </a:lnTo>
                    <a:lnTo>
                      <a:pt x="13534" y="1202"/>
                    </a:lnTo>
                    <a:lnTo>
                      <a:pt x="13493" y="1185"/>
                    </a:lnTo>
                    <a:lnTo>
                      <a:pt x="13452" y="1170"/>
                    </a:lnTo>
                    <a:lnTo>
                      <a:pt x="13411" y="1155"/>
                    </a:lnTo>
                    <a:lnTo>
                      <a:pt x="13369" y="1142"/>
                    </a:lnTo>
                    <a:lnTo>
                      <a:pt x="13326" y="1129"/>
                    </a:lnTo>
                    <a:lnTo>
                      <a:pt x="13283" y="1116"/>
                    </a:lnTo>
                    <a:lnTo>
                      <a:pt x="13240" y="1106"/>
                    </a:lnTo>
                    <a:lnTo>
                      <a:pt x="13197" y="1096"/>
                    </a:lnTo>
                    <a:lnTo>
                      <a:pt x="13152" y="1088"/>
                    </a:lnTo>
                    <a:lnTo>
                      <a:pt x="13108" y="1080"/>
                    </a:lnTo>
                    <a:lnTo>
                      <a:pt x="13064" y="1074"/>
                    </a:lnTo>
                    <a:lnTo>
                      <a:pt x="13018" y="1069"/>
                    </a:lnTo>
                    <a:lnTo>
                      <a:pt x="12973" y="1065"/>
                    </a:lnTo>
                    <a:lnTo>
                      <a:pt x="12928" y="1062"/>
                    </a:lnTo>
                    <a:lnTo>
                      <a:pt x="12882" y="1060"/>
                    </a:lnTo>
                    <a:lnTo>
                      <a:pt x="12835" y="1060"/>
                    </a:lnTo>
                    <a:close/>
                    <a:moveTo>
                      <a:pt x="12491" y="15033"/>
                    </a:moveTo>
                    <a:lnTo>
                      <a:pt x="12835" y="15033"/>
                    </a:lnTo>
                    <a:lnTo>
                      <a:pt x="12882" y="15033"/>
                    </a:lnTo>
                    <a:lnTo>
                      <a:pt x="12928" y="15031"/>
                    </a:lnTo>
                    <a:lnTo>
                      <a:pt x="12974" y="15028"/>
                    </a:lnTo>
                    <a:lnTo>
                      <a:pt x="13019" y="15024"/>
                    </a:lnTo>
                    <a:lnTo>
                      <a:pt x="13064" y="15019"/>
                    </a:lnTo>
                    <a:lnTo>
                      <a:pt x="13109" y="15013"/>
                    </a:lnTo>
                    <a:lnTo>
                      <a:pt x="13153" y="15005"/>
                    </a:lnTo>
                    <a:lnTo>
                      <a:pt x="13198" y="14997"/>
                    </a:lnTo>
                    <a:lnTo>
                      <a:pt x="13241" y="14987"/>
                    </a:lnTo>
                    <a:lnTo>
                      <a:pt x="13284" y="14977"/>
                    </a:lnTo>
                    <a:lnTo>
                      <a:pt x="13327" y="14965"/>
                    </a:lnTo>
                    <a:lnTo>
                      <a:pt x="13370" y="14952"/>
                    </a:lnTo>
                    <a:lnTo>
                      <a:pt x="13412" y="14938"/>
                    </a:lnTo>
                    <a:lnTo>
                      <a:pt x="13453" y="14924"/>
                    </a:lnTo>
                    <a:lnTo>
                      <a:pt x="13494" y="14908"/>
                    </a:lnTo>
                    <a:lnTo>
                      <a:pt x="13535" y="14892"/>
                    </a:lnTo>
                    <a:lnTo>
                      <a:pt x="13575" y="14874"/>
                    </a:lnTo>
                    <a:lnTo>
                      <a:pt x="13614" y="14856"/>
                    </a:lnTo>
                    <a:lnTo>
                      <a:pt x="13653" y="14837"/>
                    </a:lnTo>
                    <a:lnTo>
                      <a:pt x="13692" y="14816"/>
                    </a:lnTo>
                    <a:lnTo>
                      <a:pt x="13730" y="14794"/>
                    </a:lnTo>
                    <a:lnTo>
                      <a:pt x="13767" y="14772"/>
                    </a:lnTo>
                    <a:lnTo>
                      <a:pt x="13803" y="14750"/>
                    </a:lnTo>
                    <a:lnTo>
                      <a:pt x="13840" y="14726"/>
                    </a:lnTo>
                    <a:lnTo>
                      <a:pt x="13875" y="14701"/>
                    </a:lnTo>
                    <a:lnTo>
                      <a:pt x="13910" y="14676"/>
                    </a:lnTo>
                    <a:lnTo>
                      <a:pt x="13944" y="14650"/>
                    </a:lnTo>
                    <a:lnTo>
                      <a:pt x="13977" y="14623"/>
                    </a:lnTo>
                    <a:lnTo>
                      <a:pt x="14011" y="14595"/>
                    </a:lnTo>
                    <a:lnTo>
                      <a:pt x="14043" y="14566"/>
                    </a:lnTo>
                    <a:lnTo>
                      <a:pt x="14075" y="14537"/>
                    </a:lnTo>
                    <a:lnTo>
                      <a:pt x="14105" y="14507"/>
                    </a:lnTo>
                    <a:lnTo>
                      <a:pt x="14105" y="14505"/>
                    </a:lnTo>
                    <a:lnTo>
                      <a:pt x="14135" y="14474"/>
                    </a:lnTo>
                    <a:lnTo>
                      <a:pt x="14165" y="14442"/>
                    </a:lnTo>
                    <a:lnTo>
                      <a:pt x="14194" y="14410"/>
                    </a:lnTo>
                    <a:lnTo>
                      <a:pt x="14222" y="14377"/>
                    </a:lnTo>
                    <a:lnTo>
                      <a:pt x="14248" y="14344"/>
                    </a:lnTo>
                    <a:lnTo>
                      <a:pt x="14275" y="14310"/>
                    </a:lnTo>
                    <a:lnTo>
                      <a:pt x="14300" y="14274"/>
                    </a:lnTo>
                    <a:lnTo>
                      <a:pt x="14326" y="14238"/>
                    </a:lnTo>
                    <a:lnTo>
                      <a:pt x="14350" y="14202"/>
                    </a:lnTo>
                    <a:lnTo>
                      <a:pt x="14372" y="14166"/>
                    </a:lnTo>
                    <a:lnTo>
                      <a:pt x="14394" y="14129"/>
                    </a:lnTo>
                    <a:lnTo>
                      <a:pt x="14416" y="14090"/>
                    </a:lnTo>
                    <a:lnTo>
                      <a:pt x="14436" y="14052"/>
                    </a:lnTo>
                    <a:lnTo>
                      <a:pt x="14455" y="14013"/>
                    </a:lnTo>
                    <a:lnTo>
                      <a:pt x="14473" y="13974"/>
                    </a:lnTo>
                    <a:lnTo>
                      <a:pt x="14492" y="13934"/>
                    </a:lnTo>
                    <a:lnTo>
                      <a:pt x="14509" y="13893"/>
                    </a:lnTo>
                    <a:lnTo>
                      <a:pt x="14524" y="13852"/>
                    </a:lnTo>
                    <a:lnTo>
                      <a:pt x="14539" y="13811"/>
                    </a:lnTo>
                    <a:lnTo>
                      <a:pt x="14552" y="13769"/>
                    </a:lnTo>
                    <a:lnTo>
                      <a:pt x="14565" y="13726"/>
                    </a:lnTo>
                    <a:lnTo>
                      <a:pt x="14577" y="13684"/>
                    </a:lnTo>
                    <a:lnTo>
                      <a:pt x="14587" y="13641"/>
                    </a:lnTo>
                    <a:lnTo>
                      <a:pt x="14597" y="13597"/>
                    </a:lnTo>
                    <a:lnTo>
                      <a:pt x="14605" y="13553"/>
                    </a:lnTo>
                    <a:lnTo>
                      <a:pt x="14613" y="13508"/>
                    </a:lnTo>
                    <a:lnTo>
                      <a:pt x="14619" y="13464"/>
                    </a:lnTo>
                    <a:lnTo>
                      <a:pt x="14624" y="13419"/>
                    </a:lnTo>
                    <a:lnTo>
                      <a:pt x="14628" y="13373"/>
                    </a:lnTo>
                    <a:lnTo>
                      <a:pt x="14631" y="13328"/>
                    </a:lnTo>
                    <a:lnTo>
                      <a:pt x="14633" y="13283"/>
                    </a:lnTo>
                    <a:lnTo>
                      <a:pt x="14633" y="13236"/>
                    </a:lnTo>
                    <a:lnTo>
                      <a:pt x="14633" y="12891"/>
                    </a:lnTo>
                    <a:lnTo>
                      <a:pt x="14633" y="12845"/>
                    </a:lnTo>
                    <a:lnTo>
                      <a:pt x="14631" y="12799"/>
                    </a:lnTo>
                    <a:lnTo>
                      <a:pt x="14628" y="12754"/>
                    </a:lnTo>
                    <a:lnTo>
                      <a:pt x="14624" y="12708"/>
                    </a:lnTo>
                    <a:lnTo>
                      <a:pt x="14619" y="12663"/>
                    </a:lnTo>
                    <a:lnTo>
                      <a:pt x="14613" y="12619"/>
                    </a:lnTo>
                    <a:lnTo>
                      <a:pt x="14605" y="12575"/>
                    </a:lnTo>
                    <a:lnTo>
                      <a:pt x="14597" y="12530"/>
                    </a:lnTo>
                    <a:lnTo>
                      <a:pt x="14587" y="12487"/>
                    </a:lnTo>
                    <a:lnTo>
                      <a:pt x="14577" y="12444"/>
                    </a:lnTo>
                    <a:lnTo>
                      <a:pt x="14565" y="12401"/>
                    </a:lnTo>
                    <a:lnTo>
                      <a:pt x="14552" y="12358"/>
                    </a:lnTo>
                    <a:lnTo>
                      <a:pt x="14539" y="12317"/>
                    </a:lnTo>
                    <a:lnTo>
                      <a:pt x="14524" y="12275"/>
                    </a:lnTo>
                    <a:lnTo>
                      <a:pt x="14509" y="12235"/>
                    </a:lnTo>
                    <a:lnTo>
                      <a:pt x="14492" y="12193"/>
                    </a:lnTo>
                    <a:lnTo>
                      <a:pt x="14473" y="12153"/>
                    </a:lnTo>
                    <a:lnTo>
                      <a:pt x="14455" y="12114"/>
                    </a:lnTo>
                    <a:lnTo>
                      <a:pt x="14436" y="12076"/>
                    </a:lnTo>
                    <a:lnTo>
                      <a:pt x="14416" y="12037"/>
                    </a:lnTo>
                    <a:lnTo>
                      <a:pt x="14394" y="11998"/>
                    </a:lnTo>
                    <a:lnTo>
                      <a:pt x="14372" y="11961"/>
                    </a:lnTo>
                    <a:lnTo>
                      <a:pt x="14350" y="11925"/>
                    </a:lnTo>
                    <a:lnTo>
                      <a:pt x="14326" y="11889"/>
                    </a:lnTo>
                    <a:lnTo>
                      <a:pt x="14300" y="11854"/>
                    </a:lnTo>
                    <a:lnTo>
                      <a:pt x="14275" y="11818"/>
                    </a:lnTo>
                    <a:lnTo>
                      <a:pt x="14248" y="11784"/>
                    </a:lnTo>
                    <a:lnTo>
                      <a:pt x="14222" y="11750"/>
                    </a:lnTo>
                    <a:lnTo>
                      <a:pt x="14194" y="11718"/>
                    </a:lnTo>
                    <a:lnTo>
                      <a:pt x="14165" y="11685"/>
                    </a:lnTo>
                    <a:lnTo>
                      <a:pt x="14135" y="11653"/>
                    </a:lnTo>
                    <a:lnTo>
                      <a:pt x="14105" y="11622"/>
                    </a:lnTo>
                    <a:lnTo>
                      <a:pt x="14074" y="11592"/>
                    </a:lnTo>
                    <a:lnTo>
                      <a:pt x="14043" y="11563"/>
                    </a:lnTo>
                    <a:lnTo>
                      <a:pt x="14011" y="11534"/>
                    </a:lnTo>
                    <a:lnTo>
                      <a:pt x="13977" y="11506"/>
                    </a:lnTo>
                    <a:lnTo>
                      <a:pt x="13944" y="11479"/>
                    </a:lnTo>
                    <a:lnTo>
                      <a:pt x="13909" y="11452"/>
                    </a:lnTo>
                    <a:lnTo>
                      <a:pt x="13875" y="11427"/>
                    </a:lnTo>
                    <a:lnTo>
                      <a:pt x="13839" y="11403"/>
                    </a:lnTo>
                    <a:lnTo>
                      <a:pt x="13802" y="11379"/>
                    </a:lnTo>
                    <a:lnTo>
                      <a:pt x="13766" y="11356"/>
                    </a:lnTo>
                    <a:lnTo>
                      <a:pt x="13729" y="11333"/>
                    </a:lnTo>
                    <a:lnTo>
                      <a:pt x="13691" y="11312"/>
                    </a:lnTo>
                    <a:lnTo>
                      <a:pt x="13652" y="11291"/>
                    </a:lnTo>
                    <a:lnTo>
                      <a:pt x="13613" y="11272"/>
                    </a:lnTo>
                    <a:lnTo>
                      <a:pt x="13574" y="11254"/>
                    </a:lnTo>
                    <a:lnTo>
                      <a:pt x="13534" y="11236"/>
                    </a:lnTo>
                    <a:lnTo>
                      <a:pt x="13493" y="11220"/>
                    </a:lnTo>
                    <a:lnTo>
                      <a:pt x="13452" y="11204"/>
                    </a:lnTo>
                    <a:lnTo>
                      <a:pt x="13411" y="11189"/>
                    </a:lnTo>
                    <a:lnTo>
                      <a:pt x="13369" y="11176"/>
                    </a:lnTo>
                    <a:lnTo>
                      <a:pt x="13326" y="11163"/>
                    </a:lnTo>
                    <a:lnTo>
                      <a:pt x="13283" y="11151"/>
                    </a:lnTo>
                    <a:lnTo>
                      <a:pt x="13240" y="11140"/>
                    </a:lnTo>
                    <a:lnTo>
                      <a:pt x="13197" y="11130"/>
                    </a:lnTo>
                    <a:lnTo>
                      <a:pt x="13152" y="11122"/>
                    </a:lnTo>
                    <a:lnTo>
                      <a:pt x="13108" y="11114"/>
                    </a:lnTo>
                    <a:lnTo>
                      <a:pt x="13064" y="11108"/>
                    </a:lnTo>
                    <a:lnTo>
                      <a:pt x="13018" y="11103"/>
                    </a:lnTo>
                    <a:lnTo>
                      <a:pt x="12973" y="11099"/>
                    </a:lnTo>
                    <a:lnTo>
                      <a:pt x="12928" y="11096"/>
                    </a:lnTo>
                    <a:lnTo>
                      <a:pt x="12882" y="11094"/>
                    </a:lnTo>
                    <a:lnTo>
                      <a:pt x="12835" y="11094"/>
                    </a:lnTo>
                    <a:lnTo>
                      <a:pt x="10693" y="11094"/>
                    </a:lnTo>
                    <a:lnTo>
                      <a:pt x="10693" y="13236"/>
                    </a:lnTo>
                    <a:lnTo>
                      <a:pt x="10693" y="13283"/>
                    </a:lnTo>
                    <a:lnTo>
                      <a:pt x="10695" y="13328"/>
                    </a:lnTo>
                    <a:lnTo>
                      <a:pt x="10698" y="13374"/>
                    </a:lnTo>
                    <a:lnTo>
                      <a:pt x="10702" y="13420"/>
                    </a:lnTo>
                    <a:lnTo>
                      <a:pt x="10707" y="13464"/>
                    </a:lnTo>
                    <a:lnTo>
                      <a:pt x="10713" y="13509"/>
                    </a:lnTo>
                    <a:lnTo>
                      <a:pt x="10721" y="13553"/>
                    </a:lnTo>
                    <a:lnTo>
                      <a:pt x="10729" y="13598"/>
                    </a:lnTo>
                    <a:lnTo>
                      <a:pt x="10739" y="13641"/>
                    </a:lnTo>
                    <a:lnTo>
                      <a:pt x="10749" y="13684"/>
                    </a:lnTo>
                    <a:lnTo>
                      <a:pt x="10762" y="13727"/>
                    </a:lnTo>
                    <a:lnTo>
                      <a:pt x="10774" y="13770"/>
                    </a:lnTo>
                    <a:lnTo>
                      <a:pt x="10788" y="13812"/>
                    </a:lnTo>
                    <a:lnTo>
                      <a:pt x="10802" y="13853"/>
                    </a:lnTo>
                    <a:lnTo>
                      <a:pt x="10818" y="13894"/>
                    </a:lnTo>
                    <a:lnTo>
                      <a:pt x="10834" y="13935"/>
                    </a:lnTo>
                    <a:lnTo>
                      <a:pt x="10852" y="13975"/>
                    </a:lnTo>
                    <a:lnTo>
                      <a:pt x="10870" y="14014"/>
                    </a:lnTo>
                    <a:lnTo>
                      <a:pt x="10889" y="14053"/>
                    </a:lnTo>
                    <a:lnTo>
                      <a:pt x="10910" y="14091"/>
                    </a:lnTo>
                    <a:lnTo>
                      <a:pt x="10932" y="14130"/>
                    </a:lnTo>
                    <a:lnTo>
                      <a:pt x="10954" y="14167"/>
                    </a:lnTo>
                    <a:lnTo>
                      <a:pt x="10976" y="14203"/>
                    </a:lnTo>
                    <a:lnTo>
                      <a:pt x="11000" y="14239"/>
                    </a:lnTo>
                    <a:lnTo>
                      <a:pt x="11025" y="14274"/>
                    </a:lnTo>
                    <a:lnTo>
                      <a:pt x="11050" y="14310"/>
                    </a:lnTo>
                    <a:lnTo>
                      <a:pt x="11076" y="14344"/>
                    </a:lnTo>
                    <a:lnTo>
                      <a:pt x="11104" y="14377"/>
                    </a:lnTo>
                    <a:lnTo>
                      <a:pt x="11132" y="14410"/>
                    </a:lnTo>
                    <a:lnTo>
                      <a:pt x="11160" y="14442"/>
                    </a:lnTo>
                    <a:lnTo>
                      <a:pt x="11189" y="14475"/>
                    </a:lnTo>
                    <a:lnTo>
                      <a:pt x="11219" y="14505"/>
                    </a:lnTo>
                    <a:lnTo>
                      <a:pt x="11221" y="14507"/>
                    </a:lnTo>
                    <a:lnTo>
                      <a:pt x="11253" y="14537"/>
                    </a:lnTo>
                    <a:lnTo>
                      <a:pt x="11284" y="14566"/>
                    </a:lnTo>
                    <a:lnTo>
                      <a:pt x="11316" y="14595"/>
                    </a:lnTo>
                    <a:lnTo>
                      <a:pt x="11349" y="14623"/>
                    </a:lnTo>
                    <a:lnTo>
                      <a:pt x="11382" y="14650"/>
                    </a:lnTo>
                    <a:lnTo>
                      <a:pt x="11417" y="14676"/>
                    </a:lnTo>
                    <a:lnTo>
                      <a:pt x="11452" y="14701"/>
                    </a:lnTo>
                    <a:lnTo>
                      <a:pt x="11487" y="14726"/>
                    </a:lnTo>
                    <a:lnTo>
                      <a:pt x="11523" y="14750"/>
                    </a:lnTo>
                    <a:lnTo>
                      <a:pt x="11559" y="14772"/>
                    </a:lnTo>
                    <a:lnTo>
                      <a:pt x="11597" y="14794"/>
                    </a:lnTo>
                    <a:lnTo>
                      <a:pt x="11635" y="14816"/>
                    </a:lnTo>
                    <a:lnTo>
                      <a:pt x="11674" y="14837"/>
                    </a:lnTo>
                    <a:lnTo>
                      <a:pt x="11712" y="14856"/>
                    </a:lnTo>
                    <a:lnTo>
                      <a:pt x="11753" y="14874"/>
                    </a:lnTo>
                    <a:lnTo>
                      <a:pt x="11792" y="14892"/>
                    </a:lnTo>
                    <a:lnTo>
                      <a:pt x="11833" y="14908"/>
                    </a:lnTo>
                    <a:lnTo>
                      <a:pt x="11873" y="14924"/>
                    </a:lnTo>
                    <a:lnTo>
                      <a:pt x="11915" y="14938"/>
                    </a:lnTo>
                    <a:lnTo>
                      <a:pt x="11957" y="14952"/>
                    </a:lnTo>
                    <a:lnTo>
                      <a:pt x="11999" y="14965"/>
                    </a:lnTo>
                    <a:lnTo>
                      <a:pt x="12042" y="14977"/>
                    </a:lnTo>
                    <a:lnTo>
                      <a:pt x="12086" y="14987"/>
                    </a:lnTo>
                    <a:lnTo>
                      <a:pt x="12129" y="14997"/>
                    </a:lnTo>
                    <a:lnTo>
                      <a:pt x="12173" y="15005"/>
                    </a:lnTo>
                    <a:lnTo>
                      <a:pt x="12218" y="15013"/>
                    </a:lnTo>
                    <a:lnTo>
                      <a:pt x="12263" y="15019"/>
                    </a:lnTo>
                    <a:lnTo>
                      <a:pt x="12307" y="15024"/>
                    </a:lnTo>
                    <a:lnTo>
                      <a:pt x="12353" y="15028"/>
                    </a:lnTo>
                    <a:lnTo>
                      <a:pt x="12399" y="15031"/>
                    </a:lnTo>
                    <a:lnTo>
                      <a:pt x="12445" y="15033"/>
                    </a:lnTo>
                    <a:lnTo>
                      <a:pt x="12491" y="15033"/>
                    </a:lnTo>
                    <a:close/>
                    <a:moveTo>
                      <a:pt x="9690" y="6059"/>
                    </a:moveTo>
                    <a:lnTo>
                      <a:pt x="9633" y="6059"/>
                    </a:lnTo>
                    <a:lnTo>
                      <a:pt x="6093" y="6059"/>
                    </a:lnTo>
                    <a:lnTo>
                      <a:pt x="6093" y="9860"/>
                    </a:lnTo>
                    <a:lnTo>
                      <a:pt x="9690" y="9860"/>
                    </a:lnTo>
                    <a:lnTo>
                      <a:pt x="9690" y="6059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CCEF4CC3-0A78-48F8-B5C5-179AA9A620D5}"/>
                </a:ext>
              </a:extLst>
            </p:cNvPr>
            <p:cNvSpPr txBox="1"/>
            <p:nvPr/>
          </p:nvSpPr>
          <p:spPr>
            <a:xfrm>
              <a:off x="7785681" y="2622012"/>
              <a:ext cx="580608" cy="92333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IN" sz="5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+</a:t>
              </a:r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0351F4D6-9429-4534-9714-94D651C7E672}"/>
                </a:ext>
              </a:extLst>
            </p:cNvPr>
            <p:cNvSpPr txBox="1"/>
            <p:nvPr/>
          </p:nvSpPr>
          <p:spPr>
            <a:xfrm>
              <a:off x="9791462" y="2622012"/>
              <a:ext cx="580608" cy="92333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IN" sz="5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+</a:t>
              </a: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CDF320B1-B7C5-41A4-A6DC-81DD1E589312}"/>
                </a:ext>
              </a:extLst>
            </p:cNvPr>
            <p:cNvSpPr txBox="1"/>
            <p:nvPr/>
          </p:nvSpPr>
          <p:spPr>
            <a:xfrm>
              <a:off x="8100314" y="3900206"/>
              <a:ext cx="580608" cy="92333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IN" sz="5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+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1358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Switch from Normal to Slide Master View</a:t>
            </a:r>
            <a:endParaRPr lang="en-IN" sz="360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1C5A17D-3EF8-4CCB-87ED-EA9ECEC10549}"/>
              </a:ext>
            </a:extLst>
          </p:cNvPr>
          <p:cNvSpPr/>
          <p:nvPr/>
        </p:nvSpPr>
        <p:spPr>
          <a:xfrm>
            <a:off x="5944957" y="1718862"/>
            <a:ext cx="6240752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49C82E5-FED5-4C5C-AB7C-41A413E5B027}"/>
              </a:ext>
            </a:extLst>
          </p:cNvPr>
          <p:cNvSpPr/>
          <p:nvPr/>
        </p:nvSpPr>
        <p:spPr>
          <a:xfrm>
            <a:off x="-1" y="1714292"/>
            <a:ext cx="5842569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5A48C04-09B3-4E8E-B698-8B7EE83F6E6C}"/>
              </a:ext>
            </a:extLst>
          </p:cNvPr>
          <p:cNvSpPr/>
          <p:nvPr/>
        </p:nvSpPr>
        <p:spPr>
          <a:xfrm>
            <a:off x="311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C25C4EC-FB80-4696-B429-3CCC636E5592}"/>
              </a:ext>
            </a:extLst>
          </p:cNvPr>
          <p:cNvSpPr/>
          <p:nvPr/>
        </p:nvSpPr>
        <p:spPr>
          <a:xfrm>
            <a:off x="595039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BF28BF5-6EB1-4557-B192-7DB9067BB4E4}"/>
              </a:ext>
            </a:extLst>
          </p:cNvPr>
          <p:cNvGrpSpPr/>
          <p:nvPr/>
        </p:nvGrpSpPr>
        <p:grpSpPr>
          <a:xfrm>
            <a:off x="6143385" y="1843121"/>
            <a:ext cx="386690" cy="473803"/>
            <a:chOff x="10950107" y="696800"/>
            <a:chExt cx="566152" cy="693694"/>
          </a:xfrm>
          <a:solidFill>
            <a:schemeClr val="bg1">
              <a:lumMod val="95000"/>
            </a:schemeClr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8A3AB1E-C8D7-48DC-B7D6-2C0C8114A541}"/>
                </a:ext>
              </a:extLst>
            </p:cNvPr>
            <p:cNvSpPr/>
            <p:nvPr/>
          </p:nvSpPr>
          <p:spPr>
            <a:xfrm>
              <a:off x="10950107" y="860576"/>
              <a:ext cx="566152" cy="529918"/>
            </a:xfrm>
            <a:custGeom>
              <a:avLst/>
              <a:gdLst>
                <a:gd name="connsiteX0" fmla="*/ 129663 w 2381250"/>
                <a:gd name="connsiteY0" fmla="*/ 386229 h 2228850"/>
                <a:gd name="connsiteX1" fmla="*/ 311790 w 2381250"/>
                <a:gd name="connsiteY1" fmla="*/ 1851365 h 2228850"/>
                <a:gd name="connsiteX2" fmla="*/ 772610 w 2381250"/>
                <a:gd name="connsiteY2" fmla="*/ 2223421 h 2228850"/>
                <a:gd name="connsiteX3" fmla="*/ 783344 w 2381250"/>
                <a:gd name="connsiteY3" fmla="*/ 2223211 h 2228850"/>
                <a:gd name="connsiteX4" fmla="*/ 997209 w 2381250"/>
                <a:gd name="connsiteY4" fmla="*/ 2166214 h 2228850"/>
                <a:gd name="connsiteX5" fmla="*/ 1250546 w 2381250"/>
                <a:gd name="connsiteY5" fmla="*/ 2106159 h 2228850"/>
                <a:gd name="connsiteX6" fmla="*/ 1491700 w 2381250"/>
                <a:gd name="connsiteY6" fmla="*/ 2164252 h 2228850"/>
                <a:gd name="connsiteX7" fmla="*/ 1722710 w 2381250"/>
                <a:gd name="connsiteY7" fmla="*/ 2219639 h 2228850"/>
                <a:gd name="connsiteX8" fmla="*/ 2179195 w 2381250"/>
                <a:gd name="connsiteY8" fmla="*/ 1858251 h 2228850"/>
                <a:gd name="connsiteX9" fmla="*/ 2379201 w 2381250"/>
                <a:gd name="connsiteY9" fmla="*/ 1448581 h 2228850"/>
                <a:gd name="connsiteX10" fmla="*/ 2380020 w 2381250"/>
                <a:gd name="connsiteY10" fmla="*/ 1446000 h 2228850"/>
                <a:gd name="connsiteX11" fmla="*/ 2367371 w 2381250"/>
                <a:gd name="connsiteY11" fmla="*/ 1416796 h 2228850"/>
                <a:gd name="connsiteX12" fmla="*/ 2365628 w 2381250"/>
                <a:gd name="connsiteY12" fmla="*/ 1416053 h 2228850"/>
                <a:gd name="connsiteX13" fmla="*/ 1997792 w 2381250"/>
                <a:gd name="connsiteY13" fmla="*/ 860174 h 2228850"/>
                <a:gd name="connsiteX14" fmla="*/ 2293038 w 2381250"/>
                <a:gd name="connsiteY14" fmla="*/ 337833 h 2228850"/>
                <a:gd name="connsiteX15" fmla="*/ 2295362 w 2381250"/>
                <a:gd name="connsiteY15" fmla="*/ 336385 h 2228850"/>
                <a:gd name="connsiteX16" fmla="*/ 2305802 w 2381250"/>
                <a:gd name="connsiteY16" fmla="*/ 321088 h 2228850"/>
                <a:gd name="connsiteX17" fmla="*/ 2302125 w 2381250"/>
                <a:gd name="connsiteY17" fmla="*/ 302943 h 2228850"/>
                <a:gd name="connsiteX18" fmla="*/ 1761676 w 2381250"/>
                <a:gd name="connsiteY18" fmla="*/ 9449 h 2228850"/>
                <a:gd name="connsiteX19" fmla="*/ 1714528 w 2381250"/>
                <a:gd name="connsiteY19" fmla="*/ 7144 h 2228850"/>
                <a:gd name="connsiteX20" fmla="*/ 1375333 w 2381250"/>
                <a:gd name="connsiteY20" fmla="*/ 91850 h 2228850"/>
                <a:gd name="connsiteX21" fmla="*/ 1212846 w 2381250"/>
                <a:gd name="connsiteY21" fmla="*/ 140398 h 2228850"/>
                <a:gd name="connsiteX22" fmla="*/ 1044777 w 2381250"/>
                <a:gd name="connsiteY22" fmla="*/ 91259 h 2228850"/>
                <a:gd name="connsiteX23" fmla="*/ 748550 w 2381250"/>
                <a:gd name="connsiteY23" fmla="*/ 16021 h 2228850"/>
                <a:gd name="connsiteX24" fmla="*/ 741034 w 2381250"/>
                <a:gd name="connsiteY24" fmla="*/ 16097 h 2228850"/>
                <a:gd name="connsiteX25" fmla="*/ 129663 w 2381250"/>
                <a:gd name="connsiteY25" fmla="*/ 386229 h 222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381250" h="2228850">
                  <a:moveTo>
                    <a:pt x="129663" y="386229"/>
                  </a:moveTo>
                  <a:cubicBezTo>
                    <a:pt x="-115939" y="812425"/>
                    <a:pt x="40194" y="1459201"/>
                    <a:pt x="311790" y="1851365"/>
                  </a:cubicBezTo>
                  <a:cubicBezTo>
                    <a:pt x="447360" y="2047427"/>
                    <a:pt x="584615" y="2223421"/>
                    <a:pt x="772610" y="2223421"/>
                  </a:cubicBezTo>
                  <a:cubicBezTo>
                    <a:pt x="776153" y="2223421"/>
                    <a:pt x="779706" y="2223354"/>
                    <a:pt x="783344" y="2223211"/>
                  </a:cubicBezTo>
                  <a:cubicBezTo>
                    <a:pt x="871670" y="2219687"/>
                    <a:pt x="935497" y="2192493"/>
                    <a:pt x="997209" y="2166214"/>
                  </a:cubicBezTo>
                  <a:cubicBezTo>
                    <a:pt x="1066494" y="2136686"/>
                    <a:pt x="1138151" y="2106159"/>
                    <a:pt x="1250546" y="2106159"/>
                  </a:cubicBezTo>
                  <a:cubicBezTo>
                    <a:pt x="1357473" y="2106159"/>
                    <a:pt x="1425711" y="2135696"/>
                    <a:pt x="1491700" y="2164252"/>
                  </a:cubicBezTo>
                  <a:cubicBezTo>
                    <a:pt x="1556736" y="2192388"/>
                    <a:pt x="1623726" y="2221497"/>
                    <a:pt x="1722710" y="2219639"/>
                  </a:cubicBezTo>
                  <a:cubicBezTo>
                    <a:pt x="1934469" y="2215696"/>
                    <a:pt x="2064486" y="2025787"/>
                    <a:pt x="2179195" y="1858251"/>
                  </a:cubicBezTo>
                  <a:cubicBezTo>
                    <a:pt x="2298896" y="1683325"/>
                    <a:pt x="2358941" y="1513484"/>
                    <a:pt x="2379201" y="1448581"/>
                  </a:cubicBezTo>
                  <a:lnTo>
                    <a:pt x="2380020" y="1446000"/>
                  </a:lnTo>
                  <a:cubicBezTo>
                    <a:pt x="2383878" y="1434465"/>
                    <a:pt x="2378430" y="1421873"/>
                    <a:pt x="2367371" y="1416796"/>
                  </a:cubicBezTo>
                  <a:cubicBezTo>
                    <a:pt x="2367066" y="1416653"/>
                    <a:pt x="2365942" y="1416187"/>
                    <a:pt x="2365628" y="1416053"/>
                  </a:cubicBezTo>
                  <a:cubicBezTo>
                    <a:pt x="2328338" y="1400804"/>
                    <a:pt x="2001230" y="1255690"/>
                    <a:pt x="1997792" y="860174"/>
                  </a:cubicBezTo>
                  <a:cubicBezTo>
                    <a:pt x="1994601" y="538839"/>
                    <a:pt x="2243184" y="368675"/>
                    <a:pt x="2293038" y="337833"/>
                  </a:cubicBezTo>
                  <a:lnTo>
                    <a:pt x="2295362" y="336385"/>
                  </a:lnTo>
                  <a:cubicBezTo>
                    <a:pt x="2300763" y="332908"/>
                    <a:pt x="2304525" y="327393"/>
                    <a:pt x="2305802" y="321088"/>
                  </a:cubicBezTo>
                  <a:cubicBezTo>
                    <a:pt x="2307078" y="314792"/>
                    <a:pt x="2305744" y="308239"/>
                    <a:pt x="2302125" y="302943"/>
                  </a:cubicBezTo>
                  <a:cubicBezTo>
                    <a:pt x="2130542" y="51845"/>
                    <a:pt x="1867556" y="14002"/>
                    <a:pt x="1761676" y="9449"/>
                  </a:cubicBezTo>
                  <a:cubicBezTo>
                    <a:pt x="1746312" y="7915"/>
                    <a:pt x="1730453" y="7144"/>
                    <a:pt x="1714528" y="7144"/>
                  </a:cubicBezTo>
                  <a:cubicBezTo>
                    <a:pt x="1590169" y="7144"/>
                    <a:pt x="1471040" y="54112"/>
                    <a:pt x="1375333" y="91850"/>
                  </a:cubicBezTo>
                  <a:cubicBezTo>
                    <a:pt x="1309267" y="117900"/>
                    <a:pt x="1252203" y="140398"/>
                    <a:pt x="1212846" y="140398"/>
                  </a:cubicBezTo>
                  <a:cubicBezTo>
                    <a:pt x="1168621" y="140398"/>
                    <a:pt x="1111233" y="117624"/>
                    <a:pt x="1044777" y="91259"/>
                  </a:cubicBezTo>
                  <a:cubicBezTo>
                    <a:pt x="955909" y="55988"/>
                    <a:pt x="855182" y="16021"/>
                    <a:pt x="748550" y="16021"/>
                  </a:cubicBezTo>
                  <a:cubicBezTo>
                    <a:pt x="746006" y="16021"/>
                    <a:pt x="743501" y="16050"/>
                    <a:pt x="741034" y="16097"/>
                  </a:cubicBezTo>
                  <a:cubicBezTo>
                    <a:pt x="493099" y="19745"/>
                    <a:pt x="258822" y="161592"/>
                    <a:pt x="129663" y="3862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7419690-D39F-45B1-97B1-10D2DD6D51CA}"/>
                </a:ext>
              </a:extLst>
            </p:cNvPr>
            <p:cNvSpPr/>
            <p:nvPr/>
          </p:nvSpPr>
          <p:spPr>
            <a:xfrm>
              <a:off x="11224883" y="696800"/>
              <a:ext cx="151729" cy="169845"/>
            </a:xfrm>
            <a:custGeom>
              <a:avLst/>
              <a:gdLst>
                <a:gd name="connsiteX0" fmla="*/ 606180 w 638175"/>
                <a:gd name="connsiteY0" fmla="*/ 7162 h 714375"/>
                <a:gd name="connsiteX1" fmla="*/ 168277 w 638175"/>
                <a:gd name="connsiteY1" fmla="*/ 231790 h 714375"/>
                <a:gd name="connsiteX2" fmla="*/ 10962 w 638175"/>
                <a:gd name="connsiteY2" fmla="*/ 692600 h 714375"/>
                <a:gd name="connsiteX3" fmla="*/ 32718 w 638175"/>
                <a:gd name="connsiteY3" fmla="*/ 713212 h 714375"/>
                <a:gd name="connsiteX4" fmla="*/ 63502 w 638175"/>
                <a:gd name="connsiteY4" fmla="*/ 714412 h 714375"/>
                <a:gd name="connsiteX5" fmla="*/ 476840 w 638175"/>
                <a:gd name="connsiteY5" fmla="*/ 502414 h 714375"/>
                <a:gd name="connsiteX6" fmla="*/ 630821 w 638175"/>
                <a:gd name="connsiteY6" fmla="*/ 28355 h 714375"/>
                <a:gd name="connsiteX7" fmla="*/ 606180 w 638175"/>
                <a:gd name="connsiteY7" fmla="*/ 7162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714375">
                  <a:moveTo>
                    <a:pt x="606180" y="7162"/>
                  </a:moveTo>
                  <a:cubicBezTo>
                    <a:pt x="456037" y="13277"/>
                    <a:pt x="275929" y="105698"/>
                    <a:pt x="168277" y="231790"/>
                  </a:cubicBezTo>
                  <a:cubicBezTo>
                    <a:pt x="76790" y="337775"/>
                    <a:pt x="-12583" y="514483"/>
                    <a:pt x="10962" y="692600"/>
                  </a:cubicBezTo>
                  <a:cubicBezTo>
                    <a:pt x="12439" y="703744"/>
                    <a:pt x="21507" y="712345"/>
                    <a:pt x="32718" y="713212"/>
                  </a:cubicBezTo>
                  <a:cubicBezTo>
                    <a:pt x="42852" y="714003"/>
                    <a:pt x="53196" y="714403"/>
                    <a:pt x="63502" y="714412"/>
                  </a:cubicBezTo>
                  <a:cubicBezTo>
                    <a:pt x="210311" y="714412"/>
                    <a:pt x="368683" y="633193"/>
                    <a:pt x="476840" y="502414"/>
                  </a:cubicBezTo>
                  <a:cubicBezTo>
                    <a:pt x="590673" y="364321"/>
                    <a:pt x="648233" y="187099"/>
                    <a:pt x="630821" y="28355"/>
                  </a:cubicBezTo>
                  <a:cubicBezTo>
                    <a:pt x="629449" y="15916"/>
                    <a:pt x="618505" y="6676"/>
                    <a:pt x="606180" y="7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1" name="Graphic 12">
            <a:extLst>
              <a:ext uri="{FF2B5EF4-FFF2-40B4-BE49-F238E27FC236}">
                <a16:creationId xmlns:a16="http://schemas.microsoft.com/office/drawing/2014/main" id="{2057ABDD-7CB7-471D-885E-9CC2284E3162}"/>
              </a:ext>
            </a:extLst>
          </p:cNvPr>
          <p:cNvGrpSpPr/>
          <p:nvPr/>
        </p:nvGrpSpPr>
        <p:grpSpPr>
          <a:xfrm>
            <a:off x="219154" y="1923832"/>
            <a:ext cx="380990" cy="380990"/>
            <a:chOff x="3808412" y="1143000"/>
            <a:chExt cx="4572000" cy="4572000"/>
          </a:xfrm>
          <a:solidFill>
            <a:schemeClr val="bg1">
              <a:lumMod val="95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5F9BEAD-0143-42AC-9529-43BE330ED3CD}"/>
                </a:ext>
              </a:extLst>
            </p:cNvPr>
            <p:cNvSpPr/>
            <p:nvPr/>
          </p:nvSpPr>
          <p:spPr>
            <a:xfrm>
              <a:off x="3801278" y="1135856"/>
              <a:ext cx="4581525" cy="4581525"/>
            </a:xfrm>
            <a:custGeom>
              <a:avLst/>
              <a:gdLst>
                <a:gd name="connsiteX0" fmla="*/ 8811 w 4581525"/>
                <a:gd name="connsiteY0" fmla="*/ 2140744 h 4581525"/>
                <a:gd name="connsiteX1" fmla="*/ 7144 w 4581525"/>
                <a:gd name="connsiteY1" fmla="*/ 654491 h 4581525"/>
                <a:gd name="connsiteX2" fmla="*/ 1835944 w 4581525"/>
                <a:gd name="connsiteY2" fmla="*/ 406156 h 4581525"/>
                <a:gd name="connsiteX3" fmla="*/ 1835944 w 4581525"/>
                <a:gd name="connsiteY3" fmla="*/ 2140744 h 4581525"/>
                <a:gd name="connsiteX4" fmla="*/ 8811 w 4581525"/>
                <a:gd name="connsiteY4" fmla="*/ 2140744 h 4581525"/>
                <a:gd name="connsiteX5" fmla="*/ 2140744 w 4581525"/>
                <a:gd name="connsiteY5" fmla="*/ 361864 h 4581525"/>
                <a:gd name="connsiteX6" fmla="*/ 4578535 w 4581525"/>
                <a:gd name="connsiteY6" fmla="*/ 7144 h 4581525"/>
                <a:gd name="connsiteX7" fmla="*/ 4578535 w 4581525"/>
                <a:gd name="connsiteY7" fmla="*/ 2140744 h 4581525"/>
                <a:gd name="connsiteX8" fmla="*/ 2140744 w 4581525"/>
                <a:gd name="connsiteY8" fmla="*/ 2140744 h 4581525"/>
                <a:gd name="connsiteX9" fmla="*/ 2140744 w 4581525"/>
                <a:gd name="connsiteY9" fmla="*/ 361864 h 4581525"/>
                <a:gd name="connsiteX10" fmla="*/ 4579125 w 4581525"/>
                <a:gd name="connsiteY10" fmla="*/ 2445544 h 4581525"/>
                <a:gd name="connsiteX11" fmla="*/ 4578535 w 4581525"/>
                <a:gd name="connsiteY11" fmla="*/ 4579144 h 4581525"/>
                <a:gd name="connsiteX12" fmla="*/ 2140744 w 4581525"/>
                <a:gd name="connsiteY12" fmla="*/ 4236168 h 4581525"/>
                <a:gd name="connsiteX13" fmla="*/ 2140744 w 4581525"/>
                <a:gd name="connsiteY13" fmla="*/ 2445544 h 4581525"/>
                <a:gd name="connsiteX14" fmla="*/ 4579125 w 4581525"/>
                <a:gd name="connsiteY14" fmla="*/ 2445544 h 4581525"/>
                <a:gd name="connsiteX15" fmla="*/ 1835944 w 4581525"/>
                <a:gd name="connsiteY15" fmla="*/ 4197363 h 4581525"/>
                <a:gd name="connsiteX16" fmla="*/ 8630 w 4581525"/>
                <a:gd name="connsiteY16" fmla="*/ 3946884 h 4581525"/>
                <a:gd name="connsiteX17" fmla="*/ 8534 w 4581525"/>
                <a:gd name="connsiteY17" fmla="*/ 2445544 h 4581525"/>
                <a:gd name="connsiteX18" fmla="*/ 1835944 w 4581525"/>
                <a:gd name="connsiteY18" fmla="*/ 2445544 h 4581525"/>
                <a:gd name="connsiteX19" fmla="*/ 1835944 w 4581525"/>
                <a:gd name="connsiteY19" fmla="*/ 4197363 h 458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81525" h="4581525">
                  <a:moveTo>
                    <a:pt x="8811" y="2140744"/>
                  </a:moveTo>
                  <a:lnTo>
                    <a:pt x="7144" y="654491"/>
                  </a:lnTo>
                  <a:lnTo>
                    <a:pt x="1835944" y="406156"/>
                  </a:lnTo>
                  <a:lnTo>
                    <a:pt x="1835944" y="2140744"/>
                  </a:lnTo>
                  <a:lnTo>
                    <a:pt x="8811" y="2140744"/>
                  </a:lnTo>
                  <a:close/>
                  <a:moveTo>
                    <a:pt x="2140744" y="361864"/>
                  </a:moveTo>
                  <a:lnTo>
                    <a:pt x="4578535" y="7144"/>
                  </a:lnTo>
                  <a:lnTo>
                    <a:pt x="4578535" y="2140744"/>
                  </a:lnTo>
                  <a:lnTo>
                    <a:pt x="2140744" y="2140744"/>
                  </a:lnTo>
                  <a:lnTo>
                    <a:pt x="2140744" y="361864"/>
                  </a:lnTo>
                  <a:close/>
                  <a:moveTo>
                    <a:pt x="4579125" y="2445544"/>
                  </a:moveTo>
                  <a:lnTo>
                    <a:pt x="4578535" y="4579144"/>
                  </a:lnTo>
                  <a:lnTo>
                    <a:pt x="2140744" y="4236168"/>
                  </a:lnTo>
                  <a:lnTo>
                    <a:pt x="2140744" y="2445544"/>
                  </a:lnTo>
                  <a:lnTo>
                    <a:pt x="4579125" y="2445544"/>
                  </a:lnTo>
                  <a:close/>
                  <a:moveTo>
                    <a:pt x="1835944" y="4197363"/>
                  </a:moveTo>
                  <a:lnTo>
                    <a:pt x="8630" y="3946884"/>
                  </a:lnTo>
                  <a:lnTo>
                    <a:pt x="8534" y="2445544"/>
                  </a:lnTo>
                  <a:lnTo>
                    <a:pt x="1835944" y="2445544"/>
                  </a:lnTo>
                  <a:lnTo>
                    <a:pt x="1835944" y="4197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D1FC6FD-2424-40DE-8845-61264D801CFC}"/>
              </a:ext>
            </a:extLst>
          </p:cNvPr>
          <p:cNvGrpSpPr/>
          <p:nvPr/>
        </p:nvGrpSpPr>
        <p:grpSpPr>
          <a:xfrm>
            <a:off x="595080" y="3168921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0072181-C0C6-4C42-B611-BE1CED571B24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15" name="Rounded Rectangle 25">
                <a:extLst>
                  <a:ext uri="{FF2B5EF4-FFF2-40B4-BE49-F238E27FC236}">
                    <a16:creationId xmlns:a16="http://schemas.microsoft.com/office/drawing/2014/main" id="{DF29DC5D-08C9-482C-860E-46C1A5978C2B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16" name="Rounded Rectangle 26">
                <a:extLst>
                  <a:ext uri="{FF2B5EF4-FFF2-40B4-BE49-F238E27FC236}">
                    <a16:creationId xmlns:a16="http://schemas.microsoft.com/office/drawing/2014/main" id="{252B568B-948F-443E-AAA7-19AB3C0A011A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F090AF9-5456-48C1-989E-1FB15AD87E48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Alt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DAD73D0-28AD-4FFE-88FE-E04B57679272}"/>
              </a:ext>
            </a:extLst>
          </p:cNvPr>
          <p:cNvSpPr txBox="1"/>
          <p:nvPr/>
        </p:nvSpPr>
        <p:spPr>
          <a:xfrm>
            <a:off x="1991511" y="3223820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E56F58A-7DB0-494E-8836-99409CDF0C49}"/>
              </a:ext>
            </a:extLst>
          </p:cNvPr>
          <p:cNvGrpSpPr/>
          <p:nvPr/>
        </p:nvGrpSpPr>
        <p:grpSpPr>
          <a:xfrm>
            <a:off x="2554416" y="3168920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D14E448-C72E-4A52-BC6C-C02755796523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DB943087-DAA1-447A-9BDF-33AE545B1A29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62E08C43-ADAB-4E14-ABFC-DA2FF2AE10C9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960E720-4FC4-4A5F-991C-D37034207E27}"/>
                </a:ext>
              </a:extLst>
            </p:cNvPr>
            <p:cNvSpPr txBox="1"/>
            <p:nvPr/>
          </p:nvSpPr>
          <p:spPr>
            <a:xfrm>
              <a:off x="5769014" y="1776639"/>
              <a:ext cx="345353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67C9660-72CD-4E7D-9405-016D67A5EFEC}"/>
              </a:ext>
            </a:extLst>
          </p:cNvPr>
          <p:cNvGrpSpPr/>
          <p:nvPr/>
        </p:nvGrpSpPr>
        <p:grpSpPr>
          <a:xfrm>
            <a:off x="4230833" y="3168920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8AC8648D-B8A1-42F6-B83D-173B8A338FC4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26" name="Rounded Rectangle 20">
                <a:extLst>
                  <a:ext uri="{FF2B5EF4-FFF2-40B4-BE49-F238E27FC236}">
                    <a16:creationId xmlns:a16="http://schemas.microsoft.com/office/drawing/2014/main" id="{A1FE76A6-0914-4349-87DD-1D095A89AB7B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27" name="Rounded Rectangle 21">
                <a:extLst>
                  <a:ext uri="{FF2B5EF4-FFF2-40B4-BE49-F238E27FC236}">
                    <a16:creationId xmlns:a16="http://schemas.microsoft.com/office/drawing/2014/main" id="{EE460D67-E123-4A9B-BB47-7B01BD255077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9FC26D9-5CE8-4958-A971-521798A79B71}"/>
                </a:ext>
              </a:extLst>
            </p:cNvPr>
            <p:cNvSpPr txBox="1"/>
            <p:nvPr/>
          </p:nvSpPr>
          <p:spPr>
            <a:xfrm>
              <a:off x="5772861" y="1776639"/>
              <a:ext cx="337659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0703FD0-CFDF-4538-BB84-60BACFBA1D97}"/>
              </a:ext>
            </a:extLst>
          </p:cNvPr>
          <p:cNvGrpSpPr/>
          <p:nvPr/>
        </p:nvGrpSpPr>
        <p:grpSpPr>
          <a:xfrm>
            <a:off x="8418394" y="3168011"/>
            <a:ext cx="1754408" cy="1044088"/>
            <a:chOff x="7584849" y="4348064"/>
            <a:chExt cx="1200763" cy="714601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F69FA9C5-4D55-486B-86BD-48A3FB427F38}"/>
                </a:ext>
              </a:extLst>
            </p:cNvPr>
            <p:cNvGrpSpPr/>
            <p:nvPr/>
          </p:nvGrpSpPr>
          <p:grpSpPr>
            <a:xfrm>
              <a:off x="7584849" y="4348064"/>
              <a:ext cx="1200763" cy="714601"/>
              <a:chOff x="7584849" y="4348064"/>
              <a:chExt cx="1200763" cy="714601"/>
            </a:xfrm>
          </p:grpSpPr>
          <p:sp>
            <p:nvSpPr>
              <p:cNvPr id="49" name="Rounded Rectangle 47">
                <a:extLst>
                  <a:ext uri="{FF2B5EF4-FFF2-40B4-BE49-F238E27FC236}">
                    <a16:creationId xmlns:a16="http://schemas.microsoft.com/office/drawing/2014/main" id="{4B940E12-FEE6-488A-90BB-8F8DEEBDB15D}"/>
                  </a:ext>
                </a:extLst>
              </p:cNvPr>
              <p:cNvSpPr/>
              <p:nvPr/>
            </p:nvSpPr>
            <p:spPr>
              <a:xfrm>
                <a:off x="7587748" y="4349433"/>
                <a:ext cx="1197864" cy="713232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ounded Rectangle 46">
                <a:extLst>
                  <a:ext uri="{FF2B5EF4-FFF2-40B4-BE49-F238E27FC236}">
                    <a16:creationId xmlns:a16="http://schemas.microsoft.com/office/drawing/2014/main" id="{9CB7FBA9-5538-42A8-B3D7-CBE135BE32BC}"/>
                  </a:ext>
                </a:extLst>
              </p:cNvPr>
              <p:cNvSpPr/>
              <p:nvPr/>
            </p:nvSpPr>
            <p:spPr>
              <a:xfrm>
                <a:off x="7584849" y="4348064"/>
                <a:ext cx="1171589" cy="680615"/>
              </a:xfrm>
              <a:prstGeom prst="round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8BA367C-49DA-4464-896C-2D4F2713FB8B}"/>
                </a:ext>
              </a:extLst>
            </p:cNvPr>
            <p:cNvSpPr txBox="1"/>
            <p:nvPr/>
          </p:nvSpPr>
          <p:spPr>
            <a:xfrm>
              <a:off x="7659065" y="4777677"/>
              <a:ext cx="863334" cy="1811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command</a:t>
              </a:r>
            </a:p>
          </p:txBody>
        </p:sp>
        <p:sp>
          <p:nvSpPr>
            <p:cNvPr id="48" name="Freeform 5">
              <a:extLst>
                <a:ext uri="{FF2B5EF4-FFF2-40B4-BE49-F238E27FC236}">
                  <a16:creationId xmlns:a16="http://schemas.microsoft.com/office/drawing/2014/main" id="{9C0641F3-9568-462D-9B6E-E6B63EC36B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5500" y="4432300"/>
              <a:ext cx="187325" cy="192088"/>
            </a:xfrm>
            <a:custGeom>
              <a:avLst/>
              <a:gdLst>
                <a:gd name="T0" fmla="*/ 4207 w 15694"/>
                <a:gd name="T1" fmla="*/ 14726 h 16093"/>
                <a:gd name="T2" fmla="*/ 4875 w 15694"/>
                <a:gd name="T3" fmla="*/ 13893 h 16093"/>
                <a:gd name="T4" fmla="*/ 2454 w 15694"/>
                <a:gd name="T5" fmla="*/ 11140 h 16093"/>
                <a:gd name="T6" fmla="*/ 1527 w 15694"/>
                <a:gd name="T7" fmla="*/ 11685 h 16093"/>
                <a:gd name="T8" fmla="*/ 1070 w 15694"/>
                <a:gd name="T9" fmla="*/ 12707 h 16093"/>
                <a:gd name="T10" fmla="*/ 1299 w 15694"/>
                <a:gd name="T11" fmla="*/ 14130 h 16093"/>
                <a:gd name="T12" fmla="*/ 2080 w 15694"/>
                <a:gd name="T13" fmla="*/ 14856 h 16093"/>
                <a:gd name="T14" fmla="*/ 3637 w 15694"/>
                <a:gd name="T15" fmla="*/ 33 h 16093"/>
                <a:gd name="T16" fmla="*/ 5222 w 15694"/>
                <a:gd name="T17" fmla="*/ 839 h 16093"/>
                <a:gd name="T18" fmla="*/ 6028 w 15694"/>
                <a:gd name="T19" fmla="*/ 2423 h 16093"/>
                <a:gd name="T20" fmla="*/ 9886 w 15694"/>
                <a:gd name="T21" fmla="*/ 1686 h 16093"/>
                <a:gd name="T22" fmla="*/ 11011 w 15694"/>
                <a:gd name="T23" fmla="*/ 415 h 16093"/>
                <a:gd name="T24" fmla="*/ 13055 w 15694"/>
                <a:gd name="T25" fmla="*/ 8 h 16093"/>
                <a:gd name="T26" fmla="*/ 14704 w 15694"/>
                <a:gd name="T27" fmla="*/ 699 h 16093"/>
                <a:gd name="T28" fmla="*/ 15621 w 15694"/>
                <a:gd name="T29" fmla="*/ 2214 h 16093"/>
                <a:gd name="T30" fmla="*/ 15469 w 15694"/>
                <a:gd name="T31" fmla="*/ 4312 h 16093"/>
                <a:gd name="T32" fmla="*/ 14372 w 15694"/>
                <a:gd name="T33" fmla="*/ 5606 h 16093"/>
                <a:gd name="T34" fmla="*/ 12835 w 15694"/>
                <a:gd name="T35" fmla="*/ 10034 h 16093"/>
                <a:gd name="T36" fmla="*/ 14544 w 15694"/>
                <a:gd name="T37" fmla="*/ 10603 h 16093"/>
                <a:gd name="T38" fmla="*/ 15565 w 15694"/>
                <a:gd name="T39" fmla="*/ 12044 h 16093"/>
                <a:gd name="T40" fmla="*/ 15543 w 15694"/>
                <a:gd name="T41" fmla="*/ 14151 h 16093"/>
                <a:gd name="T42" fmla="*/ 14542 w 15694"/>
                <a:gd name="T43" fmla="*/ 15523 h 16093"/>
                <a:gd name="T44" fmla="*/ 12835 w 15694"/>
                <a:gd name="T45" fmla="*/ 16093 h 16093"/>
                <a:gd name="T46" fmla="*/ 10841 w 15694"/>
                <a:gd name="T47" fmla="*/ 15564 h 16093"/>
                <a:gd name="T48" fmla="*/ 9807 w 15694"/>
                <a:gd name="T49" fmla="*/ 14214 h 16093"/>
                <a:gd name="T50" fmla="*/ 5988 w 15694"/>
                <a:gd name="T51" fmla="*/ 13879 h 16093"/>
                <a:gd name="T52" fmla="*/ 5122 w 15694"/>
                <a:gd name="T53" fmla="*/ 15348 h 16093"/>
                <a:gd name="T54" fmla="*/ 3494 w 15694"/>
                <a:gd name="T55" fmla="*/ 16078 h 16093"/>
                <a:gd name="T56" fmla="*/ 1440 w 15694"/>
                <a:gd name="T57" fmla="*/ 15714 h 16093"/>
                <a:gd name="T58" fmla="*/ 283 w 15694"/>
                <a:gd name="T59" fmla="*/ 14470 h 16093"/>
                <a:gd name="T60" fmla="*/ 44 w 15694"/>
                <a:gd name="T61" fmla="*/ 12388 h 16093"/>
                <a:gd name="T62" fmla="*/ 839 w 15694"/>
                <a:gd name="T63" fmla="*/ 10873 h 16093"/>
                <a:gd name="T64" fmla="*/ 2424 w 15694"/>
                <a:gd name="T65" fmla="*/ 10067 h 16093"/>
                <a:gd name="T66" fmla="*/ 1686 w 15694"/>
                <a:gd name="T67" fmla="*/ 5806 h 16093"/>
                <a:gd name="T68" fmla="*/ 415 w 15694"/>
                <a:gd name="T69" fmla="*/ 4679 h 16093"/>
                <a:gd name="T70" fmla="*/ 8 w 15694"/>
                <a:gd name="T71" fmla="*/ 2638 h 16093"/>
                <a:gd name="T72" fmla="*/ 699 w 15694"/>
                <a:gd name="T73" fmla="*/ 991 h 16093"/>
                <a:gd name="T74" fmla="*/ 2145 w 15694"/>
                <a:gd name="T75" fmla="*/ 91 h 16093"/>
                <a:gd name="T76" fmla="*/ 2242 w 15694"/>
                <a:gd name="T77" fmla="*/ 1170 h 16093"/>
                <a:gd name="T78" fmla="*/ 1393 w 15694"/>
                <a:gd name="T79" fmla="*/ 1819 h 16093"/>
                <a:gd name="T80" fmla="*/ 1061 w 15694"/>
                <a:gd name="T81" fmla="*/ 3202 h 16093"/>
                <a:gd name="T82" fmla="*/ 1418 w 15694"/>
                <a:gd name="T83" fmla="*/ 4276 h 16093"/>
                <a:gd name="T84" fmla="*/ 2282 w 15694"/>
                <a:gd name="T85" fmla="*/ 4904 h 16093"/>
                <a:gd name="T86" fmla="*/ 4932 w 15694"/>
                <a:gd name="T87" fmla="*/ 2367 h 16093"/>
                <a:gd name="T88" fmla="*/ 4312 w 15694"/>
                <a:gd name="T89" fmla="*/ 1445 h 16093"/>
                <a:gd name="T90" fmla="*/ 3249 w 15694"/>
                <a:gd name="T91" fmla="*/ 1060 h 16093"/>
                <a:gd name="T92" fmla="*/ 11524 w 15694"/>
                <a:gd name="T93" fmla="*/ 1344 h 16093"/>
                <a:gd name="T94" fmla="*/ 10834 w 15694"/>
                <a:gd name="T95" fmla="*/ 2158 h 16093"/>
                <a:gd name="T96" fmla="*/ 13153 w 15694"/>
                <a:gd name="T97" fmla="*/ 4971 h 16093"/>
                <a:gd name="T98" fmla="*/ 14105 w 15694"/>
                <a:gd name="T99" fmla="*/ 4471 h 16093"/>
                <a:gd name="T100" fmla="*/ 14613 w 15694"/>
                <a:gd name="T101" fmla="*/ 3474 h 16093"/>
                <a:gd name="T102" fmla="*/ 14436 w 15694"/>
                <a:gd name="T103" fmla="*/ 2041 h 16093"/>
                <a:gd name="T104" fmla="*/ 13652 w 15694"/>
                <a:gd name="T105" fmla="*/ 1257 h 16093"/>
                <a:gd name="T106" fmla="*/ 13064 w 15694"/>
                <a:gd name="T107" fmla="*/ 15019 h 16093"/>
                <a:gd name="T108" fmla="*/ 14075 w 15694"/>
                <a:gd name="T109" fmla="*/ 14537 h 16093"/>
                <a:gd name="T110" fmla="*/ 14597 w 15694"/>
                <a:gd name="T111" fmla="*/ 13597 h 16093"/>
                <a:gd name="T112" fmla="*/ 14473 w 15694"/>
                <a:gd name="T113" fmla="*/ 12153 h 16093"/>
                <a:gd name="T114" fmla="*/ 13729 w 15694"/>
                <a:gd name="T115" fmla="*/ 11333 h 16093"/>
                <a:gd name="T116" fmla="*/ 10698 w 15694"/>
                <a:gd name="T117" fmla="*/ 13374 h 16093"/>
                <a:gd name="T118" fmla="*/ 11132 w 15694"/>
                <a:gd name="T119" fmla="*/ 14410 h 16093"/>
                <a:gd name="T120" fmla="*/ 12042 w 15694"/>
                <a:gd name="T121" fmla="*/ 14977 h 16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5694" h="16093">
                  <a:moveTo>
                    <a:pt x="2859" y="15033"/>
                  </a:moveTo>
                  <a:lnTo>
                    <a:pt x="3203" y="15033"/>
                  </a:lnTo>
                  <a:lnTo>
                    <a:pt x="3249" y="15033"/>
                  </a:lnTo>
                  <a:lnTo>
                    <a:pt x="3295" y="15031"/>
                  </a:lnTo>
                  <a:lnTo>
                    <a:pt x="3341" y="15028"/>
                  </a:lnTo>
                  <a:lnTo>
                    <a:pt x="3387" y="15024"/>
                  </a:lnTo>
                  <a:lnTo>
                    <a:pt x="3431" y="15019"/>
                  </a:lnTo>
                  <a:lnTo>
                    <a:pt x="3476" y="15013"/>
                  </a:lnTo>
                  <a:lnTo>
                    <a:pt x="3521" y="15005"/>
                  </a:lnTo>
                  <a:lnTo>
                    <a:pt x="3565" y="14997"/>
                  </a:lnTo>
                  <a:lnTo>
                    <a:pt x="3608" y="14987"/>
                  </a:lnTo>
                  <a:lnTo>
                    <a:pt x="3652" y="14977"/>
                  </a:lnTo>
                  <a:lnTo>
                    <a:pt x="3695" y="14965"/>
                  </a:lnTo>
                  <a:lnTo>
                    <a:pt x="3737" y="14952"/>
                  </a:lnTo>
                  <a:lnTo>
                    <a:pt x="3779" y="14938"/>
                  </a:lnTo>
                  <a:lnTo>
                    <a:pt x="3821" y="14924"/>
                  </a:lnTo>
                  <a:lnTo>
                    <a:pt x="3861" y="14908"/>
                  </a:lnTo>
                  <a:lnTo>
                    <a:pt x="3902" y="14892"/>
                  </a:lnTo>
                  <a:lnTo>
                    <a:pt x="3941" y="14874"/>
                  </a:lnTo>
                  <a:lnTo>
                    <a:pt x="3982" y="14856"/>
                  </a:lnTo>
                  <a:lnTo>
                    <a:pt x="4020" y="14837"/>
                  </a:lnTo>
                  <a:lnTo>
                    <a:pt x="4059" y="14816"/>
                  </a:lnTo>
                  <a:lnTo>
                    <a:pt x="4097" y="14794"/>
                  </a:lnTo>
                  <a:lnTo>
                    <a:pt x="4135" y="14772"/>
                  </a:lnTo>
                  <a:lnTo>
                    <a:pt x="4171" y="14750"/>
                  </a:lnTo>
                  <a:lnTo>
                    <a:pt x="4207" y="14726"/>
                  </a:lnTo>
                  <a:lnTo>
                    <a:pt x="4242" y="14701"/>
                  </a:lnTo>
                  <a:lnTo>
                    <a:pt x="4277" y="14676"/>
                  </a:lnTo>
                  <a:lnTo>
                    <a:pt x="4312" y="14650"/>
                  </a:lnTo>
                  <a:lnTo>
                    <a:pt x="4345" y="14623"/>
                  </a:lnTo>
                  <a:lnTo>
                    <a:pt x="4378" y="14595"/>
                  </a:lnTo>
                  <a:lnTo>
                    <a:pt x="4410" y="14566"/>
                  </a:lnTo>
                  <a:lnTo>
                    <a:pt x="4441" y="14537"/>
                  </a:lnTo>
                  <a:lnTo>
                    <a:pt x="4473" y="14507"/>
                  </a:lnTo>
                  <a:lnTo>
                    <a:pt x="4473" y="14505"/>
                  </a:lnTo>
                  <a:lnTo>
                    <a:pt x="4503" y="14474"/>
                  </a:lnTo>
                  <a:lnTo>
                    <a:pt x="4532" y="14442"/>
                  </a:lnTo>
                  <a:lnTo>
                    <a:pt x="4561" y="14410"/>
                  </a:lnTo>
                  <a:lnTo>
                    <a:pt x="4588" y="14377"/>
                  </a:lnTo>
                  <a:lnTo>
                    <a:pt x="4616" y="14344"/>
                  </a:lnTo>
                  <a:lnTo>
                    <a:pt x="4643" y="14310"/>
                  </a:lnTo>
                  <a:lnTo>
                    <a:pt x="4668" y="14274"/>
                  </a:lnTo>
                  <a:lnTo>
                    <a:pt x="4693" y="14238"/>
                  </a:lnTo>
                  <a:lnTo>
                    <a:pt x="4716" y="14202"/>
                  </a:lnTo>
                  <a:lnTo>
                    <a:pt x="4739" y="14166"/>
                  </a:lnTo>
                  <a:lnTo>
                    <a:pt x="4761" y="14129"/>
                  </a:lnTo>
                  <a:lnTo>
                    <a:pt x="4783" y="14090"/>
                  </a:lnTo>
                  <a:lnTo>
                    <a:pt x="4804" y="14052"/>
                  </a:lnTo>
                  <a:lnTo>
                    <a:pt x="4823" y="14013"/>
                  </a:lnTo>
                  <a:lnTo>
                    <a:pt x="4841" y="13974"/>
                  </a:lnTo>
                  <a:lnTo>
                    <a:pt x="4859" y="13934"/>
                  </a:lnTo>
                  <a:lnTo>
                    <a:pt x="4875" y="13893"/>
                  </a:lnTo>
                  <a:lnTo>
                    <a:pt x="4891" y="13852"/>
                  </a:lnTo>
                  <a:lnTo>
                    <a:pt x="4906" y="13811"/>
                  </a:lnTo>
                  <a:lnTo>
                    <a:pt x="4919" y="13769"/>
                  </a:lnTo>
                  <a:lnTo>
                    <a:pt x="4932" y="13726"/>
                  </a:lnTo>
                  <a:lnTo>
                    <a:pt x="4944" y="13684"/>
                  </a:lnTo>
                  <a:lnTo>
                    <a:pt x="4955" y="13641"/>
                  </a:lnTo>
                  <a:lnTo>
                    <a:pt x="4965" y="13597"/>
                  </a:lnTo>
                  <a:lnTo>
                    <a:pt x="4973" y="13553"/>
                  </a:lnTo>
                  <a:lnTo>
                    <a:pt x="4981" y="13508"/>
                  </a:lnTo>
                  <a:lnTo>
                    <a:pt x="4987" y="13464"/>
                  </a:lnTo>
                  <a:lnTo>
                    <a:pt x="4992" y="13419"/>
                  </a:lnTo>
                  <a:lnTo>
                    <a:pt x="4996" y="13373"/>
                  </a:lnTo>
                  <a:lnTo>
                    <a:pt x="4999" y="13328"/>
                  </a:lnTo>
                  <a:lnTo>
                    <a:pt x="5001" y="13283"/>
                  </a:lnTo>
                  <a:lnTo>
                    <a:pt x="5001" y="13236"/>
                  </a:lnTo>
                  <a:lnTo>
                    <a:pt x="5001" y="11094"/>
                  </a:lnTo>
                  <a:lnTo>
                    <a:pt x="2859" y="11094"/>
                  </a:lnTo>
                  <a:lnTo>
                    <a:pt x="2812" y="11094"/>
                  </a:lnTo>
                  <a:lnTo>
                    <a:pt x="2766" y="11096"/>
                  </a:lnTo>
                  <a:lnTo>
                    <a:pt x="2721" y="11099"/>
                  </a:lnTo>
                  <a:lnTo>
                    <a:pt x="2676" y="11103"/>
                  </a:lnTo>
                  <a:lnTo>
                    <a:pt x="2630" y="11108"/>
                  </a:lnTo>
                  <a:lnTo>
                    <a:pt x="2586" y="11114"/>
                  </a:lnTo>
                  <a:lnTo>
                    <a:pt x="2541" y="11122"/>
                  </a:lnTo>
                  <a:lnTo>
                    <a:pt x="2497" y="11130"/>
                  </a:lnTo>
                  <a:lnTo>
                    <a:pt x="2454" y="11140"/>
                  </a:lnTo>
                  <a:lnTo>
                    <a:pt x="2411" y="11151"/>
                  </a:lnTo>
                  <a:lnTo>
                    <a:pt x="2368" y="11163"/>
                  </a:lnTo>
                  <a:lnTo>
                    <a:pt x="2325" y="11176"/>
                  </a:lnTo>
                  <a:lnTo>
                    <a:pt x="2283" y="11189"/>
                  </a:lnTo>
                  <a:lnTo>
                    <a:pt x="2242" y="11204"/>
                  </a:lnTo>
                  <a:lnTo>
                    <a:pt x="2201" y="11220"/>
                  </a:lnTo>
                  <a:lnTo>
                    <a:pt x="2160" y="11236"/>
                  </a:lnTo>
                  <a:lnTo>
                    <a:pt x="2120" y="11254"/>
                  </a:lnTo>
                  <a:lnTo>
                    <a:pt x="2081" y="11272"/>
                  </a:lnTo>
                  <a:lnTo>
                    <a:pt x="2042" y="11291"/>
                  </a:lnTo>
                  <a:lnTo>
                    <a:pt x="2003" y="11312"/>
                  </a:lnTo>
                  <a:lnTo>
                    <a:pt x="1965" y="11333"/>
                  </a:lnTo>
                  <a:lnTo>
                    <a:pt x="1928" y="11356"/>
                  </a:lnTo>
                  <a:lnTo>
                    <a:pt x="1892" y="11379"/>
                  </a:lnTo>
                  <a:lnTo>
                    <a:pt x="1855" y="11403"/>
                  </a:lnTo>
                  <a:lnTo>
                    <a:pt x="1819" y="11427"/>
                  </a:lnTo>
                  <a:lnTo>
                    <a:pt x="1784" y="11452"/>
                  </a:lnTo>
                  <a:lnTo>
                    <a:pt x="1750" y="11479"/>
                  </a:lnTo>
                  <a:lnTo>
                    <a:pt x="1717" y="11506"/>
                  </a:lnTo>
                  <a:lnTo>
                    <a:pt x="1683" y="11534"/>
                  </a:lnTo>
                  <a:lnTo>
                    <a:pt x="1651" y="11563"/>
                  </a:lnTo>
                  <a:lnTo>
                    <a:pt x="1620" y="11592"/>
                  </a:lnTo>
                  <a:lnTo>
                    <a:pt x="1589" y="11622"/>
                  </a:lnTo>
                  <a:lnTo>
                    <a:pt x="1587" y="11622"/>
                  </a:lnTo>
                  <a:lnTo>
                    <a:pt x="1557" y="11653"/>
                  </a:lnTo>
                  <a:lnTo>
                    <a:pt x="1527" y="11685"/>
                  </a:lnTo>
                  <a:lnTo>
                    <a:pt x="1498" y="11717"/>
                  </a:lnTo>
                  <a:lnTo>
                    <a:pt x="1471" y="11750"/>
                  </a:lnTo>
                  <a:lnTo>
                    <a:pt x="1444" y="11783"/>
                  </a:lnTo>
                  <a:lnTo>
                    <a:pt x="1418" y="11817"/>
                  </a:lnTo>
                  <a:lnTo>
                    <a:pt x="1393" y="11852"/>
                  </a:lnTo>
                  <a:lnTo>
                    <a:pt x="1367" y="11888"/>
                  </a:lnTo>
                  <a:lnTo>
                    <a:pt x="1343" y="11924"/>
                  </a:lnTo>
                  <a:lnTo>
                    <a:pt x="1321" y="11960"/>
                  </a:lnTo>
                  <a:lnTo>
                    <a:pt x="1299" y="11997"/>
                  </a:lnTo>
                  <a:lnTo>
                    <a:pt x="1278" y="12036"/>
                  </a:lnTo>
                  <a:lnTo>
                    <a:pt x="1257" y="12075"/>
                  </a:lnTo>
                  <a:lnTo>
                    <a:pt x="1238" y="12113"/>
                  </a:lnTo>
                  <a:lnTo>
                    <a:pt x="1220" y="12153"/>
                  </a:lnTo>
                  <a:lnTo>
                    <a:pt x="1201" y="12192"/>
                  </a:lnTo>
                  <a:lnTo>
                    <a:pt x="1185" y="12234"/>
                  </a:lnTo>
                  <a:lnTo>
                    <a:pt x="1169" y="12274"/>
                  </a:lnTo>
                  <a:lnTo>
                    <a:pt x="1155" y="12315"/>
                  </a:lnTo>
                  <a:lnTo>
                    <a:pt x="1141" y="12357"/>
                  </a:lnTo>
                  <a:lnTo>
                    <a:pt x="1128" y="12400"/>
                  </a:lnTo>
                  <a:lnTo>
                    <a:pt x="1117" y="12443"/>
                  </a:lnTo>
                  <a:lnTo>
                    <a:pt x="1107" y="12486"/>
                  </a:lnTo>
                  <a:lnTo>
                    <a:pt x="1097" y="12529"/>
                  </a:lnTo>
                  <a:lnTo>
                    <a:pt x="1089" y="12574"/>
                  </a:lnTo>
                  <a:lnTo>
                    <a:pt x="1081" y="12618"/>
                  </a:lnTo>
                  <a:lnTo>
                    <a:pt x="1075" y="12663"/>
                  </a:lnTo>
                  <a:lnTo>
                    <a:pt x="1070" y="12707"/>
                  </a:lnTo>
                  <a:lnTo>
                    <a:pt x="1066" y="12754"/>
                  </a:lnTo>
                  <a:lnTo>
                    <a:pt x="1063" y="12799"/>
                  </a:lnTo>
                  <a:lnTo>
                    <a:pt x="1061" y="12845"/>
                  </a:lnTo>
                  <a:lnTo>
                    <a:pt x="1061" y="12891"/>
                  </a:lnTo>
                  <a:lnTo>
                    <a:pt x="1061" y="13236"/>
                  </a:lnTo>
                  <a:lnTo>
                    <a:pt x="1061" y="13283"/>
                  </a:lnTo>
                  <a:lnTo>
                    <a:pt x="1063" y="13328"/>
                  </a:lnTo>
                  <a:lnTo>
                    <a:pt x="1066" y="13374"/>
                  </a:lnTo>
                  <a:lnTo>
                    <a:pt x="1070" y="13420"/>
                  </a:lnTo>
                  <a:lnTo>
                    <a:pt x="1075" y="13464"/>
                  </a:lnTo>
                  <a:lnTo>
                    <a:pt x="1081" y="13509"/>
                  </a:lnTo>
                  <a:lnTo>
                    <a:pt x="1089" y="13553"/>
                  </a:lnTo>
                  <a:lnTo>
                    <a:pt x="1097" y="13598"/>
                  </a:lnTo>
                  <a:lnTo>
                    <a:pt x="1107" y="13641"/>
                  </a:lnTo>
                  <a:lnTo>
                    <a:pt x="1117" y="13684"/>
                  </a:lnTo>
                  <a:lnTo>
                    <a:pt x="1128" y="13727"/>
                  </a:lnTo>
                  <a:lnTo>
                    <a:pt x="1141" y="13770"/>
                  </a:lnTo>
                  <a:lnTo>
                    <a:pt x="1155" y="13812"/>
                  </a:lnTo>
                  <a:lnTo>
                    <a:pt x="1169" y="13853"/>
                  </a:lnTo>
                  <a:lnTo>
                    <a:pt x="1185" y="13894"/>
                  </a:lnTo>
                  <a:lnTo>
                    <a:pt x="1201" y="13935"/>
                  </a:lnTo>
                  <a:lnTo>
                    <a:pt x="1220" y="13975"/>
                  </a:lnTo>
                  <a:lnTo>
                    <a:pt x="1238" y="14014"/>
                  </a:lnTo>
                  <a:lnTo>
                    <a:pt x="1257" y="14053"/>
                  </a:lnTo>
                  <a:lnTo>
                    <a:pt x="1278" y="14091"/>
                  </a:lnTo>
                  <a:lnTo>
                    <a:pt x="1299" y="14130"/>
                  </a:lnTo>
                  <a:lnTo>
                    <a:pt x="1321" y="14167"/>
                  </a:lnTo>
                  <a:lnTo>
                    <a:pt x="1343" y="14203"/>
                  </a:lnTo>
                  <a:lnTo>
                    <a:pt x="1367" y="14239"/>
                  </a:lnTo>
                  <a:lnTo>
                    <a:pt x="1393" y="14274"/>
                  </a:lnTo>
                  <a:lnTo>
                    <a:pt x="1418" y="14310"/>
                  </a:lnTo>
                  <a:lnTo>
                    <a:pt x="1444" y="14344"/>
                  </a:lnTo>
                  <a:lnTo>
                    <a:pt x="1471" y="14377"/>
                  </a:lnTo>
                  <a:lnTo>
                    <a:pt x="1498" y="14410"/>
                  </a:lnTo>
                  <a:lnTo>
                    <a:pt x="1527" y="14442"/>
                  </a:lnTo>
                  <a:lnTo>
                    <a:pt x="1557" y="14475"/>
                  </a:lnTo>
                  <a:lnTo>
                    <a:pt x="1587" y="14505"/>
                  </a:lnTo>
                  <a:lnTo>
                    <a:pt x="1589" y="14507"/>
                  </a:lnTo>
                  <a:lnTo>
                    <a:pt x="1619" y="14537"/>
                  </a:lnTo>
                  <a:lnTo>
                    <a:pt x="1651" y="14566"/>
                  </a:lnTo>
                  <a:lnTo>
                    <a:pt x="1683" y="14595"/>
                  </a:lnTo>
                  <a:lnTo>
                    <a:pt x="1717" y="14623"/>
                  </a:lnTo>
                  <a:lnTo>
                    <a:pt x="1750" y="14650"/>
                  </a:lnTo>
                  <a:lnTo>
                    <a:pt x="1784" y="14676"/>
                  </a:lnTo>
                  <a:lnTo>
                    <a:pt x="1819" y="14701"/>
                  </a:lnTo>
                  <a:lnTo>
                    <a:pt x="1854" y="14726"/>
                  </a:lnTo>
                  <a:lnTo>
                    <a:pt x="1891" y="14750"/>
                  </a:lnTo>
                  <a:lnTo>
                    <a:pt x="1927" y="14772"/>
                  </a:lnTo>
                  <a:lnTo>
                    <a:pt x="1964" y="14794"/>
                  </a:lnTo>
                  <a:lnTo>
                    <a:pt x="2002" y="14816"/>
                  </a:lnTo>
                  <a:lnTo>
                    <a:pt x="2041" y="14837"/>
                  </a:lnTo>
                  <a:lnTo>
                    <a:pt x="2080" y="14856"/>
                  </a:lnTo>
                  <a:lnTo>
                    <a:pt x="2119" y="14874"/>
                  </a:lnTo>
                  <a:lnTo>
                    <a:pt x="2159" y="14892"/>
                  </a:lnTo>
                  <a:lnTo>
                    <a:pt x="2200" y="14908"/>
                  </a:lnTo>
                  <a:lnTo>
                    <a:pt x="2241" y="14924"/>
                  </a:lnTo>
                  <a:lnTo>
                    <a:pt x="2282" y="14938"/>
                  </a:lnTo>
                  <a:lnTo>
                    <a:pt x="2324" y="14952"/>
                  </a:lnTo>
                  <a:lnTo>
                    <a:pt x="2367" y="14965"/>
                  </a:lnTo>
                  <a:lnTo>
                    <a:pt x="2410" y="14977"/>
                  </a:lnTo>
                  <a:lnTo>
                    <a:pt x="2453" y="14987"/>
                  </a:lnTo>
                  <a:lnTo>
                    <a:pt x="2496" y="14997"/>
                  </a:lnTo>
                  <a:lnTo>
                    <a:pt x="2541" y="15005"/>
                  </a:lnTo>
                  <a:lnTo>
                    <a:pt x="2585" y="15013"/>
                  </a:lnTo>
                  <a:lnTo>
                    <a:pt x="2630" y="15019"/>
                  </a:lnTo>
                  <a:lnTo>
                    <a:pt x="2675" y="15024"/>
                  </a:lnTo>
                  <a:lnTo>
                    <a:pt x="2720" y="15028"/>
                  </a:lnTo>
                  <a:lnTo>
                    <a:pt x="2766" y="15031"/>
                  </a:lnTo>
                  <a:lnTo>
                    <a:pt x="2812" y="15033"/>
                  </a:lnTo>
                  <a:lnTo>
                    <a:pt x="2859" y="15033"/>
                  </a:lnTo>
                  <a:close/>
                  <a:moveTo>
                    <a:pt x="2859" y="0"/>
                  </a:moveTo>
                  <a:lnTo>
                    <a:pt x="3203" y="0"/>
                  </a:lnTo>
                  <a:lnTo>
                    <a:pt x="3277" y="1"/>
                  </a:lnTo>
                  <a:lnTo>
                    <a:pt x="3350" y="4"/>
                  </a:lnTo>
                  <a:lnTo>
                    <a:pt x="3422" y="8"/>
                  </a:lnTo>
                  <a:lnTo>
                    <a:pt x="3495" y="15"/>
                  </a:lnTo>
                  <a:lnTo>
                    <a:pt x="3566" y="23"/>
                  </a:lnTo>
                  <a:lnTo>
                    <a:pt x="3637" y="33"/>
                  </a:lnTo>
                  <a:lnTo>
                    <a:pt x="3708" y="44"/>
                  </a:lnTo>
                  <a:lnTo>
                    <a:pt x="3777" y="58"/>
                  </a:lnTo>
                  <a:lnTo>
                    <a:pt x="3847" y="73"/>
                  </a:lnTo>
                  <a:lnTo>
                    <a:pt x="3915" y="91"/>
                  </a:lnTo>
                  <a:lnTo>
                    <a:pt x="3984" y="109"/>
                  </a:lnTo>
                  <a:lnTo>
                    <a:pt x="4051" y="129"/>
                  </a:lnTo>
                  <a:lnTo>
                    <a:pt x="4117" y="151"/>
                  </a:lnTo>
                  <a:lnTo>
                    <a:pt x="4184" y="174"/>
                  </a:lnTo>
                  <a:lnTo>
                    <a:pt x="4249" y="199"/>
                  </a:lnTo>
                  <a:lnTo>
                    <a:pt x="4314" y="225"/>
                  </a:lnTo>
                  <a:lnTo>
                    <a:pt x="4377" y="253"/>
                  </a:lnTo>
                  <a:lnTo>
                    <a:pt x="4439" y="283"/>
                  </a:lnTo>
                  <a:lnTo>
                    <a:pt x="4502" y="314"/>
                  </a:lnTo>
                  <a:lnTo>
                    <a:pt x="4563" y="346"/>
                  </a:lnTo>
                  <a:lnTo>
                    <a:pt x="4624" y="380"/>
                  </a:lnTo>
                  <a:lnTo>
                    <a:pt x="4683" y="415"/>
                  </a:lnTo>
                  <a:lnTo>
                    <a:pt x="4741" y="452"/>
                  </a:lnTo>
                  <a:lnTo>
                    <a:pt x="4799" y="490"/>
                  </a:lnTo>
                  <a:lnTo>
                    <a:pt x="4855" y="529"/>
                  </a:lnTo>
                  <a:lnTo>
                    <a:pt x="4911" y="569"/>
                  </a:lnTo>
                  <a:lnTo>
                    <a:pt x="4966" y="612"/>
                  </a:lnTo>
                  <a:lnTo>
                    <a:pt x="5019" y="655"/>
                  </a:lnTo>
                  <a:lnTo>
                    <a:pt x="5071" y="699"/>
                  </a:lnTo>
                  <a:lnTo>
                    <a:pt x="5123" y="744"/>
                  </a:lnTo>
                  <a:lnTo>
                    <a:pt x="5173" y="791"/>
                  </a:lnTo>
                  <a:lnTo>
                    <a:pt x="5222" y="839"/>
                  </a:lnTo>
                  <a:lnTo>
                    <a:pt x="5271" y="888"/>
                  </a:lnTo>
                  <a:lnTo>
                    <a:pt x="5317" y="938"/>
                  </a:lnTo>
                  <a:lnTo>
                    <a:pt x="5362" y="990"/>
                  </a:lnTo>
                  <a:lnTo>
                    <a:pt x="5406" y="1042"/>
                  </a:lnTo>
                  <a:lnTo>
                    <a:pt x="5450" y="1095"/>
                  </a:lnTo>
                  <a:lnTo>
                    <a:pt x="5492" y="1150"/>
                  </a:lnTo>
                  <a:lnTo>
                    <a:pt x="5532" y="1205"/>
                  </a:lnTo>
                  <a:lnTo>
                    <a:pt x="5571" y="1262"/>
                  </a:lnTo>
                  <a:lnTo>
                    <a:pt x="5610" y="1320"/>
                  </a:lnTo>
                  <a:lnTo>
                    <a:pt x="5646" y="1378"/>
                  </a:lnTo>
                  <a:lnTo>
                    <a:pt x="5681" y="1437"/>
                  </a:lnTo>
                  <a:lnTo>
                    <a:pt x="5715" y="1498"/>
                  </a:lnTo>
                  <a:lnTo>
                    <a:pt x="5748" y="1559"/>
                  </a:lnTo>
                  <a:lnTo>
                    <a:pt x="5779" y="1621"/>
                  </a:lnTo>
                  <a:lnTo>
                    <a:pt x="5808" y="1684"/>
                  </a:lnTo>
                  <a:lnTo>
                    <a:pt x="5836" y="1747"/>
                  </a:lnTo>
                  <a:lnTo>
                    <a:pt x="5862" y="1811"/>
                  </a:lnTo>
                  <a:lnTo>
                    <a:pt x="5887" y="1877"/>
                  </a:lnTo>
                  <a:lnTo>
                    <a:pt x="5911" y="1943"/>
                  </a:lnTo>
                  <a:lnTo>
                    <a:pt x="5932" y="2010"/>
                  </a:lnTo>
                  <a:lnTo>
                    <a:pt x="5952" y="2077"/>
                  </a:lnTo>
                  <a:lnTo>
                    <a:pt x="5971" y="2145"/>
                  </a:lnTo>
                  <a:lnTo>
                    <a:pt x="5988" y="2214"/>
                  </a:lnTo>
                  <a:lnTo>
                    <a:pt x="6003" y="2283"/>
                  </a:lnTo>
                  <a:lnTo>
                    <a:pt x="6016" y="2353"/>
                  </a:lnTo>
                  <a:lnTo>
                    <a:pt x="6028" y="2423"/>
                  </a:lnTo>
                  <a:lnTo>
                    <a:pt x="6038" y="2494"/>
                  </a:lnTo>
                  <a:lnTo>
                    <a:pt x="6046" y="2566"/>
                  </a:lnTo>
                  <a:lnTo>
                    <a:pt x="6053" y="2638"/>
                  </a:lnTo>
                  <a:lnTo>
                    <a:pt x="6057" y="2711"/>
                  </a:lnTo>
                  <a:lnTo>
                    <a:pt x="6060" y="2783"/>
                  </a:lnTo>
                  <a:lnTo>
                    <a:pt x="6061" y="2857"/>
                  </a:lnTo>
                  <a:lnTo>
                    <a:pt x="6061" y="4999"/>
                  </a:lnTo>
                  <a:lnTo>
                    <a:pt x="9633" y="4999"/>
                  </a:lnTo>
                  <a:lnTo>
                    <a:pt x="9633" y="2857"/>
                  </a:lnTo>
                  <a:lnTo>
                    <a:pt x="9634" y="2784"/>
                  </a:lnTo>
                  <a:lnTo>
                    <a:pt x="9637" y="2711"/>
                  </a:lnTo>
                  <a:lnTo>
                    <a:pt x="9641" y="2638"/>
                  </a:lnTo>
                  <a:lnTo>
                    <a:pt x="9648" y="2567"/>
                  </a:lnTo>
                  <a:lnTo>
                    <a:pt x="9656" y="2495"/>
                  </a:lnTo>
                  <a:lnTo>
                    <a:pt x="9666" y="2424"/>
                  </a:lnTo>
                  <a:lnTo>
                    <a:pt x="9678" y="2354"/>
                  </a:lnTo>
                  <a:lnTo>
                    <a:pt x="9691" y="2284"/>
                  </a:lnTo>
                  <a:lnTo>
                    <a:pt x="9706" y="2215"/>
                  </a:lnTo>
                  <a:lnTo>
                    <a:pt x="9723" y="2146"/>
                  </a:lnTo>
                  <a:lnTo>
                    <a:pt x="9741" y="2078"/>
                  </a:lnTo>
                  <a:lnTo>
                    <a:pt x="9762" y="2011"/>
                  </a:lnTo>
                  <a:lnTo>
                    <a:pt x="9783" y="1944"/>
                  </a:lnTo>
                  <a:lnTo>
                    <a:pt x="9807" y="1879"/>
                  </a:lnTo>
                  <a:lnTo>
                    <a:pt x="9832" y="1813"/>
                  </a:lnTo>
                  <a:lnTo>
                    <a:pt x="9858" y="1749"/>
                  </a:lnTo>
                  <a:lnTo>
                    <a:pt x="9886" y="1686"/>
                  </a:lnTo>
                  <a:lnTo>
                    <a:pt x="9915" y="1622"/>
                  </a:lnTo>
                  <a:lnTo>
                    <a:pt x="9946" y="1561"/>
                  </a:lnTo>
                  <a:lnTo>
                    <a:pt x="9979" y="1500"/>
                  </a:lnTo>
                  <a:lnTo>
                    <a:pt x="10013" y="1439"/>
                  </a:lnTo>
                  <a:lnTo>
                    <a:pt x="10048" y="1380"/>
                  </a:lnTo>
                  <a:lnTo>
                    <a:pt x="10085" y="1322"/>
                  </a:lnTo>
                  <a:lnTo>
                    <a:pt x="10123" y="1263"/>
                  </a:lnTo>
                  <a:lnTo>
                    <a:pt x="10162" y="1207"/>
                  </a:lnTo>
                  <a:lnTo>
                    <a:pt x="10203" y="1152"/>
                  </a:lnTo>
                  <a:lnTo>
                    <a:pt x="10244" y="1097"/>
                  </a:lnTo>
                  <a:lnTo>
                    <a:pt x="10288" y="1044"/>
                  </a:lnTo>
                  <a:lnTo>
                    <a:pt x="10332" y="991"/>
                  </a:lnTo>
                  <a:lnTo>
                    <a:pt x="10378" y="939"/>
                  </a:lnTo>
                  <a:lnTo>
                    <a:pt x="10424" y="889"/>
                  </a:lnTo>
                  <a:lnTo>
                    <a:pt x="10473" y="840"/>
                  </a:lnTo>
                  <a:lnTo>
                    <a:pt x="10472" y="839"/>
                  </a:lnTo>
                  <a:lnTo>
                    <a:pt x="10521" y="791"/>
                  </a:lnTo>
                  <a:lnTo>
                    <a:pt x="10571" y="744"/>
                  </a:lnTo>
                  <a:lnTo>
                    <a:pt x="10623" y="699"/>
                  </a:lnTo>
                  <a:lnTo>
                    <a:pt x="10675" y="655"/>
                  </a:lnTo>
                  <a:lnTo>
                    <a:pt x="10728" y="612"/>
                  </a:lnTo>
                  <a:lnTo>
                    <a:pt x="10783" y="569"/>
                  </a:lnTo>
                  <a:lnTo>
                    <a:pt x="10839" y="529"/>
                  </a:lnTo>
                  <a:lnTo>
                    <a:pt x="10895" y="490"/>
                  </a:lnTo>
                  <a:lnTo>
                    <a:pt x="10953" y="452"/>
                  </a:lnTo>
                  <a:lnTo>
                    <a:pt x="11011" y="415"/>
                  </a:lnTo>
                  <a:lnTo>
                    <a:pt x="11070" y="380"/>
                  </a:lnTo>
                  <a:lnTo>
                    <a:pt x="11131" y="346"/>
                  </a:lnTo>
                  <a:lnTo>
                    <a:pt x="11192" y="314"/>
                  </a:lnTo>
                  <a:lnTo>
                    <a:pt x="11254" y="283"/>
                  </a:lnTo>
                  <a:lnTo>
                    <a:pt x="11317" y="253"/>
                  </a:lnTo>
                  <a:lnTo>
                    <a:pt x="11380" y="225"/>
                  </a:lnTo>
                  <a:lnTo>
                    <a:pt x="11445" y="199"/>
                  </a:lnTo>
                  <a:lnTo>
                    <a:pt x="11510" y="174"/>
                  </a:lnTo>
                  <a:lnTo>
                    <a:pt x="11577" y="151"/>
                  </a:lnTo>
                  <a:lnTo>
                    <a:pt x="11643" y="129"/>
                  </a:lnTo>
                  <a:lnTo>
                    <a:pt x="11710" y="109"/>
                  </a:lnTo>
                  <a:lnTo>
                    <a:pt x="11779" y="91"/>
                  </a:lnTo>
                  <a:lnTo>
                    <a:pt x="11847" y="73"/>
                  </a:lnTo>
                  <a:lnTo>
                    <a:pt x="11917" y="58"/>
                  </a:lnTo>
                  <a:lnTo>
                    <a:pt x="11986" y="44"/>
                  </a:lnTo>
                  <a:lnTo>
                    <a:pt x="12057" y="33"/>
                  </a:lnTo>
                  <a:lnTo>
                    <a:pt x="12128" y="23"/>
                  </a:lnTo>
                  <a:lnTo>
                    <a:pt x="12199" y="15"/>
                  </a:lnTo>
                  <a:lnTo>
                    <a:pt x="12272" y="8"/>
                  </a:lnTo>
                  <a:lnTo>
                    <a:pt x="12344" y="4"/>
                  </a:lnTo>
                  <a:lnTo>
                    <a:pt x="12417" y="1"/>
                  </a:lnTo>
                  <a:lnTo>
                    <a:pt x="12491" y="0"/>
                  </a:lnTo>
                  <a:lnTo>
                    <a:pt x="12835" y="0"/>
                  </a:lnTo>
                  <a:lnTo>
                    <a:pt x="12910" y="1"/>
                  </a:lnTo>
                  <a:lnTo>
                    <a:pt x="12982" y="4"/>
                  </a:lnTo>
                  <a:lnTo>
                    <a:pt x="13055" y="8"/>
                  </a:lnTo>
                  <a:lnTo>
                    <a:pt x="13127" y="15"/>
                  </a:lnTo>
                  <a:lnTo>
                    <a:pt x="13199" y="23"/>
                  </a:lnTo>
                  <a:lnTo>
                    <a:pt x="13270" y="33"/>
                  </a:lnTo>
                  <a:lnTo>
                    <a:pt x="13340" y="44"/>
                  </a:lnTo>
                  <a:lnTo>
                    <a:pt x="13410" y="58"/>
                  </a:lnTo>
                  <a:lnTo>
                    <a:pt x="13479" y="73"/>
                  </a:lnTo>
                  <a:lnTo>
                    <a:pt x="13548" y="91"/>
                  </a:lnTo>
                  <a:lnTo>
                    <a:pt x="13616" y="109"/>
                  </a:lnTo>
                  <a:lnTo>
                    <a:pt x="13684" y="129"/>
                  </a:lnTo>
                  <a:lnTo>
                    <a:pt x="13750" y="151"/>
                  </a:lnTo>
                  <a:lnTo>
                    <a:pt x="13816" y="174"/>
                  </a:lnTo>
                  <a:lnTo>
                    <a:pt x="13882" y="199"/>
                  </a:lnTo>
                  <a:lnTo>
                    <a:pt x="13946" y="225"/>
                  </a:lnTo>
                  <a:lnTo>
                    <a:pt x="14010" y="253"/>
                  </a:lnTo>
                  <a:lnTo>
                    <a:pt x="14072" y="283"/>
                  </a:lnTo>
                  <a:lnTo>
                    <a:pt x="14134" y="314"/>
                  </a:lnTo>
                  <a:lnTo>
                    <a:pt x="14196" y="346"/>
                  </a:lnTo>
                  <a:lnTo>
                    <a:pt x="14256" y="380"/>
                  </a:lnTo>
                  <a:lnTo>
                    <a:pt x="14315" y="415"/>
                  </a:lnTo>
                  <a:lnTo>
                    <a:pt x="14374" y="452"/>
                  </a:lnTo>
                  <a:lnTo>
                    <a:pt x="14431" y="490"/>
                  </a:lnTo>
                  <a:lnTo>
                    <a:pt x="14488" y="529"/>
                  </a:lnTo>
                  <a:lnTo>
                    <a:pt x="14544" y="569"/>
                  </a:lnTo>
                  <a:lnTo>
                    <a:pt x="14598" y="612"/>
                  </a:lnTo>
                  <a:lnTo>
                    <a:pt x="14652" y="655"/>
                  </a:lnTo>
                  <a:lnTo>
                    <a:pt x="14704" y="699"/>
                  </a:lnTo>
                  <a:lnTo>
                    <a:pt x="14755" y="744"/>
                  </a:lnTo>
                  <a:lnTo>
                    <a:pt x="14806" y="791"/>
                  </a:lnTo>
                  <a:lnTo>
                    <a:pt x="14855" y="839"/>
                  </a:lnTo>
                  <a:lnTo>
                    <a:pt x="14903" y="888"/>
                  </a:lnTo>
                  <a:lnTo>
                    <a:pt x="14949" y="938"/>
                  </a:lnTo>
                  <a:lnTo>
                    <a:pt x="14995" y="990"/>
                  </a:lnTo>
                  <a:lnTo>
                    <a:pt x="15039" y="1042"/>
                  </a:lnTo>
                  <a:lnTo>
                    <a:pt x="15082" y="1095"/>
                  </a:lnTo>
                  <a:lnTo>
                    <a:pt x="15124" y="1150"/>
                  </a:lnTo>
                  <a:lnTo>
                    <a:pt x="15165" y="1205"/>
                  </a:lnTo>
                  <a:lnTo>
                    <a:pt x="15204" y="1262"/>
                  </a:lnTo>
                  <a:lnTo>
                    <a:pt x="15242" y="1320"/>
                  </a:lnTo>
                  <a:lnTo>
                    <a:pt x="15278" y="1378"/>
                  </a:lnTo>
                  <a:lnTo>
                    <a:pt x="15314" y="1437"/>
                  </a:lnTo>
                  <a:lnTo>
                    <a:pt x="15348" y="1498"/>
                  </a:lnTo>
                  <a:lnTo>
                    <a:pt x="15380" y="1559"/>
                  </a:lnTo>
                  <a:lnTo>
                    <a:pt x="15411" y="1621"/>
                  </a:lnTo>
                  <a:lnTo>
                    <a:pt x="15440" y="1684"/>
                  </a:lnTo>
                  <a:lnTo>
                    <a:pt x="15469" y="1747"/>
                  </a:lnTo>
                  <a:lnTo>
                    <a:pt x="15495" y="1811"/>
                  </a:lnTo>
                  <a:lnTo>
                    <a:pt x="15520" y="1877"/>
                  </a:lnTo>
                  <a:lnTo>
                    <a:pt x="15543" y="1943"/>
                  </a:lnTo>
                  <a:lnTo>
                    <a:pt x="15565" y="2010"/>
                  </a:lnTo>
                  <a:lnTo>
                    <a:pt x="15585" y="2077"/>
                  </a:lnTo>
                  <a:lnTo>
                    <a:pt x="15603" y="2145"/>
                  </a:lnTo>
                  <a:lnTo>
                    <a:pt x="15621" y="2214"/>
                  </a:lnTo>
                  <a:lnTo>
                    <a:pt x="15636" y="2283"/>
                  </a:lnTo>
                  <a:lnTo>
                    <a:pt x="15650" y="2353"/>
                  </a:lnTo>
                  <a:lnTo>
                    <a:pt x="15661" y="2423"/>
                  </a:lnTo>
                  <a:lnTo>
                    <a:pt x="15671" y="2494"/>
                  </a:lnTo>
                  <a:lnTo>
                    <a:pt x="15679" y="2566"/>
                  </a:lnTo>
                  <a:lnTo>
                    <a:pt x="15686" y="2638"/>
                  </a:lnTo>
                  <a:lnTo>
                    <a:pt x="15690" y="2711"/>
                  </a:lnTo>
                  <a:lnTo>
                    <a:pt x="15693" y="2783"/>
                  </a:lnTo>
                  <a:lnTo>
                    <a:pt x="15694" y="2857"/>
                  </a:lnTo>
                  <a:lnTo>
                    <a:pt x="15694" y="3202"/>
                  </a:lnTo>
                  <a:lnTo>
                    <a:pt x="15693" y="3276"/>
                  </a:lnTo>
                  <a:lnTo>
                    <a:pt x="15690" y="3348"/>
                  </a:lnTo>
                  <a:lnTo>
                    <a:pt x="15686" y="3421"/>
                  </a:lnTo>
                  <a:lnTo>
                    <a:pt x="15679" y="3493"/>
                  </a:lnTo>
                  <a:lnTo>
                    <a:pt x="15671" y="3565"/>
                  </a:lnTo>
                  <a:lnTo>
                    <a:pt x="15661" y="3636"/>
                  </a:lnTo>
                  <a:lnTo>
                    <a:pt x="15650" y="3706"/>
                  </a:lnTo>
                  <a:lnTo>
                    <a:pt x="15636" y="3776"/>
                  </a:lnTo>
                  <a:lnTo>
                    <a:pt x="15621" y="3845"/>
                  </a:lnTo>
                  <a:lnTo>
                    <a:pt x="15603" y="3914"/>
                  </a:lnTo>
                  <a:lnTo>
                    <a:pt x="15585" y="3982"/>
                  </a:lnTo>
                  <a:lnTo>
                    <a:pt x="15565" y="4049"/>
                  </a:lnTo>
                  <a:lnTo>
                    <a:pt x="15543" y="4116"/>
                  </a:lnTo>
                  <a:lnTo>
                    <a:pt x="15520" y="4182"/>
                  </a:lnTo>
                  <a:lnTo>
                    <a:pt x="15495" y="4248"/>
                  </a:lnTo>
                  <a:lnTo>
                    <a:pt x="15469" y="4312"/>
                  </a:lnTo>
                  <a:lnTo>
                    <a:pt x="15440" y="4375"/>
                  </a:lnTo>
                  <a:lnTo>
                    <a:pt x="15411" y="4439"/>
                  </a:lnTo>
                  <a:lnTo>
                    <a:pt x="15380" y="4500"/>
                  </a:lnTo>
                  <a:lnTo>
                    <a:pt x="15348" y="4561"/>
                  </a:lnTo>
                  <a:lnTo>
                    <a:pt x="15314" y="4622"/>
                  </a:lnTo>
                  <a:lnTo>
                    <a:pt x="15278" y="4681"/>
                  </a:lnTo>
                  <a:lnTo>
                    <a:pt x="15242" y="4739"/>
                  </a:lnTo>
                  <a:lnTo>
                    <a:pt x="15204" y="4797"/>
                  </a:lnTo>
                  <a:lnTo>
                    <a:pt x="15165" y="4853"/>
                  </a:lnTo>
                  <a:lnTo>
                    <a:pt x="15124" y="4909"/>
                  </a:lnTo>
                  <a:lnTo>
                    <a:pt x="15082" y="4964"/>
                  </a:lnTo>
                  <a:lnTo>
                    <a:pt x="15039" y="5017"/>
                  </a:lnTo>
                  <a:lnTo>
                    <a:pt x="14995" y="5069"/>
                  </a:lnTo>
                  <a:lnTo>
                    <a:pt x="14949" y="5121"/>
                  </a:lnTo>
                  <a:lnTo>
                    <a:pt x="14903" y="5171"/>
                  </a:lnTo>
                  <a:lnTo>
                    <a:pt x="14855" y="5220"/>
                  </a:lnTo>
                  <a:lnTo>
                    <a:pt x="14854" y="5219"/>
                  </a:lnTo>
                  <a:lnTo>
                    <a:pt x="14805" y="5267"/>
                  </a:lnTo>
                  <a:lnTo>
                    <a:pt x="14754" y="5314"/>
                  </a:lnTo>
                  <a:lnTo>
                    <a:pt x="14703" y="5360"/>
                  </a:lnTo>
                  <a:lnTo>
                    <a:pt x="14650" y="5404"/>
                  </a:lnTo>
                  <a:lnTo>
                    <a:pt x="14596" y="5446"/>
                  </a:lnTo>
                  <a:lnTo>
                    <a:pt x="14542" y="5489"/>
                  </a:lnTo>
                  <a:lnTo>
                    <a:pt x="14487" y="5530"/>
                  </a:lnTo>
                  <a:lnTo>
                    <a:pt x="14430" y="5569"/>
                  </a:lnTo>
                  <a:lnTo>
                    <a:pt x="14372" y="5606"/>
                  </a:lnTo>
                  <a:lnTo>
                    <a:pt x="14313" y="5644"/>
                  </a:lnTo>
                  <a:lnTo>
                    <a:pt x="14254" y="5679"/>
                  </a:lnTo>
                  <a:lnTo>
                    <a:pt x="14194" y="5712"/>
                  </a:lnTo>
                  <a:lnTo>
                    <a:pt x="14132" y="5745"/>
                  </a:lnTo>
                  <a:lnTo>
                    <a:pt x="14071" y="5775"/>
                  </a:lnTo>
                  <a:lnTo>
                    <a:pt x="14008" y="5806"/>
                  </a:lnTo>
                  <a:lnTo>
                    <a:pt x="13944" y="5834"/>
                  </a:lnTo>
                  <a:lnTo>
                    <a:pt x="13880" y="5860"/>
                  </a:lnTo>
                  <a:lnTo>
                    <a:pt x="13814" y="5885"/>
                  </a:lnTo>
                  <a:lnTo>
                    <a:pt x="13749" y="5908"/>
                  </a:lnTo>
                  <a:lnTo>
                    <a:pt x="13682" y="5929"/>
                  </a:lnTo>
                  <a:lnTo>
                    <a:pt x="13615" y="5950"/>
                  </a:lnTo>
                  <a:lnTo>
                    <a:pt x="13547" y="5968"/>
                  </a:lnTo>
                  <a:lnTo>
                    <a:pt x="13478" y="5986"/>
                  </a:lnTo>
                  <a:lnTo>
                    <a:pt x="13409" y="6001"/>
                  </a:lnTo>
                  <a:lnTo>
                    <a:pt x="13339" y="6014"/>
                  </a:lnTo>
                  <a:lnTo>
                    <a:pt x="13269" y="6026"/>
                  </a:lnTo>
                  <a:lnTo>
                    <a:pt x="13198" y="6036"/>
                  </a:lnTo>
                  <a:lnTo>
                    <a:pt x="13126" y="6044"/>
                  </a:lnTo>
                  <a:lnTo>
                    <a:pt x="13055" y="6050"/>
                  </a:lnTo>
                  <a:lnTo>
                    <a:pt x="12982" y="6055"/>
                  </a:lnTo>
                  <a:lnTo>
                    <a:pt x="12909" y="6058"/>
                  </a:lnTo>
                  <a:lnTo>
                    <a:pt x="12835" y="6059"/>
                  </a:lnTo>
                  <a:lnTo>
                    <a:pt x="10750" y="6059"/>
                  </a:lnTo>
                  <a:lnTo>
                    <a:pt x="10750" y="10034"/>
                  </a:lnTo>
                  <a:lnTo>
                    <a:pt x="12835" y="10034"/>
                  </a:lnTo>
                  <a:lnTo>
                    <a:pt x="12910" y="10035"/>
                  </a:lnTo>
                  <a:lnTo>
                    <a:pt x="12982" y="10038"/>
                  </a:lnTo>
                  <a:lnTo>
                    <a:pt x="13055" y="10043"/>
                  </a:lnTo>
                  <a:lnTo>
                    <a:pt x="13127" y="10049"/>
                  </a:lnTo>
                  <a:lnTo>
                    <a:pt x="13199" y="10057"/>
                  </a:lnTo>
                  <a:lnTo>
                    <a:pt x="13270" y="10067"/>
                  </a:lnTo>
                  <a:lnTo>
                    <a:pt x="13340" y="10079"/>
                  </a:lnTo>
                  <a:lnTo>
                    <a:pt x="13410" y="10092"/>
                  </a:lnTo>
                  <a:lnTo>
                    <a:pt x="13479" y="10107"/>
                  </a:lnTo>
                  <a:lnTo>
                    <a:pt x="13548" y="10125"/>
                  </a:lnTo>
                  <a:lnTo>
                    <a:pt x="13616" y="10144"/>
                  </a:lnTo>
                  <a:lnTo>
                    <a:pt x="13684" y="10164"/>
                  </a:lnTo>
                  <a:lnTo>
                    <a:pt x="13750" y="10185"/>
                  </a:lnTo>
                  <a:lnTo>
                    <a:pt x="13816" y="10208"/>
                  </a:lnTo>
                  <a:lnTo>
                    <a:pt x="13882" y="10233"/>
                  </a:lnTo>
                  <a:lnTo>
                    <a:pt x="13946" y="10259"/>
                  </a:lnTo>
                  <a:lnTo>
                    <a:pt x="14010" y="10287"/>
                  </a:lnTo>
                  <a:lnTo>
                    <a:pt x="14072" y="10318"/>
                  </a:lnTo>
                  <a:lnTo>
                    <a:pt x="14134" y="10348"/>
                  </a:lnTo>
                  <a:lnTo>
                    <a:pt x="14196" y="10381"/>
                  </a:lnTo>
                  <a:lnTo>
                    <a:pt x="14256" y="10414"/>
                  </a:lnTo>
                  <a:lnTo>
                    <a:pt x="14315" y="10449"/>
                  </a:lnTo>
                  <a:lnTo>
                    <a:pt x="14374" y="10486"/>
                  </a:lnTo>
                  <a:lnTo>
                    <a:pt x="14431" y="10524"/>
                  </a:lnTo>
                  <a:lnTo>
                    <a:pt x="14488" y="10563"/>
                  </a:lnTo>
                  <a:lnTo>
                    <a:pt x="14544" y="10603"/>
                  </a:lnTo>
                  <a:lnTo>
                    <a:pt x="14598" y="10646"/>
                  </a:lnTo>
                  <a:lnTo>
                    <a:pt x="14652" y="10689"/>
                  </a:lnTo>
                  <a:lnTo>
                    <a:pt x="14704" y="10733"/>
                  </a:lnTo>
                  <a:lnTo>
                    <a:pt x="14755" y="10778"/>
                  </a:lnTo>
                  <a:lnTo>
                    <a:pt x="14806" y="10826"/>
                  </a:lnTo>
                  <a:lnTo>
                    <a:pt x="14855" y="10873"/>
                  </a:lnTo>
                  <a:lnTo>
                    <a:pt x="14903" y="10922"/>
                  </a:lnTo>
                  <a:lnTo>
                    <a:pt x="14949" y="10972"/>
                  </a:lnTo>
                  <a:lnTo>
                    <a:pt x="14995" y="11024"/>
                  </a:lnTo>
                  <a:lnTo>
                    <a:pt x="15039" y="11076"/>
                  </a:lnTo>
                  <a:lnTo>
                    <a:pt x="15082" y="11129"/>
                  </a:lnTo>
                  <a:lnTo>
                    <a:pt x="15124" y="11184"/>
                  </a:lnTo>
                  <a:lnTo>
                    <a:pt x="15165" y="11240"/>
                  </a:lnTo>
                  <a:lnTo>
                    <a:pt x="15204" y="11296"/>
                  </a:lnTo>
                  <a:lnTo>
                    <a:pt x="15242" y="11354"/>
                  </a:lnTo>
                  <a:lnTo>
                    <a:pt x="15278" y="11412"/>
                  </a:lnTo>
                  <a:lnTo>
                    <a:pt x="15314" y="11471"/>
                  </a:lnTo>
                  <a:lnTo>
                    <a:pt x="15348" y="11532"/>
                  </a:lnTo>
                  <a:lnTo>
                    <a:pt x="15380" y="11593"/>
                  </a:lnTo>
                  <a:lnTo>
                    <a:pt x="15411" y="11655"/>
                  </a:lnTo>
                  <a:lnTo>
                    <a:pt x="15440" y="11718"/>
                  </a:lnTo>
                  <a:lnTo>
                    <a:pt x="15469" y="11781"/>
                  </a:lnTo>
                  <a:lnTo>
                    <a:pt x="15495" y="11845"/>
                  </a:lnTo>
                  <a:lnTo>
                    <a:pt x="15520" y="11911"/>
                  </a:lnTo>
                  <a:lnTo>
                    <a:pt x="15543" y="11977"/>
                  </a:lnTo>
                  <a:lnTo>
                    <a:pt x="15565" y="12044"/>
                  </a:lnTo>
                  <a:lnTo>
                    <a:pt x="15585" y="12111"/>
                  </a:lnTo>
                  <a:lnTo>
                    <a:pt x="15603" y="12179"/>
                  </a:lnTo>
                  <a:lnTo>
                    <a:pt x="15621" y="12248"/>
                  </a:lnTo>
                  <a:lnTo>
                    <a:pt x="15636" y="12317"/>
                  </a:lnTo>
                  <a:lnTo>
                    <a:pt x="15650" y="12388"/>
                  </a:lnTo>
                  <a:lnTo>
                    <a:pt x="15661" y="12457"/>
                  </a:lnTo>
                  <a:lnTo>
                    <a:pt x="15671" y="12528"/>
                  </a:lnTo>
                  <a:lnTo>
                    <a:pt x="15679" y="12600"/>
                  </a:lnTo>
                  <a:lnTo>
                    <a:pt x="15686" y="12672"/>
                  </a:lnTo>
                  <a:lnTo>
                    <a:pt x="15690" y="12745"/>
                  </a:lnTo>
                  <a:lnTo>
                    <a:pt x="15693" y="12817"/>
                  </a:lnTo>
                  <a:lnTo>
                    <a:pt x="15694" y="12891"/>
                  </a:lnTo>
                  <a:lnTo>
                    <a:pt x="15694" y="13236"/>
                  </a:lnTo>
                  <a:lnTo>
                    <a:pt x="15693" y="13310"/>
                  </a:lnTo>
                  <a:lnTo>
                    <a:pt x="15690" y="13382"/>
                  </a:lnTo>
                  <a:lnTo>
                    <a:pt x="15686" y="13455"/>
                  </a:lnTo>
                  <a:lnTo>
                    <a:pt x="15679" y="13527"/>
                  </a:lnTo>
                  <a:lnTo>
                    <a:pt x="15671" y="13599"/>
                  </a:lnTo>
                  <a:lnTo>
                    <a:pt x="15661" y="13670"/>
                  </a:lnTo>
                  <a:lnTo>
                    <a:pt x="15650" y="13740"/>
                  </a:lnTo>
                  <a:lnTo>
                    <a:pt x="15636" y="13811"/>
                  </a:lnTo>
                  <a:lnTo>
                    <a:pt x="15621" y="13879"/>
                  </a:lnTo>
                  <a:lnTo>
                    <a:pt x="15603" y="13949"/>
                  </a:lnTo>
                  <a:lnTo>
                    <a:pt x="15585" y="14016"/>
                  </a:lnTo>
                  <a:lnTo>
                    <a:pt x="15565" y="14083"/>
                  </a:lnTo>
                  <a:lnTo>
                    <a:pt x="15543" y="14151"/>
                  </a:lnTo>
                  <a:lnTo>
                    <a:pt x="15520" y="14216"/>
                  </a:lnTo>
                  <a:lnTo>
                    <a:pt x="15495" y="14282"/>
                  </a:lnTo>
                  <a:lnTo>
                    <a:pt x="15469" y="14346"/>
                  </a:lnTo>
                  <a:lnTo>
                    <a:pt x="15440" y="14409"/>
                  </a:lnTo>
                  <a:lnTo>
                    <a:pt x="15411" y="14473"/>
                  </a:lnTo>
                  <a:lnTo>
                    <a:pt x="15380" y="14534"/>
                  </a:lnTo>
                  <a:lnTo>
                    <a:pt x="15348" y="14595"/>
                  </a:lnTo>
                  <a:lnTo>
                    <a:pt x="15314" y="14656"/>
                  </a:lnTo>
                  <a:lnTo>
                    <a:pt x="15278" y="14715"/>
                  </a:lnTo>
                  <a:lnTo>
                    <a:pt x="15242" y="14773"/>
                  </a:lnTo>
                  <a:lnTo>
                    <a:pt x="15204" y="14831"/>
                  </a:lnTo>
                  <a:lnTo>
                    <a:pt x="15165" y="14888"/>
                  </a:lnTo>
                  <a:lnTo>
                    <a:pt x="15124" y="14943"/>
                  </a:lnTo>
                  <a:lnTo>
                    <a:pt x="15082" y="14998"/>
                  </a:lnTo>
                  <a:lnTo>
                    <a:pt x="15039" y="15051"/>
                  </a:lnTo>
                  <a:lnTo>
                    <a:pt x="14995" y="15103"/>
                  </a:lnTo>
                  <a:lnTo>
                    <a:pt x="14949" y="15155"/>
                  </a:lnTo>
                  <a:lnTo>
                    <a:pt x="14903" y="15205"/>
                  </a:lnTo>
                  <a:lnTo>
                    <a:pt x="14855" y="15254"/>
                  </a:lnTo>
                  <a:lnTo>
                    <a:pt x="14854" y="15253"/>
                  </a:lnTo>
                  <a:lnTo>
                    <a:pt x="14805" y="15301"/>
                  </a:lnTo>
                  <a:lnTo>
                    <a:pt x="14754" y="15348"/>
                  </a:lnTo>
                  <a:lnTo>
                    <a:pt x="14703" y="15394"/>
                  </a:lnTo>
                  <a:lnTo>
                    <a:pt x="14650" y="15438"/>
                  </a:lnTo>
                  <a:lnTo>
                    <a:pt x="14596" y="15481"/>
                  </a:lnTo>
                  <a:lnTo>
                    <a:pt x="14542" y="15523"/>
                  </a:lnTo>
                  <a:lnTo>
                    <a:pt x="14487" y="15564"/>
                  </a:lnTo>
                  <a:lnTo>
                    <a:pt x="14430" y="15603"/>
                  </a:lnTo>
                  <a:lnTo>
                    <a:pt x="14372" y="15641"/>
                  </a:lnTo>
                  <a:lnTo>
                    <a:pt x="14313" y="15678"/>
                  </a:lnTo>
                  <a:lnTo>
                    <a:pt x="14254" y="15713"/>
                  </a:lnTo>
                  <a:lnTo>
                    <a:pt x="14194" y="15747"/>
                  </a:lnTo>
                  <a:lnTo>
                    <a:pt x="14132" y="15779"/>
                  </a:lnTo>
                  <a:lnTo>
                    <a:pt x="14071" y="15810"/>
                  </a:lnTo>
                  <a:lnTo>
                    <a:pt x="14008" y="15840"/>
                  </a:lnTo>
                  <a:lnTo>
                    <a:pt x="13944" y="15868"/>
                  </a:lnTo>
                  <a:lnTo>
                    <a:pt x="13880" y="15894"/>
                  </a:lnTo>
                  <a:lnTo>
                    <a:pt x="13814" y="15919"/>
                  </a:lnTo>
                  <a:lnTo>
                    <a:pt x="13749" y="15942"/>
                  </a:lnTo>
                  <a:lnTo>
                    <a:pt x="13682" y="15964"/>
                  </a:lnTo>
                  <a:lnTo>
                    <a:pt x="13615" y="15984"/>
                  </a:lnTo>
                  <a:lnTo>
                    <a:pt x="13547" y="16002"/>
                  </a:lnTo>
                  <a:lnTo>
                    <a:pt x="13478" y="16020"/>
                  </a:lnTo>
                  <a:lnTo>
                    <a:pt x="13409" y="16035"/>
                  </a:lnTo>
                  <a:lnTo>
                    <a:pt x="13339" y="16049"/>
                  </a:lnTo>
                  <a:lnTo>
                    <a:pt x="13269" y="16060"/>
                  </a:lnTo>
                  <a:lnTo>
                    <a:pt x="13198" y="16070"/>
                  </a:lnTo>
                  <a:lnTo>
                    <a:pt x="13126" y="16078"/>
                  </a:lnTo>
                  <a:lnTo>
                    <a:pt x="13055" y="16085"/>
                  </a:lnTo>
                  <a:lnTo>
                    <a:pt x="12982" y="16089"/>
                  </a:lnTo>
                  <a:lnTo>
                    <a:pt x="12909" y="16092"/>
                  </a:lnTo>
                  <a:lnTo>
                    <a:pt x="12835" y="16093"/>
                  </a:lnTo>
                  <a:lnTo>
                    <a:pt x="12491" y="16093"/>
                  </a:lnTo>
                  <a:lnTo>
                    <a:pt x="12418" y="16092"/>
                  </a:lnTo>
                  <a:lnTo>
                    <a:pt x="12344" y="16089"/>
                  </a:lnTo>
                  <a:lnTo>
                    <a:pt x="12273" y="16085"/>
                  </a:lnTo>
                  <a:lnTo>
                    <a:pt x="12200" y="16078"/>
                  </a:lnTo>
                  <a:lnTo>
                    <a:pt x="12129" y="16070"/>
                  </a:lnTo>
                  <a:lnTo>
                    <a:pt x="12059" y="16060"/>
                  </a:lnTo>
                  <a:lnTo>
                    <a:pt x="11988" y="16049"/>
                  </a:lnTo>
                  <a:lnTo>
                    <a:pt x="11918" y="16035"/>
                  </a:lnTo>
                  <a:lnTo>
                    <a:pt x="11848" y="16020"/>
                  </a:lnTo>
                  <a:lnTo>
                    <a:pt x="11780" y="16002"/>
                  </a:lnTo>
                  <a:lnTo>
                    <a:pt x="11712" y="15984"/>
                  </a:lnTo>
                  <a:lnTo>
                    <a:pt x="11645" y="15964"/>
                  </a:lnTo>
                  <a:lnTo>
                    <a:pt x="11579" y="15942"/>
                  </a:lnTo>
                  <a:lnTo>
                    <a:pt x="11512" y="15919"/>
                  </a:lnTo>
                  <a:lnTo>
                    <a:pt x="11447" y="15894"/>
                  </a:lnTo>
                  <a:lnTo>
                    <a:pt x="11382" y="15868"/>
                  </a:lnTo>
                  <a:lnTo>
                    <a:pt x="11319" y="15840"/>
                  </a:lnTo>
                  <a:lnTo>
                    <a:pt x="11257" y="15810"/>
                  </a:lnTo>
                  <a:lnTo>
                    <a:pt x="11194" y="15779"/>
                  </a:lnTo>
                  <a:lnTo>
                    <a:pt x="11134" y="15747"/>
                  </a:lnTo>
                  <a:lnTo>
                    <a:pt x="11073" y="15714"/>
                  </a:lnTo>
                  <a:lnTo>
                    <a:pt x="11013" y="15679"/>
                  </a:lnTo>
                  <a:lnTo>
                    <a:pt x="10955" y="15641"/>
                  </a:lnTo>
                  <a:lnTo>
                    <a:pt x="10897" y="15603"/>
                  </a:lnTo>
                  <a:lnTo>
                    <a:pt x="10841" y="15564"/>
                  </a:lnTo>
                  <a:lnTo>
                    <a:pt x="10786" y="15524"/>
                  </a:lnTo>
                  <a:lnTo>
                    <a:pt x="10731" y="15482"/>
                  </a:lnTo>
                  <a:lnTo>
                    <a:pt x="10678" y="15439"/>
                  </a:lnTo>
                  <a:lnTo>
                    <a:pt x="10625" y="15394"/>
                  </a:lnTo>
                  <a:lnTo>
                    <a:pt x="10573" y="15349"/>
                  </a:lnTo>
                  <a:lnTo>
                    <a:pt x="10523" y="15302"/>
                  </a:lnTo>
                  <a:lnTo>
                    <a:pt x="10474" y="15254"/>
                  </a:lnTo>
                  <a:lnTo>
                    <a:pt x="10472" y="15252"/>
                  </a:lnTo>
                  <a:lnTo>
                    <a:pt x="10423" y="15203"/>
                  </a:lnTo>
                  <a:lnTo>
                    <a:pt x="10377" y="15153"/>
                  </a:lnTo>
                  <a:lnTo>
                    <a:pt x="10332" y="15101"/>
                  </a:lnTo>
                  <a:lnTo>
                    <a:pt x="10288" y="15049"/>
                  </a:lnTo>
                  <a:lnTo>
                    <a:pt x="10244" y="14995"/>
                  </a:lnTo>
                  <a:lnTo>
                    <a:pt x="10202" y="14940"/>
                  </a:lnTo>
                  <a:lnTo>
                    <a:pt x="10162" y="14885"/>
                  </a:lnTo>
                  <a:lnTo>
                    <a:pt x="10123" y="14829"/>
                  </a:lnTo>
                  <a:lnTo>
                    <a:pt x="10084" y="14771"/>
                  </a:lnTo>
                  <a:lnTo>
                    <a:pt x="10048" y="14713"/>
                  </a:lnTo>
                  <a:lnTo>
                    <a:pt x="10013" y="14654"/>
                  </a:lnTo>
                  <a:lnTo>
                    <a:pt x="9979" y="14593"/>
                  </a:lnTo>
                  <a:lnTo>
                    <a:pt x="9946" y="14532"/>
                  </a:lnTo>
                  <a:lnTo>
                    <a:pt x="9915" y="14470"/>
                  </a:lnTo>
                  <a:lnTo>
                    <a:pt x="9886" y="14407"/>
                  </a:lnTo>
                  <a:lnTo>
                    <a:pt x="9858" y="14344"/>
                  </a:lnTo>
                  <a:lnTo>
                    <a:pt x="9832" y="14280"/>
                  </a:lnTo>
                  <a:lnTo>
                    <a:pt x="9807" y="14214"/>
                  </a:lnTo>
                  <a:lnTo>
                    <a:pt x="9783" y="14149"/>
                  </a:lnTo>
                  <a:lnTo>
                    <a:pt x="9761" y="14081"/>
                  </a:lnTo>
                  <a:lnTo>
                    <a:pt x="9741" y="14014"/>
                  </a:lnTo>
                  <a:lnTo>
                    <a:pt x="9723" y="13947"/>
                  </a:lnTo>
                  <a:lnTo>
                    <a:pt x="9706" y="13878"/>
                  </a:lnTo>
                  <a:lnTo>
                    <a:pt x="9691" y="13809"/>
                  </a:lnTo>
                  <a:lnTo>
                    <a:pt x="9678" y="13738"/>
                  </a:lnTo>
                  <a:lnTo>
                    <a:pt x="9666" y="13669"/>
                  </a:lnTo>
                  <a:lnTo>
                    <a:pt x="9656" y="13598"/>
                  </a:lnTo>
                  <a:lnTo>
                    <a:pt x="9648" y="13526"/>
                  </a:lnTo>
                  <a:lnTo>
                    <a:pt x="9641" y="13455"/>
                  </a:lnTo>
                  <a:lnTo>
                    <a:pt x="9637" y="13382"/>
                  </a:lnTo>
                  <a:lnTo>
                    <a:pt x="9634" y="13309"/>
                  </a:lnTo>
                  <a:lnTo>
                    <a:pt x="9633" y="13236"/>
                  </a:lnTo>
                  <a:lnTo>
                    <a:pt x="9633" y="10920"/>
                  </a:lnTo>
                  <a:lnTo>
                    <a:pt x="6061" y="10920"/>
                  </a:lnTo>
                  <a:lnTo>
                    <a:pt x="6061" y="13236"/>
                  </a:lnTo>
                  <a:lnTo>
                    <a:pt x="6060" y="13310"/>
                  </a:lnTo>
                  <a:lnTo>
                    <a:pt x="6057" y="13382"/>
                  </a:lnTo>
                  <a:lnTo>
                    <a:pt x="6053" y="13455"/>
                  </a:lnTo>
                  <a:lnTo>
                    <a:pt x="6046" y="13527"/>
                  </a:lnTo>
                  <a:lnTo>
                    <a:pt x="6038" y="13599"/>
                  </a:lnTo>
                  <a:lnTo>
                    <a:pt x="6028" y="13670"/>
                  </a:lnTo>
                  <a:lnTo>
                    <a:pt x="6016" y="13740"/>
                  </a:lnTo>
                  <a:lnTo>
                    <a:pt x="6003" y="13811"/>
                  </a:lnTo>
                  <a:lnTo>
                    <a:pt x="5988" y="13879"/>
                  </a:lnTo>
                  <a:lnTo>
                    <a:pt x="5971" y="13949"/>
                  </a:lnTo>
                  <a:lnTo>
                    <a:pt x="5952" y="14016"/>
                  </a:lnTo>
                  <a:lnTo>
                    <a:pt x="5932" y="14083"/>
                  </a:lnTo>
                  <a:lnTo>
                    <a:pt x="5911" y="14151"/>
                  </a:lnTo>
                  <a:lnTo>
                    <a:pt x="5887" y="14216"/>
                  </a:lnTo>
                  <a:lnTo>
                    <a:pt x="5862" y="14282"/>
                  </a:lnTo>
                  <a:lnTo>
                    <a:pt x="5836" y="14346"/>
                  </a:lnTo>
                  <a:lnTo>
                    <a:pt x="5808" y="14409"/>
                  </a:lnTo>
                  <a:lnTo>
                    <a:pt x="5779" y="14473"/>
                  </a:lnTo>
                  <a:lnTo>
                    <a:pt x="5748" y="14534"/>
                  </a:lnTo>
                  <a:lnTo>
                    <a:pt x="5715" y="14595"/>
                  </a:lnTo>
                  <a:lnTo>
                    <a:pt x="5681" y="14656"/>
                  </a:lnTo>
                  <a:lnTo>
                    <a:pt x="5646" y="14715"/>
                  </a:lnTo>
                  <a:lnTo>
                    <a:pt x="5610" y="14773"/>
                  </a:lnTo>
                  <a:lnTo>
                    <a:pt x="5571" y="14831"/>
                  </a:lnTo>
                  <a:lnTo>
                    <a:pt x="5532" y="14888"/>
                  </a:lnTo>
                  <a:lnTo>
                    <a:pt x="5492" y="14943"/>
                  </a:lnTo>
                  <a:lnTo>
                    <a:pt x="5450" y="14998"/>
                  </a:lnTo>
                  <a:lnTo>
                    <a:pt x="5406" y="15051"/>
                  </a:lnTo>
                  <a:lnTo>
                    <a:pt x="5362" y="15103"/>
                  </a:lnTo>
                  <a:lnTo>
                    <a:pt x="5317" y="15155"/>
                  </a:lnTo>
                  <a:lnTo>
                    <a:pt x="5271" y="15205"/>
                  </a:lnTo>
                  <a:lnTo>
                    <a:pt x="5222" y="15254"/>
                  </a:lnTo>
                  <a:lnTo>
                    <a:pt x="5221" y="15253"/>
                  </a:lnTo>
                  <a:lnTo>
                    <a:pt x="5172" y="15301"/>
                  </a:lnTo>
                  <a:lnTo>
                    <a:pt x="5122" y="15348"/>
                  </a:lnTo>
                  <a:lnTo>
                    <a:pt x="5070" y="15394"/>
                  </a:lnTo>
                  <a:lnTo>
                    <a:pt x="5017" y="15438"/>
                  </a:lnTo>
                  <a:lnTo>
                    <a:pt x="4964" y="15481"/>
                  </a:lnTo>
                  <a:lnTo>
                    <a:pt x="4909" y="15523"/>
                  </a:lnTo>
                  <a:lnTo>
                    <a:pt x="4854" y="15564"/>
                  </a:lnTo>
                  <a:lnTo>
                    <a:pt x="4797" y="15603"/>
                  </a:lnTo>
                  <a:lnTo>
                    <a:pt x="4739" y="15641"/>
                  </a:lnTo>
                  <a:lnTo>
                    <a:pt x="4681" y="15678"/>
                  </a:lnTo>
                  <a:lnTo>
                    <a:pt x="4622" y="15713"/>
                  </a:lnTo>
                  <a:lnTo>
                    <a:pt x="4561" y="15747"/>
                  </a:lnTo>
                  <a:lnTo>
                    <a:pt x="4500" y="15779"/>
                  </a:lnTo>
                  <a:lnTo>
                    <a:pt x="4438" y="15810"/>
                  </a:lnTo>
                  <a:lnTo>
                    <a:pt x="4375" y="15840"/>
                  </a:lnTo>
                  <a:lnTo>
                    <a:pt x="4312" y="15868"/>
                  </a:lnTo>
                  <a:lnTo>
                    <a:pt x="4247" y="15894"/>
                  </a:lnTo>
                  <a:lnTo>
                    <a:pt x="4182" y="15919"/>
                  </a:lnTo>
                  <a:lnTo>
                    <a:pt x="4115" y="15942"/>
                  </a:lnTo>
                  <a:lnTo>
                    <a:pt x="4049" y="15964"/>
                  </a:lnTo>
                  <a:lnTo>
                    <a:pt x="3982" y="15984"/>
                  </a:lnTo>
                  <a:lnTo>
                    <a:pt x="3914" y="16002"/>
                  </a:lnTo>
                  <a:lnTo>
                    <a:pt x="3846" y="16020"/>
                  </a:lnTo>
                  <a:lnTo>
                    <a:pt x="3776" y="16035"/>
                  </a:lnTo>
                  <a:lnTo>
                    <a:pt x="3707" y="16049"/>
                  </a:lnTo>
                  <a:lnTo>
                    <a:pt x="3636" y="16060"/>
                  </a:lnTo>
                  <a:lnTo>
                    <a:pt x="3565" y="16070"/>
                  </a:lnTo>
                  <a:lnTo>
                    <a:pt x="3494" y="16078"/>
                  </a:lnTo>
                  <a:lnTo>
                    <a:pt x="3421" y="16085"/>
                  </a:lnTo>
                  <a:lnTo>
                    <a:pt x="3350" y="16089"/>
                  </a:lnTo>
                  <a:lnTo>
                    <a:pt x="3276" y="16092"/>
                  </a:lnTo>
                  <a:lnTo>
                    <a:pt x="3203" y="16093"/>
                  </a:lnTo>
                  <a:lnTo>
                    <a:pt x="2859" y="16093"/>
                  </a:lnTo>
                  <a:lnTo>
                    <a:pt x="2785" y="16092"/>
                  </a:lnTo>
                  <a:lnTo>
                    <a:pt x="2712" y="16089"/>
                  </a:lnTo>
                  <a:lnTo>
                    <a:pt x="2639" y="16085"/>
                  </a:lnTo>
                  <a:lnTo>
                    <a:pt x="2568" y="16078"/>
                  </a:lnTo>
                  <a:lnTo>
                    <a:pt x="2496" y="16070"/>
                  </a:lnTo>
                  <a:lnTo>
                    <a:pt x="2425" y="16060"/>
                  </a:lnTo>
                  <a:lnTo>
                    <a:pt x="2356" y="16049"/>
                  </a:lnTo>
                  <a:lnTo>
                    <a:pt x="2285" y="16035"/>
                  </a:lnTo>
                  <a:lnTo>
                    <a:pt x="2216" y="16020"/>
                  </a:lnTo>
                  <a:lnTo>
                    <a:pt x="2147" y="16002"/>
                  </a:lnTo>
                  <a:lnTo>
                    <a:pt x="2080" y="15984"/>
                  </a:lnTo>
                  <a:lnTo>
                    <a:pt x="2012" y="15964"/>
                  </a:lnTo>
                  <a:lnTo>
                    <a:pt x="1945" y="15942"/>
                  </a:lnTo>
                  <a:lnTo>
                    <a:pt x="1880" y="15919"/>
                  </a:lnTo>
                  <a:lnTo>
                    <a:pt x="1814" y="15894"/>
                  </a:lnTo>
                  <a:lnTo>
                    <a:pt x="1750" y="15868"/>
                  </a:lnTo>
                  <a:lnTo>
                    <a:pt x="1686" y="15840"/>
                  </a:lnTo>
                  <a:lnTo>
                    <a:pt x="1624" y="15810"/>
                  </a:lnTo>
                  <a:lnTo>
                    <a:pt x="1562" y="15779"/>
                  </a:lnTo>
                  <a:lnTo>
                    <a:pt x="1500" y="15747"/>
                  </a:lnTo>
                  <a:lnTo>
                    <a:pt x="1440" y="15714"/>
                  </a:lnTo>
                  <a:lnTo>
                    <a:pt x="1381" y="15679"/>
                  </a:lnTo>
                  <a:lnTo>
                    <a:pt x="1322" y="15641"/>
                  </a:lnTo>
                  <a:lnTo>
                    <a:pt x="1265" y="15603"/>
                  </a:lnTo>
                  <a:lnTo>
                    <a:pt x="1208" y="15564"/>
                  </a:lnTo>
                  <a:lnTo>
                    <a:pt x="1153" y="15524"/>
                  </a:lnTo>
                  <a:lnTo>
                    <a:pt x="1099" y="15482"/>
                  </a:lnTo>
                  <a:lnTo>
                    <a:pt x="1044" y="15439"/>
                  </a:lnTo>
                  <a:lnTo>
                    <a:pt x="992" y="15394"/>
                  </a:lnTo>
                  <a:lnTo>
                    <a:pt x="941" y="15349"/>
                  </a:lnTo>
                  <a:lnTo>
                    <a:pt x="891" y="15302"/>
                  </a:lnTo>
                  <a:lnTo>
                    <a:pt x="841" y="15254"/>
                  </a:lnTo>
                  <a:lnTo>
                    <a:pt x="839" y="15252"/>
                  </a:lnTo>
                  <a:lnTo>
                    <a:pt x="791" y="15203"/>
                  </a:lnTo>
                  <a:lnTo>
                    <a:pt x="745" y="15153"/>
                  </a:lnTo>
                  <a:lnTo>
                    <a:pt x="699" y="15101"/>
                  </a:lnTo>
                  <a:lnTo>
                    <a:pt x="654" y="15049"/>
                  </a:lnTo>
                  <a:lnTo>
                    <a:pt x="611" y="14995"/>
                  </a:lnTo>
                  <a:lnTo>
                    <a:pt x="570" y="14940"/>
                  </a:lnTo>
                  <a:lnTo>
                    <a:pt x="529" y="14885"/>
                  </a:lnTo>
                  <a:lnTo>
                    <a:pt x="490" y="14829"/>
                  </a:lnTo>
                  <a:lnTo>
                    <a:pt x="452" y="14771"/>
                  </a:lnTo>
                  <a:lnTo>
                    <a:pt x="415" y="14713"/>
                  </a:lnTo>
                  <a:lnTo>
                    <a:pt x="380" y="14654"/>
                  </a:lnTo>
                  <a:lnTo>
                    <a:pt x="346" y="14593"/>
                  </a:lnTo>
                  <a:lnTo>
                    <a:pt x="314" y="14532"/>
                  </a:lnTo>
                  <a:lnTo>
                    <a:pt x="283" y="14470"/>
                  </a:lnTo>
                  <a:lnTo>
                    <a:pt x="254" y="14407"/>
                  </a:lnTo>
                  <a:lnTo>
                    <a:pt x="225" y="14344"/>
                  </a:lnTo>
                  <a:lnTo>
                    <a:pt x="199" y="14280"/>
                  </a:lnTo>
                  <a:lnTo>
                    <a:pt x="174" y="14214"/>
                  </a:lnTo>
                  <a:lnTo>
                    <a:pt x="151" y="14149"/>
                  </a:lnTo>
                  <a:lnTo>
                    <a:pt x="129" y="14081"/>
                  </a:lnTo>
                  <a:lnTo>
                    <a:pt x="109" y="14014"/>
                  </a:lnTo>
                  <a:lnTo>
                    <a:pt x="91" y="13947"/>
                  </a:lnTo>
                  <a:lnTo>
                    <a:pt x="73" y="13878"/>
                  </a:lnTo>
                  <a:lnTo>
                    <a:pt x="58" y="13809"/>
                  </a:lnTo>
                  <a:lnTo>
                    <a:pt x="44" y="13738"/>
                  </a:lnTo>
                  <a:lnTo>
                    <a:pt x="33" y="13669"/>
                  </a:lnTo>
                  <a:lnTo>
                    <a:pt x="23" y="13598"/>
                  </a:lnTo>
                  <a:lnTo>
                    <a:pt x="15" y="13526"/>
                  </a:lnTo>
                  <a:lnTo>
                    <a:pt x="8" y="13455"/>
                  </a:lnTo>
                  <a:lnTo>
                    <a:pt x="4" y="13382"/>
                  </a:lnTo>
                  <a:lnTo>
                    <a:pt x="1" y="13309"/>
                  </a:lnTo>
                  <a:lnTo>
                    <a:pt x="0" y="13236"/>
                  </a:lnTo>
                  <a:lnTo>
                    <a:pt x="0" y="12891"/>
                  </a:lnTo>
                  <a:lnTo>
                    <a:pt x="1" y="12818"/>
                  </a:lnTo>
                  <a:lnTo>
                    <a:pt x="4" y="12746"/>
                  </a:lnTo>
                  <a:lnTo>
                    <a:pt x="8" y="12673"/>
                  </a:lnTo>
                  <a:lnTo>
                    <a:pt x="15" y="12601"/>
                  </a:lnTo>
                  <a:lnTo>
                    <a:pt x="23" y="12529"/>
                  </a:lnTo>
                  <a:lnTo>
                    <a:pt x="33" y="12458"/>
                  </a:lnTo>
                  <a:lnTo>
                    <a:pt x="44" y="12388"/>
                  </a:lnTo>
                  <a:lnTo>
                    <a:pt x="58" y="12318"/>
                  </a:lnTo>
                  <a:lnTo>
                    <a:pt x="73" y="12249"/>
                  </a:lnTo>
                  <a:lnTo>
                    <a:pt x="91" y="12180"/>
                  </a:lnTo>
                  <a:lnTo>
                    <a:pt x="109" y="12113"/>
                  </a:lnTo>
                  <a:lnTo>
                    <a:pt x="129" y="12046"/>
                  </a:lnTo>
                  <a:lnTo>
                    <a:pt x="151" y="11979"/>
                  </a:lnTo>
                  <a:lnTo>
                    <a:pt x="174" y="11913"/>
                  </a:lnTo>
                  <a:lnTo>
                    <a:pt x="199" y="11847"/>
                  </a:lnTo>
                  <a:lnTo>
                    <a:pt x="225" y="11783"/>
                  </a:lnTo>
                  <a:lnTo>
                    <a:pt x="254" y="11720"/>
                  </a:lnTo>
                  <a:lnTo>
                    <a:pt x="283" y="11657"/>
                  </a:lnTo>
                  <a:lnTo>
                    <a:pt x="314" y="11595"/>
                  </a:lnTo>
                  <a:lnTo>
                    <a:pt x="346" y="11534"/>
                  </a:lnTo>
                  <a:lnTo>
                    <a:pt x="380" y="11473"/>
                  </a:lnTo>
                  <a:lnTo>
                    <a:pt x="416" y="11414"/>
                  </a:lnTo>
                  <a:lnTo>
                    <a:pt x="452" y="11356"/>
                  </a:lnTo>
                  <a:lnTo>
                    <a:pt x="490" y="11298"/>
                  </a:lnTo>
                  <a:lnTo>
                    <a:pt x="529" y="11241"/>
                  </a:lnTo>
                  <a:lnTo>
                    <a:pt x="571" y="11186"/>
                  </a:lnTo>
                  <a:lnTo>
                    <a:pt x="612" y="11131"/>
                  </a:lnTo>
                  <a:lnTo>
                    <a:pt x="655" y="11078"/>
                  </a:lnTo>
                  <a:lnTo>
                    <a:pt x="699" y="11025"/>
                  </a:lnTo>
                  <a:lnTo>
                    <a:pt x="746" y="10973"/>
                  </a:lnTo>
                  <a:lnTo>
                    <a:pt x="792" y="10923"/>
                  </a:lnTo>
                  <a:lnTo>
                    <a:pt x="840" y="10875"/>
                  </a:lnTo>
                  <a:lnTo>
                    <a:pt x="839" y="10873"/>
                  </a:lnTo>
                  <a:lnTo>
                    <a:pt x="888" y="10826"/>
                  </a:lnTo>
                  <a:lnTo>
                    <a:pt x="939" y="10778"/>
                  </a:lnTo>
                  <a:lnTo>
                    <a:pt x="990" y="10733"/>
                  </a:lnTo>
                  <a:lnTo>
                    <a:pt x="1042" y="10689"/>
                  </a:lnTo>
                  <a:lnTo>
                    <a:pt x="1096" y="10646"/>
                  </a:lnTo>
                  <a:lnTo>
                    <a:pt x="1150" y="10603"/>
                  </a:lnTo>
                  <a:lnTo>
                    <a:pt x="1206" y="10563"/>
                  </a:lnTo>
                  <a:lnTo>
                    <a:pt x="1263" y="10524"/>
                  </a:lnTo>
                  <a:lnTo>
                    <a:pt x="1320" y="10486"/>
                  </a:lnTo>
                  <a:lnTo>
                    <a:pt x="1379" y="10449"/>
                  </a:lnTo>
                  <a:lnTo>
                    <a:pt x="1438" y="10414"/>
                  </a:lnTo>
                  <a:lnTo>
                    <a:pt x="1498" y="10381"/>
                  </a:lnTo>
                  <a:lnTo>
                    <a:pt x="1560" y="10348"/>
                  </a:lnTo>
                  <a:lnTo>
                    <a:pt x="1621" y="10318"/>
                  </a:lnTo>
                  <a:lnTo>
                    <a:pt x="1684" y="10287"/>
                  </a:lnTo>
                  <a:lnTo>
                    <a:pt x="1748" y="10259"/>
                  </a:lnTo>
                  <a:lnTo>
                    <a:pt x="1812" y="10233"/>
                  </a:lnTo>
                  <a:lnTo>
                    <a:pt x="1878" y="10208"/>
                  </a:lnTo>
                  <a:lnTo>
                    <a:pt x="1943" y="10185"/>
                  </a:lnTo>
                  <a:lnTo>
                    <a:pt x="2010" y="10164"/>
                  </a:lnTo>
                  <a:lnTo>
                    <a:pt x="2078" y="10144"/>
                  </a:lnTo>
                  <a:lnTo>
                    <a:pt x="2145" y="10125"/>
                  </a:lnTo>
                  <a:lnTo>
                    <a:pt x="2215" y="10107"/>
                  </a:lnTo>
                  <a:lnTo>
                    <a:pt x="2283" y="10092"/>
                  </a:lnTo>
                  <a:lnTo>
                    <a:pt x="2354" y="10079"/>
                  </a:lnTo>
                  <a:lnTo>
                    <a:pt x="2424" y="10067"/>
                  </a:lnTo>
                  <a:lnTo>
                    <a:pt x="2495" y="10057"/>
                  </a:lnTo>
                  <a:lnTo>
                    <a:pt x="2567" y="10049"/>
                  </a:lnTo>
                  <a:lnTo>
                    <a:pt x="2639" y="10043"/>
                  </a:lnTo>
                  <a:lnTo>
                    <a:pt x="2712" y="10038"/>
                  </a:lnTo>
                  <a:lnTo>
                    <a:pt x="2784" y="10035"/>
                  </a:lnTo>
                  <a:lnTo>
                    <a:pt x="2859" y="10034"/>
                  </a:lnTo>
                  <a:lnTo>
                    <a:pt x="5032" y="10034"/>
                  </a:lnTo>
                  <a:lnTo>
                    <a:pt x="5032" y="6059"/>
                  </a:lnTo>
                  <a:lnTo>
                    <a:pt x="2859" y="6059"/>
                  </a:lnTo>
                  <a:lnTo>
                    <a:pt x="2785" y="6058"/>
                  </a:lnTo>
                  <a:lnTo>
                    <a:pt x="2712" y="6055"/>
                  </a:lnTo>
                  <a:lnTo>
                    <a:pt x="2639" y="6050"/>
                  </a:lnTo>
                  <a:lnTo>
                    <a:pt x="2568" y="6044"/>
                  </a:lnTo>
                  <a:lnTo>
                    <a:pt x="2496" y="6036"/>
                  </a:lnTo>
                  <a:lnTo>
                    <a:pt x="2425" y="6026"/>
                  </a:lnTo>
                  <a:lnTo>
                    <a:pt x="2356" y="6014"/>
                  </a:lnTo>
                  <a:lnTo>
                    <a:pt x="2285" y="6001"/>
                  </a:lnTo>
                  <a:lnTo>
                    <a:pt x="2216" y="5986"/>
                  </a:lnTo>
                  <a:lnTo>
                    <a:pt x="2147" y="5968"/>
                  </a:lnTo>
                  <a:lnTo>
                    <a:pt x="2080" y="5950"/>
                  </a:lnTo>
                  <a:lnTo>
                    <a:pt x="2012" y="5930"/>
                  </a:lnTo>
                  <a:lnTo>
                    <a:pt x="1945" y="5908"/>
                  </a:lnTo>
                  <a:lnTo>
                    <a:pt x="1880" y="5885"/>
                  </a:lnTo>
                  <a:lnTo>
                    <a:pt x="1814" y="5860"/>
                  </a:lnTo>
                  <a:lnTo>
                    <a:pt x="1750" y="5834"/>
                  </a:lnTo>
                  <a:lnTo>
                    <a:pt x="1686" y="5806"/>
                  </a:lnTo>
                  <a:lnTo>
                    <a:pt x="1624" y="5776"/>
                  </a:lnTo>
                  <a:lnTo>
                    <a:pt x="1562" y="5745"/>
                  </a:lnTo>
                  <a:lnTo>
                    <a:pt x="1500" y="5713"/>
                  </a:lnTo>
                  <a:lnTo>
                    <a:pt x="1440" y="5679"/>
                  </a:lnTo>
                  <a:lnTo>
                    <a:pt x="1381" y="5644"/>
                  </a:lnTo>
                  <a:lnTo>
                    <a:pt x="1322" y="5607"/>
                  </a:lnTo>
                  <a:lnTo>
                    <a:pt x="1265" y="5569"/>
                  </a:lnTo>
                  <a:lnTo>
                    <a:pt x="1208" y="5530"/>
                  </a:lnTo>
                  <a:lnTo>
                    <a:pt x="1153" y="5490"/>
                  </a:lnTo>
                  <a:lnTo>
                    <a:pt x="1099" y="5447"/>
                  </a:lnTo>
                  <a:lnTo>
                    <a:pt x="1044" y="5404"/>
                  </a:lnTo>
                  <a:lnTo>
                    <a:pt x="992" y="5360"/>
                  </a:lnTo>
                  <a:lnTo>
                    <a:pt x="941" y="5315"/>
                  </a:lnTo>
                  <a:lnTo>
                    <a:pt x="891" y="5267"/>
                  </a:lnTo>
                  <a:lnTo>
                    <a:pt x="841" y="5220"/>
                  </a:lnTo>
                  <a:lnTo>
                    <a:pt x="839" y="5218"/>
                  </a:lnTo>
                  <a:lnTo>
                    <a:pt x="791" y="5169"/>
                  </a:lnTo>
                  <a:lnTo>
                    <a:pt x="745" y="5119"/>
                  </a:lnTo>
                  <a:lnTo>
                    <a:pt x="699" y="5067"/>
                  </a:lnTo>
                  <a:lnTo>
                    <a:pt x="654" y="5014"/>
                  </a:lnTo>
                  <a:lnTo>
                    <a:pt x="611" y="4961"/>
                  </a:lnTo>
                  <a:lnTo>
                    <a:pt x="570" y="4906"/>
                  </a:lnTo>
                  <a:lnTo>
                    <a:pt x="529" y="4851"/>
                  </a:lnTo>
                  <a:lnTo>
                    <a:pt x="490" y="4795"/>
                  </a:lnTo>
                  <a:lnTo>
                    <a:pt x="452" y="4736"/>
                  </a:lnTo>
                  <a:lnTo>
                    <a:pt x="415" y="4679"/>
                  </a:lnTo>
                  <a:lnTo>
                    <a:pt x="380" y="4619"/>
                  </a:lnTo>
                  <a:lnTo>
                    <a:pt x="346" y="4558"/>
                  </a:lnTo>
                  <a:lnTo>
                    <a:pt x="314" y="4498"/>
                  </a:lnTo>
                  <a:lnTo>
                    <a:pt x="283" y="4436"/>
                  </a:lnTo>
                  <a:lnTo>
                    <a:pt x="254" y="4373"/>
                  </a:lnTo>
                  <a:lnTo>
                    <a:pt x="225" y="4309"/>
                  </a:lnTo>
                  <a:lnTo>
                    <a:pt x="199" y="4246"/>
                  </a:lnTo>
                  <a:lnTo>
                    <a:pt x="174" y="4180"/>
                  </a:lnTo>
                  <a:lnTo>
                    <a:pt x="151" y="4114"/>
                  </a:lnTo>
                  <a:lnTo>
                    <a:pt x="129" y="4047"/>
                  </a:lnTo>
                  <a:lnTo>
                    <a:pt x="109" y="3980"/>
                  </a:lnTo>
                  <a:lnTo>
                    <a:pt x="91" y="3913"/>
                  </a:lnTo>
                  <a:lnTo>
                    <a:pt x="73" y="3844"/>
                  </a:lnTo>
                  <a:lnTo>
                    <a:pt x="58" y="3775"/>
                  </a:lnTo>
                  <a:lnTo>
                    <a:pt x="44" y="3704"/>
                  </a:lnTo>
                  <a:lnTo>
                    <a:pt x="33" y="3634"/>
                  </a:lnTo>
                  <a:lnTo>
                    <a:pt x="23" y="3564"/>
                  </a:lnTo>
                  <a:lnTo>
                    <a:pt x="15" y="3492"/>
                  </a:lnTo>
                  <a:lnTo>
                    <a:pt x="8" y="3420"/>
                  </a:lnTo>
                  <a:lnTo>
                    <a:pt x="4" y="3347"/>
                  </a:lnTo>
                  <a:lnTo>
                    <a:pt x="1" y="3275"/>
                  </a:lnTo>
                  <a:lnTo>
                    <a:pt x="0" y="3202"/>
                  </a:lnTo>
                  <a:lnTo>
                    <a:pt x="0" y="2857"/>
                  </a:lnTo>
                  <a:lnTo>
                    <a:pt x="1" y="2784"/>
                  </a:lnTo>
                  <a:lnTo>
                    <a:pt x="4" y="2711"/>
                  </a:lnTo>
                  <a:lnTo>
                    <a:pt x="8" y="2638"/>
                  </a:lnTo>
                  <a:lnTo>
                    <a:pt x="15" y="2567"/>
                  </a:lnTo>
                  <a:lnTo>
                    <a:pt x="23" y="2495"/>
                  </a:lnTo>
                  <a:lnTo>
                    <a:pt x="33" y="2424"/>
                  </a:lnTo>
                  <a:lnTo>
                    <a:pt x="44" y="2354"/>
                  </a:lnTo>
                  <a:lnTo>
                    <a:pt x="58" y="2284"/>
                  </a:lnTo>
                  <a:lnTo>
                    <a:pt x="73" y="2215"/>
                  </a:lnTo>
                  <a:lnTo>
                    <a:pt x="91" y="2146"/>
                  </a:lnTo>
                  <a:lnTo>
                    <a:pt x="109" y="2078"/>
                  </a:lnTo>
                  <a:lnTo>
                    <a:pt x="129" y="2011"/>
                  </a:lnTo>
                  <a:lnTo>
                    <a:pt x="151" y="1944"/>
                  </a:lnTo>
                  <a:lnTo>
                    <a:pt x="174" y="1879"/>
                  </a:lnTo>
                  <a:lnTo>
                    <a:pt x="199" y="1813"/>
                  </a:lnTo>
                  <a:lnTo>
                    <a:pt x="225" y="1749"/>
                  </a:lnTo>
                  <a:lnTo>
                    <a:pt x="254" y="1686"/>
                  </a:lnTo>
                  <a:lnTo>
                    <a:pt x="283" y="1622"/>
                  </a:lnTo>
                  <a:lnTo>
                    <a:pt x="314" y="1561"/>
                  </a:lnTo>
                  <a:lnTo>
                    <a:pt x="346" y="1500"/>
                  </a:lnTo>
                  <a:lnTo>
                    <a:pt x="380" y="1439"/>
                  </a:lnTo>
                  <a:lnTo>
                    <a:pt x="416" y="1380"/>
                  </a:lnTo>
                  <a:lnTo>
                    <a:pt x="452" y="1322"/>
                  </a:lnTo>
                  <a:lnTo>
                    <a:pt x="490" y="1263"/>
                  </a:lnTo>
                  <a:lnTo>
                    <a:pt x="529" y="1207"/>
                  </a:lnTo>
                  <a:lnTo>
                    <a:pt x="571" y="1152"/>
                  </a:lnTo>
                  <a:lnTo>
                    <a:pt x="612" y="1097"/>
                  </a:lnTo>
                  <a:lnTo>
                    <a:pt x="655" y="1044"/>
                  </a:lnTo>
                  <a:lnTo>
                    <a:pt x="699" y="991"/>
                  </a:lnTo>
                  <a:lnTo>
                    <a:pt x="746" y="939"/>
                  </a:lnTo>
                  <a:lnTo>
                    <a:pt x="792" y="889"/>
                  </a:lnTo>
                  <a:lnTo>
                    <a:pt x="840" y="840"/>
                  </a:lnTo>
                  <a:lnTo>
                    <a:pt x="839" y="839"/>
                  </a:lnTo>
                  <a:lnTo>
                    <a:pt x="888" y="791"/>
                  </a:lnTo>
                  <a:lnTo>
                    <a:pt x="939" y="744"/>
                  </a:lnTo>
                  <a:lnTo>
                    <a:pt x="990" y="699"/>
                  </a:lnTo>
                  <a:lnTo>
                    <a:pt x="1042" y="655"/>
                  </a:lnTo>
                  <a:lnTo>
                    <a:pt x="1096" y="612"/>
                  </a:lnTo>
                  <a:lnTo>
                    <a:pt x="1150" y="569"/>
                  </a:lnTo>
                  <a:lnTo>
                    <a:pt x="1206" y="529"/>
                  </a:lnTo>
                  <a:lnTo>
                    <a:pt x="1263" y="490"/>
                  </a:lnTo>
                  <a:lnTo>
                    <a:pt x="1320" y="452"/>
                  </a:lnTo>
                  <a:lnTo>
                    <a:pt x="1379" y="415"/>
                  </a:lnTo>
                  <a:lnTo>
                    <a:pt x="1438" y="380"/>
                  </a:lnTo>
                  <a:lnTo>
                    <a:pt x="1498" y="346"/>
                  </a:lnTo>
                  <a:lnTo>
                    <a:pt x="1560" y="314"/>
                  </a:lnTo>
                  <a:lnTo>
                    <a:pt x="1621" y="283"/>
                  </a:lnTo>
                  <a:lnTo>
                    <a:pt x="1684" y="253"/>
                  </a:lnTo>
                  <a:lnTo>
                    <a:pt x="1748" y="225"/>
                  </a:lnTo>
                  <a:lnTo>
                    <a:pt x="1812" y="199"/>
                  </a:lnTo>
                  <a:lnTo>
                    <a:pt x="1878" y="174"/>
                  </a:lnTo>
                  <a:lnTo>
                    <a:pt x="1943" y="151"/>
                  </a:lnTo>
                  <a:lnTo>
                    <a:pt x="2010" y="129"/>
                  </a:lnTo>
                  <a:lnTo>
                    <a:pt x="2078" y="109"/>
                  </a:lnTo>
                  <a:lnTo>
                    <a:pt x="2145" y="91"/>
                  </a:lnTo>
                  <a:lnTo>
                    <a:pt x="2215" y="73"/>
                  </a:lnTo>
                  <a:lnTo>
                    <a:pt x="2283" y="58"/>
                  </a:lnTo>
                  <a:lnTo>
                    <a:pt x="2354" y="44"/>
                  </a:lnTo>
                  <a:lnTo>
                    <a:pt x="2424" y="33"/>
                  </a:lnTo>
                  <a:lnTo>
                    <a:pt x="2495" y="23"/>
                  </a:lnTo>
                  <a:lnTo>
                    <a:pt x="2567" y="15"/>
                  </a:lnTo>
                  <a:lnTo>
                    <a:pt x="2639" y="8"/>
                  </a:lnTo>
                  <a:lnTo>
                    <a:pt x="2712" y="4"/>
                  </a:lnTo>
                  <a:lnTo>
                    <a:pt x="2784" y="1"/>
                  </a:lnTo>
                  <a:lnTo>
                    <a:pt x="2859" y="0"/>
                  </a:lnTo>
                  <a:close/>
                  <a:moveTo>
                    <a:pt x="3203" y="1060"/>
                  </a:moveTo>
                  <a:lnTo>
                    <a:pt x="2859" y="1060"/>
                  </a:lnTo>
                  <a:lnTo>
                    <a:pt x="2812" y="1060"/>
                  </a:lnTo>
                  <a:lnTo>
                    <a:pt x="2766" y="1062"/>
                  </a:lnTo>
                  <a:lnTo>
                    <a:pt x="2721" y="1065"/>
                  </a:lnTo>
                  <a:lnTo>
                    <a:pt x="2676" y="1069"/>
                  </a:lnTo>
                  <a:lnTo>
                    <a:pt x="2630" y="1074"/>
                  </a:lnTo>
                  <a:lnTo>
                    <a:pt x="2586" y="1080"/>
                  </a:lnTo>
                  <a:lnTo>
                    <a:pt x="2541" y="1088"/>
                  </a:lnTo>
                  <a:lnTo>
                    <a:pt x="2497" y="1096"/>
                  </a:lnTo>
                  <a:lnTo>
                    <a:pt x="2454" y="1106"/>
                  </a:lnTo>
                  <a:lnTo>
                    <a:pt x="2411" y="1116"/>
                  </a:lnTo>
                  <a:lnTo>
                    <a:pt x="2368" y="1129"/>
                  </a:lnTo>
                  <a:lnTo>
                    <a:pt x="2325" y="1142"/>
                  </a:lnTo>
                  <a:lnTo>
                    <a:pt x="2283" y="1155"/>
                  </a:lnTo>
                  <a:lnTo>
                    <a:pt x="2242" y="1170"/>
                  </a:lnTo>
                  <a:lnTo>
                    <a:pt x="2201" y="1185"/>
                  </a:lnTo>
                  <a:lnTo>
                    <a:pt x="2160" y="1202"/>
                  </a:lnTo>
                  <a:lnTo>
                    <a:pt x="2120" y="1220"/>
                  </a:lnTo>
                  <a:lnTo>
                    <a:pt x="2081" y="1238"/>
                  </a:lnTo>
                  <a:lnTo>
                    <a:pt x="2042" y="1257"/>
                  </a:lnTo>
                  <a:lnTo>
                    <a:pt x="2003" y="1277"/>
                  </a:lnTo>
                  <a:lnTo>
                    <a:pt x="1965" y="1300"/>
                  </a:lnTo>
                  <a:lnTo>
                    <a:pt x="1928" y="1322"/>
                  </a:lnTo>
                  <a:lnTo>
                    <a:pt x="1892" y="1344"/>
                  </a:lnTo>
                  <a:lnTo>
                    <a:pt x="1855" y="1368"/>
                  </a:lnTo>
                  <a:lnTo>
                    <a:pt x="1819" y="1393"/>
                  </a:lnTo>
                  <a:lnTo>
                    <a:pt x="1784" y="1418"/>
                  </a:lnTo>
                  <a:lnTo>
                    <a:pt x="1750" y="1445"/>
                  </a:lnTo>
                  <a:lnTo>
                    <a:pt x="1717" y="1472"/>
                  </a:lnTo>
                  <a:lnTo>
                    <a:pt x="1683" y="1500"/>
                  </a:lnTo>
                  <a:lnTo>
                    <a:pt x="1651" y="1529"/>
                  </a:lnTo>
                  <a:lnTo>
                    <a:pt x="1620" y="1558"/>
                  </a:lnTo>
                  <a:lnTo>
                    <a:pt x="1589" y="1588"/>
                  </a:lnTo>
                  <a:lnTo>
                    <a:pt x="1587" y="1588"/>
                  </a:lnTo>
                  <a:lnTo>
                    <a:pt x="1557" y="1618"/>
                  </a:lnTo>
                  <a:lnTo>
                    <a:pt x="1527" y="1651"/>
                  </a:lnTo>
                  <a:lnTo>
                    <a:pt x="1498" y="1683"/>
                  </a:lnTo>
                  <a:lnTo>
                    <a:pt x="1471" y="1716"/>
                  </a:lnTo>
                  <a:lnTo>
                    <a:pt x="1444" y="1749"/>
                  </a:lnTo>
                  <a:lnTo>
                    <a:pt x="1418" y="1783"/>
                  </a:lnTo>
                  <a:lnTo>
                    <a:pt x="1393" y="1819"/>
                  </a:lnTo>
                  <a:lnTo>
                    <a:pt x="1367" y="1854"/>
                  </a:lnTo>
                  <a:lnTo>
                    <a:pt x="1343" y="1890"/>
                  </a:lnTo>
                  <a:lnTo>
                    <a:pt x="1321" y="1926"/>
                  </a:lnTo>
                  <a:lnTo>
                    <a:pt x="1299" y="1963"/>
                  </a:lnTo>
                  <a:lnTo>
                    <a:pt x="1278" y="2002"/>
                  </a:lnTo>
                  <a:lnTo>
                    <a:pt x="1257" y="2040"/>
                  </a:lnTo>
                  <a:lnTo>
                    <a:pt x="1238" y="2079"/>
                  </a:lnTo>
                  <a:lnTo>
                    <a:pt x="1220" y="2118"/>
                  </a:lnTo>
                  <a:lnTo>
                    <a:pt x="1201" y="2158"/>
                  </a:lnTo>
                  <a:lnTo>
                    <a:pt x="1185" y="2199"/>
                  </a:lnTo>
                  <a:lnTo>
                    <a:pt x="1169" y="2240"/>
                  </a:lnTo>
                  <a:lnTo>
                    <a:pt x="1155" y="2281"/>
                  </a:lnTo>
                  <a:lnTo>
                    <a:pt x="1141" y="2323"/>
                  </a:lnTo>
                  <a:lnTo>
                    <a:pt x="1128" y="2366"/>
                  </a:lnTo>
                  <a:lnTo>
                    <a:pt x="1117" y="2409"/>
                  </a:lnTo>
                  <a:lnTo>
                    <a:pt x="1107" y="2452"/>
                  </a:lnTo>
                  <a:lnTo>
                    <a:pt x="1097" y="2495"/>
                  </a:lnTo>
                  <a:lnTo>
                    <a:pt x="1089" y="2540"/>
                  </a:lnTo>
                  <a:lnTo>
                    <a:pt x="1081" y="2584"/>
                  </a:lnTo>
                  <a:lnTo>
                    <a:pt x="1075" y="2629"/>
                  </a:lnTo>
                  <a:lnTo>
                    <a:pt x="1070" y="2673"/>
                  </a:lnTo>
                  <a:lnTo>
                    <a:pt x="1066" y="2719"/>
                  </a:lnTo>
                  <a:lnTo>
                    <a:pt x="1063" y="2765"/>
                  </a:lnTo>
                  <a:lnTo>
                    <a:pt x="1061" y="2810"/>
                  </a:lnTo>
                  <a:lnTo>
                    <a:pt x="1061" y="2857"/>
                  </a:lnTo>
                  <a:lnTo>
                    <a:pt x="1061" y="3202"/>
                  </a:lnTo>
                  <a:lnTo>
                    <a:pt x="1061" y="3248"/>
                  </a:lnTo>
                  <a:lnTo>
                    <a:pt x="1063" y="3294"/>
                  </a:lnTo>
                  <a:lnTo>
                    <a:pt x="1066" y="3339"/>
                  </a:lnTo>
                  <a:lnTo>
                    <a:pt x="1070" y="3386"/>
                  </a:lnTo>
                  <a:lnTo>
                    <a:pt x="1075" y="3430"/>
                  </a:lnTo>
                  <a:lnTo>
                    <a:pt x="1081" y="3475"/>
                  </a:lnTo>
                  <a:lnTo>
                    <a:pt x="1089" y="3519"/>
                  </a:lnTo>
                  <a:lnTo>
                    <a:pt x="1097" y="3564"/>
                  </a:lnTo>
                  <a:lnTo>
                    <a:pt x="1107" y="3607"/>
                  </a:lnTo>
                  <a:lnTo>
                    <a:pt x="1117" y="3650"/>
                  </a:lnTo>
                  <a:lnTo>
                    <a:pt x="1128" y="3693"/>
                  </a:lnTo>
                  <a:lnTo>
                    <a:pt x="1141" y="3736"/>
                  </a:lnTo>
                  <a:lnTo>
                    <a:pt x="1155" y="3778"/>
                  </a:lnTo>
                  <a:lnTo>
                    <a:pt x="1169" y="3819"/>
                  </a:lnTo>
                  <a:lnTo>
                    <a:pt x="1185" y="3859"/>
                  </a:lnTo>
                  <a:lnTo>
                    <a:pt x="1201" y="3901"/>
                  </a:lnTo>
                  <a:lnTo>
                    <a:pt x="1220" y="3940"/>
                  </a:lnTo>
                  <a:lnTo>
                    <a:pt x="1238" y="3980"/>
                  </a:lnTo>
                  <a:lnTo>
                    <a:pt x="1257" y="4018"/>
                  </a:lnTo>
                  <a:lnTo>
                    <a:pt x="1278" y="4057"/>
                  </a:lnTo>
                  <a:lnTo>
                    <a:pt x="1299" y="4096"/>
                  </a:lnTo>
                  <a:lnTo>
                    <a:pt x="1321" y="4133"/>
                  </a:lnTo>
                  <a:lnTo>
                    <a:pt x="1343" y="4169"/>
                  </a:lnTo>
                  <a:lnTo>
                    <a:pt x="1367" y="4205"/>
                  </a:lnTo>
                  <a:lnTo>
                    <a:pt x="1393" y="4241"/>
                  </a:lnTo>
                  <a:lnTo>
                    <a:pt x="1418" y="4276"/>
                  </a:lnTo>
                  <a:lnTo>
                    <a:pt x="1444" y="4310"/>
                  </a:lnTo>
                  <a:lnTo>
                    <a:pt x="1471" y="4343"/>
                  </a:lnTo>
                  <a:lnTo>
                    <a:pt x="1498" y="4376"/>
                  </a:lnTo>
                  <a:lnTo>
                    <a:pt x="1527" y="4408"/>
                  </a:lnTo>
                  <a:lnTo>
                    <a:pt x="1557" y="4440"/>
                  </a:lnTo>
                  <a:lnTo>
                    <a:pt x="1587" y="4471"/>
                  </a:lnTo>
                  <a:lnTo>
                    <a:pt x="1589" y="4473"/>
                  </a:lnTo>
                  <a:lnTo>
                    <a:pt x="1619" y="4503"/>
                  </a:lnTo>
                  <a:lnTo>
                    <a:pt x="1651" y="4532"/>
                  </a:lnTo>
                  <a:lnTo>
                    <a:pt x="1683" y="4560"/>
                  </a:lnTo>
                  <a:lnTo>
                    <a:pt x="1717" y="4589"/>
                  </a:lnTo>
                  <a:lnTo>
                    <a:pt x="1750" y="4616"/>
                  </a:lnTo>
                  <a:lnTo>
                    <a:pt x="1784" y="4642"/>
                  </a:lnTo>
                  <a:lnTo>
                    <a:pt x="1819" y="4667"/>
                  </a:lnTo>
                  <a:lnTo>
                    <a:pt x="1854" y="4692"/>
                  </a:lnTo>
                  <a:lnTo>
                    <a:pt x="1891" y="4716"/>
                  </a:lnTo>
                  <a:lnTo>
                    <a:pt x="1927" y="4738"/>
                  </a:lnTo>
                  <a:lnTo>
                    <a:pt x="1964" y="4761"/>
                  </a:lnTo>
                  <a:lnTo>
                    <a:pt x="2002" y="4782"/>
                  </a:lnTo>
                  <a:lnTo>
                    <a:pt x="2041" y="4803"/>
                  </a:lnTo>
                  <a:lnTo>
                    <a:pt x="2080" y="4822"/>
                  </a:lnTo>
                  <a:lnTo>
                    <a:pt x="2119" y="4840"/>
                  </a:lnTo>
                  <a:lnTo>
                    <a:pt x="2159" y="4858"/>
                  </a:lnTo>
                  <a:lnTo>
                    <a:pt x="2200" y="4874"/>
                  </a:lnTo>
                  <a:lnTo>
                    <a:pt x="2241" y="4889"/>
                  </a:lnTo>
                  <a:lnTo>
                    <a:pt x="2282" y="4904"/>
                  </a:lnTo>
                  <a:lnTo>
                    <a:pt x="2324" y="4918"/>
                  </a:lnTo>
                  <a:lnTo>
                    <a:pt x="2367" y="4930"/>
                  </a:lnTo>
                  <a:lnTo>
                    <a:pt x="2410" y="4943"/>
                  </a:lnTo>
                  <a:lnTo>
                    <a:pt x="2453" y="4953"/>
                  </a:lnTo>
                  <a:lnTo>
                    <a:pt x="2496" y="4963"/>
                  </a:lnTo>
                  <a:lnTo>
                    <a:pt x="2541" y="4971"/>
                  </a:lnTo>
                  <a:lnTo>
                    <a:pt x="2585" y="4979"/>
                  </a:lnTo>
                  <a:lnTo>
                    <a:pt x="2630" y="4985"/>
                  </a:lnTo>
                  <a:lnTo>
                    <a:pt x="2675" y="4990"/>
                  </a:lnTo>
                  <a:lnTo>
                    <a:pt x="2720" y="4994"/>
                  </a:lnTo>
                  <a:lnTo>
                    <a:pt x="2766" y="4997"/>
                  </a:lnTo>
                  <a:lnTo>
                    <a:pt x="2812" y="4999"/>
                  </a:lnTo>
                  <a:lnTo>
                    <a:pt x="2859" y="4999"/>
                  </a:lnTo>
                  <a:lnTo>
                    <a:pt x="5001" y="4999"/>
                  </a:lnTo>
                  <a:lnTo>
                    <a:pt x="5001" y="2857"/>
                  </a:lnTo>
                  <a:lnTo>
                    <a:pt x="5001" y="2810"/>
                  </a:lnTo>
                  <a:lnTo>
                    <a:pt x="4999" y="2765"/>
                  </a:lnTo>
                  <a:lnTo>
                    <a:pt x="4996" y="2720"/>
                  </a:lnTo>
                  <a:lnTo>
                    <a:pt x="4992" y="2674"/>
                  </a:lnTo>
                  <a:lnTo>
                    <a:pt x="4987" y="2629"/>
                  </a:lnTo>
                  <a:lnTo>
                    <a:pt x="4981" y="2585"/>
                  </a:lnTo>
                  <a:lnTo>
                    <a:pt x="4973" y="2541"/>
                  </a:lnTo>
                  <a:lnTo>
                    <a:pt x="4965" y="2496"/>
                  </a:lnTo>
                  <a:lnTo>
                    <a:pt x="4955" y="2452"/>
                  </a:lnTo>
                  <a:lnTo>
                    <a:pt x="4944" y="2410"/>
                  </a:lnTo>
                  <a:lnTo>
                    <a:pt x="4932" y="2367"/>
                  </a:lnTo>
                  <a:lnTo>
                    <a:pt x="4919" y="2324"/>
                  </a:lnTo>
                  <a:lnTo>
                    <a:pt x="4906" y="2282"/>
                  </a:lnTo>
                  <a:lnTo>
                    <a:pt x="4891" y="2241"/>
                  </a:lnTo>
                  <a:lnTo>
                    <a:pt x="4875" y="2200"/>
                  </a:lnTo>
                  <a:lnTo>
                    <a:pt x="4859" y="2159"/>
                  </a:lnTo>
                  <a:lnTo>
                    <a:pt x="4841" y="2119"/>
                  </a:lnTo>
                  <a:lnTo>
                    <a:pt x="4823" y="2080"/>
                  </a:lnTo>
                  <a:lnTo>
                    <a:pt x="4804" y="2041"/>
                  </a:lnTo>
                  <a:lnTo>
                    <a:pt x="4783" y="2003"/>
                  </a:lnTo>
                  <a:lnTo>
                    <a:pt x="4761" y="1964"/>
                  </a:lnTo>
                  <a:lnTo>
                    <a:pt x="4739" y="1927"/>
                  </a:lnTo>
                  <a:lnTo>
                    <a:pt x="4716" y="1891"/>
                  </a:lnTo>
                  <a:lnTo>
                    <a:pt x="4693" y="1855"/>
                  </a:lnTo>
                  <a:lnTo>
                    <a:pt x="4668" y="1819"/>
                  </a:lnTo>
                  <a:lnTo>
                    <a:pt x="4643" y="1784"/>
                  </a:lnTo>
                  <a:lnTo>
                    <a:pt x="4616" y="1749"/>
                  </a:lnTo>
                  <a:lnTo>
                    <a:pt x="4588" y="1716"/>
                  </a:lnTo>
                  <a:lnTo>
                    <a:pt x="4561" y="1683"/>
                  </a:lnTo>
                  <a:lnTo>
                    <a:pt x="4532" y="1651"/>
                  </a:lnTo>
                  <a:lnTo>
                    <a:pt x="4503" y="1619"/>
                  </a:lnTo>
                  <a:lnTo>
                    <a:pt x="4473" y="1588"/>
                  </a:lnTo>
                  <a:lnTo>
                    <a:pt x="4441" y="1558"/>
                  </a:lnTo>
                  <a:lnTo>
                    <a:pt x="4410" y="1529"/>
                  </a:lnTo>
                  <a:lnTo>
                    <a:pt x="4378" y="1500"/>
                  </a:lnTo>
                  <a:lnTo>
                    <a:pt x="4345" y="1472"/>
                  </a:lnTo>
                  <a:lnTo>
                    <a:pt x="4312" y="1445"/>
                  </a:lnTo>
                  <a:lnTo>
                    <a:pt x="4276" y="1418"/>
                  </a:lnTo>
                  <a:lnTo>
                    <a:pt x="4242" y="1393"/>
                  </a:lnTo>
                  <a:lnTo>
                    <a:pt x="4206" y="1368"/>
                  </a:lnTo>
                  <a:lnTo>
                    <a:pt x="4170" y="1344"/>
                  </a:lnTo>
                  <a:lnTo>
                    <a:pt x="4134" y="1322"/>
                  </a:lnTo>
                  <a:lnTo>
                    <a:pt x="4096" y="1300"/>
                  </a:lnTo>
                  <a:lnTo>
                    <a:pt x="4058" y="1277"/>
                  </a:lnTo>
                  <a:lnTo>
                    <a:pt x="4020" y="1257"/>
                  </a:lnTo>
                  <a:lnTo>
                    <a:pt x="3981" y="1238"/>
                  </a:lnTo>
                  <a:lnTo>
                    <a:pt x="3941" y="1220"/>
                  </a:lnTo>
                  <a:lnTo>
                    <a:pt x="3901" y="1202"/>
                  </a:lnTo>
                  <a:lnTo>
                    <a:pt x="3861" y="1185"/>
                  </a:lnTo>
                  <a:lnTo>
                    <a:pt x="3820" y="1170"/>
                  </a:lnTo>
                  <a:lnTo>
                    <a:pt x="3777" y="1155"/>
                  </a:lnTo>
                  <a:lnTo>
                    <a:pt x="3736" y="1142"/>
                  </a:lnTo>
                  <a:lnTo>
                    <a:pt x="3694" y="1129"/>
                  </a:lnTo>
                  <a:lnTo>
                    <a:pt x="3651" y="1116"/>
                  </a:lnTo>
                  <a:lnTo>
                    <a:pt x="3607" y="1106"/>
                  </a:lnTo>
                  <a:lnTo>
                    <a:pt x="3564" y="1096"/>
                  </a:lnTo>
                  <a:lnTo>
                    <a:pt x="3520" y="1088"/>
                  </a:lnTo>
                  <a:lnTo>
                    <a:pt x="3475" y="1080"/>
                  </a:lnTo>
                  <a:lnTo>
                    <a:pt x="3431" y="1074"/>
                  </a:lnTo>
                  <a:lnTo>
                    <a:pt x="3386" y="1069"/>
                  </a:lnTo>
                  <a:lnTo>
                    <a:pt x="3341" y="1065"/>
                  </a:lnTo>
                  <a:lnTo>
                    <a:pt x="3295" y="1062"/>
                  </a:lnTo>
                  <a:lnTo>
                    <a:pt x="3249" y="1060"/>
                  </a:lnTo>
                  <a:lnTo>
                    <a:pt x="3203" y="1060"/>
                  </a:lnTo>
                  <a:close/>
                  <a:moveTo>
                    <a:pt x="12835" y="1060"/>
                  </a:moveTo>
                  <a:lnTo>
                    <a:pt x="12491" y="1060"/>
                  </a:lnTo>
                  <a:lnTo>
                    <a:pt x="12445" y="1060"/>
                  </a:lnTo>
                  <a:lnTo>
                    <a:pt x="12399" y="1062"/>
                  </a:lnTo>
                  <a:lnTo>
                    <a:pt x="12353" y="1065"/>
                  </a:lnTo>
                  <a:lnTo>
                    <a:pt x="12308" y="1069"/>
                  </a:lnTo>
                  <a:lnTo>
                    <a:pt x="12263" y="1074"/>
                  </a:lnTo>
                  <a:lnTo>
                    <a:pt x="12219" y="1080"/>
                  </a:lnTo>
                  <a:lnTo>
                    <a:pt x="12174" y="1088"/>
                  </a:lnTo>
                  <a:lnTo>
                    <a:pt x="12130" y="1096"/>
                  </a:lnTo>
                  <a:lnTo>
                    <a:pt x="12087" y="1106"/>
                  </a:lnTo>
                  <a:lnTo>
                    <a:pt x="12043" y="1116"/>
                  </a:lnTo>
                  <a:lnTo>
                    <a:pt x="12000" y="1129"/>
                  </a:lnTo>
                  <a:lnTo>
                    <a:pt x="11958" y="1142"/>
                  </a:lnTo>
                  <a:lnTo>
                    <a:pt x="11916" y="1155"/>
                  </a:lnTo>
                  <a:lnTo>
                    <a:pt x="11874" y="1170"/>
                  </a:lnTo>
                  <a:lnTo>
                    <a:pt x="11833" y="1185"/>
                  </a:lnTo>
                  <a:lnTo>
                    <a:pt x="11793" y="1202"/>
                  </a:lnTo>
                  <a:lnTo>
                    <a:pt x="11753" y="1220"/>
                  </a:lnTo>
                  <a:lnTo>
                    <a:pt x="11713" y="1238"/>
                  </a:lnTo>
                  <a:lnTo>
                    <a:pt x="11674" y="1257"/>
                  </a:lnTo>
                  <a:lnTo>
                    <a:pt x="11636" y="1277"/>
                  </a:lnTo>
                  <a:lnTo>
                    <a:pt x="11598" y="1300"/>
                  </a:lnTo>
                  <a:lnTo>
                    <a:pt x="11560" y="1322"/>
                  </a:lnTo>
                  <a:lnTo>
                    <a:pt x="11524" y="1344"/>
                  </a:lnTo>
                  <a:lnTo>
                    <a:pt x="11488" y="1368"/>
                  </a:lnTo>
                  <a:lnTo>
                    <a:pt x="11452" y="1393"/>
                  </a:lnTo>
                  <a:lnTo>
                    <a:pt x="11418" y="1418"/>
                  </a:lnTo>
                  <a:lnTo>
                    <a:pt x="11382" y="1445"/>
                  </a:lnTo>
                  <a:lnTo>
                    <a:pt x="11349" y="1472"/>
                  </a:lnTo>
                  <a:lnTo>
                    <a:pt x="11316" y="1500"/>
                  </a:lnTo>
                  <a:lnTo>
                    <a:pt x="11284" y="1529"/>
                  </a:lnTo>
                  <a:lnTo>
                    <a:pt x="11253" y="1558"/>
                  </a:lnTo>
                  <a:lnTo>
                    <a:pt x="11221" y="1588"/>
                  </a:lnTo>
                  <a:lnTo>
                    <a:pt x="11219" y="1588"/>
                  </a:lnTo>
                  <a:lnTo>
                    <a:pt x="11189" y="1618"/>
                  </a:lnTo>
                  <a:lnTo>
                    <a:pt x="11160" y="1651"/>
                  </a:lnTo>
                  <a:lnTo>
                    <a:pt x="11132" y="1683"/>
                  </a:lnTo>
                  <a:lnTo>
                    <a:pt x="11104" y="1716"/>
                  </a:lnTo>
                  <a:lnTo>
                    <a:pt x="11076" y="1749"/>
                  </a:lnTo>
                  <a:lnTo>
                    <a:pt x="11050" y="1783"/>
                  </a:lnTo>
                  <a:lnTo>
                    <a:pt x="11025" y="1819"/>
                  </a:lnTo>
                  <a:lnTo>
                    <a:pt x="11000" y="1854"/>
                  </a:lnTo>
                  <a:lnTo>
                    <a:pt x="10976" y="1890"/>
                  </a:lnTo>
                  <a:lnTo>
                    <a:pt x="10954" y="1926"/>
                  </a:lnTo>
                  <a:lnTo>
                    <a:pt x="10932" y="1963"/>
                  </a:lnTo>
                  <a:lnTo>
                    <a:pt x="10910" y="2002"/>
                  </a:lnTo>
                  <a:lnTo>
                    <a:pt x="10889" y="2040"/>
                  </a:lnTo>
                  <a:lnTo>
                    <a:pt x="10870" y="2079"/>
                  </a:lnTo>
                  <a:lnTo>
                    <a:pt x="10852" y="2118"/>
                  </a:lnTo>
                  <a:lnTo>
                    <a:pt x="10834" y="2158"/>
                  </a:lnTo>
                  <a:lnTo>
                    <a:pt x="10818" y="2199"/>
                  </a:lnTo>
                  <a:lnTo>
                    <a:pt x="10802" y="2240"/>
                  </a:lnTo>
                  <a:lnTo>
                    <a:pt x="10788" y="2281"/>
                  </a:lnTo>
                  <a:lnTo>
                    <a:pt x="10774" y="2323"/>
                  </a:lnTo>
                  <a:lnTo>
                    <a:pt x="10762" y="2366"/>
                  </a:lnTo>
                  <a:lnTo>
                    <a:pt x="10749" y="2409"/>
                  </a:lnTo>
                  <a:lnTo>
                    <a:pt x="10739" y="2452"/>
                  </a:lnTo>
                  <a:lnTo>
                    <a:pt x="10729" y="2495"/>
                  </a:lnTo>
                  <a:lnTo>
                    <a:pt x="10721" y="2540"/>
                  </a:lnTo>
                  <a:lnTo>
                    <a:pt x="10713" y="2584"/>
                  </a:lnTo>
                  <a:lnTo>
                    <a:pt x="10707" y="2629"/>
                  </a:lnTo>
                  <a:lnTo>
                    <a:pt x="10702" y="2673"/>
                  </a:lnTo>
                  <a:lnTo>
                    <a:pt x="10698" y="2719"/>
                  </a:lnTo>
                  <a:lnTo>
                    <a:pt x="10695" y="2765"/>
                  </a:lnTo>
                  <a:lnTo>
                    <a:pt x="10693" y="2810"/>
                  </a:lnTo>
                  <a:lnTo>
                    <a:pt x="10693" y="2857"/>
                  </a:lnTo>
                  <a:lnTo>
                    <a:pt x="10693" y="4999"/>
                  </a:lnTo>
                  <a:lnTo>
                    <a:pt x="10750" y="4999"/>
                  </a:lnTo>
                  <a:lnTo>
                    <a:pt x="12835" y="4999"/>
                  </a:lnTo>
                  <a:lnTo>
                    <a:pt x="12882" y="4999"/>
                  </a:lnTo>
                  <a:lnTo>
                    <a:pt x="12928" y="4997"/>
                  </a:lnTo>
                  <a:lnTo>
                    <a:pt x="12974" y="4994"/>
                  </a:lnTo>
                  <a:lnTo>
                    <a:pt x="13019" y="4990"/>
                  </a:lnTo>
                  <a:lnTo>
                    <a:pt x="13064" y="4985"/>
                  </a:lnTo>
                  <a:lnTo>
                    <a:pt x="13109" y="4979"/>
                  </a:lnTo>
                  <a:lnTo>
                    <a:pt x="13153" y="4971"/>
                  </a:lnTo>
                  <a:lnTo>
                    <a:pt x="13198" y="4963"/>
                  </a:lnTo>
                  <a:lnTo>
                    <a:pt x="13241" y="4953"/>
                  </a:lnTo>
                  <a:lnTo>
                    <a:pt x="13284" y="4943"/>
                  </a:lnTo>
                  <a:lnTo>
                    <a:pt x="13327" y="4930"/>
                  </a:lnTo>
                  <a:lnTo>
                    <a:pt x="13370" y="4918"/>
                  </a:lnTo>
                  <a:lnTo>
                    <a:pt x="13412" y="4904"/>
                  </a:lnTo>
                  <a:lnTo>
                    <a:pt x="13453" y="4889"/>
                  </a:lnTo>
                  <a:lnTo>
                    <a:pt x="13494" y="4874"/>
                  </a:lnTo>
                  <a:lnTo>
                    <a:pt x="13535" y="4858"/>
                  </a:lnTo>
                  <a:lnTo>
                    <a:pt x="13575" y="4840"/>
                  </a:lnTo>
                  <a:lnTo>
                    <a:pt x="13614" y="4822"/>
                  </a:lnTo>
                  <a:lnTo>
                    <a:pt x="13653" y="4803"/>
                  </a:lnTo>
                  <a:lnTo>
                    <a:pt x="13692" y="4782"/>
                  </a:lnTo>
                  <a:lnTo>
                    <a:pt x="13730" y="4761"/>
                  </a:lnTo>
                  <a:lnTo>
                    <a:pt x="13767" y="4738"/>
                  </a:lnTo>
                  <a:lnTo>
                    <a:pt x="13803" y="4716"/>
                  </a:lnTo>
                  <a:lnTo>
                    <a:pt x="13840" y="4692"/>
                  </a:lnTo>
                  <a:lnTo>
                    <a:pt x="13875" y="4667"/>
                  </a:lnTo>
                  <a:lnTo>
                    <a:pt x="13910" y="4642"/>
                  </a:lnTo>
                  <a:lnTo>
                    <a:pt x="13944" y="4616"/>
                  </a:lnTo>
                  <a:lnTo>
                    <a:pt x="13977" y="4589"/>
                  </a:lnTo>
                  <a:lnTo>
                    <a:pt x="14011" y="4560"/>
                  </a:lnTo>
                  <a:lnTo>
                    <a:pt x="14043" y="4532"/>
                  </a:lnTo>
                  <a:lnTo>
                    <a:pt x="14075" y="4503"/>
                  </a:lnTo>
                  <a:lnTo>
                    <a:pt x="14105" y="4473"/>
                  </a:lnTo>
                  <a:lnTo>
                    <a:pt x="14105" y="4471"/>
                  </a:lnTo>
                  <a:lnTo>
                    <a:pt x="14135" y="4440"/>
                  </a:lnTo>
                  <a:lnTo>
                    <a:pt x="14165" y="4408"/>
                  </a:lnTo>
                  <a:lnTo>
                    <a:pt x="14194" y="4375"/>
                  </a:lnTo>
                  <a:lnTo>
                    <a:pt x="14222" y="4343"/>
                  </a:lnTo>
                  <a:lnTo>
                    <a:pt x="14248" y="4309"/>
                  </a:lnTo>
                  <a:lnTo>
                    <a:pt x="14275" y="4275"/>
                  </a:lnTo>
                  <a:lnTo>
                    <a:pt x="14300" y="4239"/>
                  </a:lnTo>
                  <a:lnTo>
                    <a:pt x="14326" y="4204"/>
                  </a:lnTo>
                  <a:lnTo>
                    <a:pt x="14350" y="4168"/>
                  </a:lnTo>
                  <a:lnTo>
                    <a:pt x="14372" y="4132"/>
                  </a:lnTo>
                  <a:lnTo>
                    <a:pt x="14394" y="4095"/>
                  </a:lnTo>
                  <a:lnTo>
                    <a:pt x="14416" y="4056"/>
                  </a:lnTo>
                  <a:lnTo>
                    <a:pt x="14436" y="4018"/>
                  </a:lnTo>
                  <a:lnTo>
                    <a:pt x="14455" y="3979"/>
                  </a:lnTo>
                  <a:lnTo>
                    <a:pt x="14473" y="3940"/>
                  </a:lnTo>
                  <a:lnTo>
                    <a:pt x="14492" y="3900"/>
                  </a:lnTo>
                  <a:lnTo>
                    <a:pt x="14509" y="3858"/>
                  </a:lnTo>
                  <a:lnTo>
                    <a:pt x="14524" y="3818"/>
                  </a:lnTo>
                  <a:lnTo>
                    <a:pt x="14539" y="3777"/>
                  </a:lnTo>
                  <a:lnTo>
                    <a:pt x="14552" y="3735"/>
                  </a:lnTo>
                  <a:lnTo>
                    <a:pt x="14565" y="3692"/>
                  </a:lnTo>
                  <a:lnTo>
                    <a:pt x="14577" y="3649"/>
                  </a:lnTo>
                  <a:lnTo>
                    <a:pt x="14587" y="3606"/>
                  </a:lnTo>
                  <a:lnTo>
                    <a:pt x="14597" y="3563"/>
                  </a:lnTo>
                  <a:lnTo>
                    <a:pt x="14605" y="3518"/>
                  </a:lnTo>
                  <a:lnTo>
                    <a:pt x="14613" y="3474"/>
                  </a:lnTo>
                  <a:lnTo>
                    <a:pt x="14619" y="3430"/>
                  </a:lnTo>
                  <a:lnTo>
                    <a:pt x="14624" y="3385"/>
                  </a:lnTo>
                  <a:lnTo>
                    <a:pt x="14628" y="3339"/>
                  </a:lnTo>
                  <a:lnTo>
                    <a:pt x="14631" y="3294"/>
                  </a:lnTo>
                  <a:lnTo>
                    <a:pt x="14633" y="3248"/>
                  </a:lnTo>
                  <a:lnTo>
                    <a:pt x="14633" y="3202"/>
                  </a:lnTo>
                  <a:lnTo>
                    <a:pt x="14633" y="2857"/>
                  </a:lnTo>
                  <a:lnTo>
                    <a:pt x="14633" y="2810"/>
                  </a:lnTo>
                  <a:lnTo>
                    <a:pt x="14631" y="2765"/>
                  </a:lnTo>
                  <a:lnTo>
                    <a:pt x="14628" y="2720"/>
                  </a:lnTo>
                  <a:lnTo>
                    <a:pt x="14624" y="2674"/>
                  </a:lnTo>
                  <a:lnTo>
                    <a:pt x="14619" y="2629"/>
                  </a:lnTo>
                  <a:lnTo>
                    <a:pt x="14613" y="2585"/>
                  </a:lnTo>
                  <a:lnTo>
                    <a:pt x="14605" y="2541"/>
                  </a:lnTo>
                  <a:lnTo>
                    <a:pt x="14597" y="2496"/>
                  </a:lnTo>
                  <a:lnTo>
                    <a:pt x="14587" y="2452"/>
                  </a:lnTo>
                  <a:lnTo>
                    <a:pt x="14577" y="2410"/>
                  </a:lnTo>
                  <a:lnTo>
                    <a:pt x="14565" y="2367"/>
                  </a:lnTo>
                  <a:lnTo>
                    <a:pt x="14552" y="2324"/>
                  </a:lnTo>
                  <a:lnTo>
                    <a:pt x="14539" y="2282"/>
                  </a:lnTo>
                  <a:lnTo>
                    <a:pt x="14524" y="2241"/>
                  </a:lnTo>
                  <a:lnTo>
                    <a:pt x="14509" y="2200"/>
                  </a:lnTo>
                  <a:lnTo>
                    <a:pt x="14492" y="2159"/>
                  </a:lnTo>
                  <a:lnTo>
                    <a:pt x="14473" y="2119"/>
                  </a:lnTo>
                  <a:lnTo>
                    <a:pt x="14455" y="2080"/>
                  </a:lnTo>
                  <a:lnTo>
                    <a:pt x="14436" y="2041"/>
                  </a:lnTo>
                  <a:lnTo>
                    <a:pt x="14416" y="2003"/>
                  </a:lnTo>
                  <a:lnTo>
                    <a:pt x="14394" y="1964"/>
                  </a:lnTo>
                  <a:lnTo>
                    <a:pt x="14372" y="1927"/>
                  </a:lnTo>
                  <a:lnTo>
                    <a:pt x="14350" y="1891"/>
                  </a:lnTo>
                  <a:lnTo>
                    <a:pt x="14326" y="1855"/>
                  </a:lnTo>
                  <a:lnTo>
                    <a:pt x="14300" y="1819"/>
                  </a:lnTo>
                  <a:lnTo>
                    <a:pt x="14275" y="1784"/>
                  </a:lnTo>
                  <a:lnTo>
                    <a:pt x="14248" y="1749"/>
                  </a:lnTo>
                  <a:lnTo>
                    <a:pt x="14222" y="1716"/>
                  </a:lnTo>
                  <a:lnTo>
                    <a:pt x="14194" y="1683"/>
                  </a:lnTo>
                  <a:lnTo>
                    <a:pt x="14165" y="1651"/>
                  </a:lnTo>
                  <a:lnTo>
                    <a:pt x="14135" y="1619"/>
                  </a:lnTo>
                  <a:lnTo>
                    <a:pt x="14105" y="1588"/>
                  </a:lnTo>
                  <a:lnTo>
                    <a:pt x="14074" y="1558"/>
                  </a:lnTo>
                  <a:lnTo>
                    <a:pt x="14043" y="1529"/>
                  </a:lnTo>
                  <a:lnTo>
                    <a:pt x="14011" y="1500"/>
                  </a:lnTo>
                  <a:lnTo>
                    <a:pt x="13977" y="1472"/>
                  </a:lnTo>
                  <a:lnTo>
                    <a:pt x="13944" y="1445"/>
                  </a:lnTo>
                  <a:lnTo>
                    <a:pt x="13909" y="1418"/>
                  </a:lnTo>
                  <a:lnTo>
                    <a:pt x="13875" y="1393"/>
                  </a:lnTo>
                  <a:lnTo>
                    <a:pt x="13839" y="1368"/>
                  </a:lnTo>
                  <a:lnTo>
                    <a:pt x="13802" y="1344"/>
                  </a:lnTo>
                  <a:lnTo>
                    <a:pt x="13766" y="1322"/>
                  </a:lnTo>
                  <a:lnTo>
                    <a:pt x="13729" y="1300"/>
                  </a:lnTo>
                  <a:lnTo>
                    <a:pt x="13691" y="1277"/>
                  </a:lnTo>
                  <a:lnTo>
                    <a:pt x="13652" y="1257"/>
                  </a:lnTo>
                  <a:lnTo>
                    <a:pt x="13613" y="1238"/>
                  </a:lnTo>
                  <a:lnTo>
                    <a:pt x="13574" y="1220"/>
                  </a:lnTo>
                  <a:lnTo>
                    <a:pt x="13534" y="1202"/>
                  </a:lnTo>
                  <a:lnTo>
                    <a:pt x="13493" y="1185"/>
                  </a:lnTo>
                  <a:lnTo>
                    <a:pt x="13452" y="1170"/>
                  </a:lnTo>
                  <a:lnTo>
                    <a:pt x="13411" y="1155"/>
                  </a:lnTo>
                  <a:lnTo>
                    <a:pt x="13369" y="1142"/>
                  </a:lnTo>
                  <a:lnTo>
                    <a:pt x="13326" y="1129"/>
                  </a:lnTo>
                  <a:lnTo>
                    <a:pt x="13283" y="1116"/>
                  </a:lnTo>
                  <a:lnTo>
                    <a:pt x="13240" y="1106"/>
                  </a:lnTo>
                  <a:lnTo>
                    <a:pt x="13197" y="1096"/>
                  </a:lnTo>
                  <a:lnTo>
                    <a:pt x="13152" y="1088"/>
                  </a:lnTo>
                  <a:lnTo>
                    <a:pt x="13108" y="1080"/>
                  </a:lnTo>
                  <a:lnTo>
                    <a:pt x="13064" y="1074"/>
                  </a:lnTo>
                  <a:lnTo>
                    <a:pt x="13018" y="1069"/>
                  </a:lnTo>
                  <a:lnTo>
                    <a:pt x="12973" y="1065"/>
                  </a:lnTo>
                  <a:lnTo>
                    <a:pt x="12928" y="1062"/>
                  </a:lnTo>
                  <a:lnTo>
                    <a:pt x="12882" y="1060"/>
                  </a:lnTo>
                  <a:lnTo>
                    <a:pt x="12835" y="1060"/>
                  </a:lnTo>
                  <a:close/>
                  <a:moveTo>
                    <a:pt x="12491" y="15033"/>
                  </a:moveTo>
                  <a:lnTo>
                    <a:pt x="12835" y="15033"/>
                  </a:lnTo>
                  <a:lnTo>
                    <a:pt x="12882" y="15033"/>
                  </a:lnTo>
                  <a:lnTo>
                    <a:pt x="12928" y="15031"/>
                  </a:lnTo>
                  <a:lnTo>
                    <a:pt x="12974" y="15028"/>
                  </a:lnTo>
                  <a:lnTo>
                    <a:pt x="13019" y="15024"/>
                  </a:lnTo>
                  <a:lnTo>
                    <a:pt x="13064" y="15019"/>
                  </a:lnTo>
                  <a:lnTo>
                    <a:pt x="13109" y="15013"/>
                  </a:lnTo>
                  <a:lnTo>
                    <a:pt x="13153" y="15005"/>
                  </a:lnTo>
                  <a:lnTo>
                    <a:pt x="13198" y="14997"/>
                  </a:lnTo>
                  <a:lnTo>
                    <a:pt x="13241" y="14987"/>
                  </a:lnTo>
                  <a:lnTo>
                    <a:pt x="13284" y="14977"/>
                  </a:lnTo>
                  <a:lnTo>
                    <a:pt x="13327" y="14965"/>
                  </a:lnTo>
                  <a:lnTo>
                    <a:pt x="13370" y="14952"/>
                  </a:lnTo>
                  <a:lnTo>
                    <a:pt x="13412" y="14938"/>
                  </a:lnTo>
                  <a:lnTo>
                    <a:pt x="13453" y="14924"/>
                  </a:lnTo>
                  <a:lnTo>
                    <a:pt x="13494" y="14908"/>
                  </a:lnTo>
                  <a:lnTo>
                    <a:pt x="13535" y="14892"/>
                  </a:lnTo>
                  <a:lnTo>
                    <a:pt x="13575" y="14874"/>
                  </a:lnTo>
                  <a:lnTo>
                    <a:pt x="13614" y="14856"/>
                  </a:lnTo>
                  <a:lnTo>
                    <a:pt x="13653" y="14837"/>
                  </a:lnTo>
                  <a:lnTo>
                    <a:pt x="13692" y="14816"/>
                  </a:lnTo>
                  <a:lnTo>
                    <a:pt x="13730" y="14794"/>
                  </a:lnTo>
                  <a:lnTo>
                    <a:pt x="13767" y="14772"/>
                  </a:lnTo>
                  <a:lnTo>
                    <a:pt x="13803" y="14750"/>
                  </a:lnTo>
                  <a:lnTo>
                    <a:pt x="13840" y="14726"/>
                  </a:lnTo>
                  <a:lnTo>
                    <a:pt x="13875" y="14701"/>
                  </a:lnTo>
                  <a:lnTo>
                    <a:pt x="13910" y="14676"/>
                  </a:lnTo>
                  <a:lnTo>
                    <a:pt x="13944" y="14650"/>
                  </a:lnTo>
                  <a:lnTo>
                    <a:pt x="13977" y="14623"/>
                  </a:lnTo>
                  <a:lnTo>
                    <a:pt x="14011" y="14595"/>
                  </a:lnTo>
                  <a:lnTo>
                    <a:pt x="14043" y="14566"/>
                  </a:lnTo>
                  <a:lnTo>
                    <a:pt x="14075" y="14537"/>
                  </a:lnTo>
                  <a:lnTo>
                    <a:pt x="14105" y="14507"/>
                  </a:lnTo>
                  <a:lnTo>
                    <a:pt x="14105" y="14505"/>
                  </a:lnTo>
                  <a:lnTo>
                    <a:pt x="14135" y="14474"/>
                  </a:lnTo>
                  <a:lnTo>
                    <a:pt x="14165" y="14442"/>
                  </a:lnTo>
                  <a:lnTo>
                    <a:pt x="14194" y="14410"/>
                  </a:lnTo>
                  <a:lnTo>
                    <a:pt x="14222" y="14377"/>
                  </a:lnTo>
                  <a:lnTo>
                    <a:pt x="14248" y="14344"/>
                  </a:lnTo>
                  <a:lnTo>
                    <a:pt x="14275" y="14310"/>
                  </a:lnTo>
                  <a:lnTo>
                    <a:pt x="14300" y="14274"/>
                  </a:lnTo>
                  <a:lnTo>
                    <a:pt x="14326" y="14238"/>
                  </a:lnTo>
                  <a:lnTo>
                    <a:pt x="14350" y="14202"/>
                  </a:lnTo>
                  <a:lnTo>
                    <a:pt x="14372" y="14166"/>
                  </a:lnTo>
                  <a:lnTo>
                    <a:pt x="14394" y="14129"/>
                  </a:lnTo>
                  <a:lnTo>
                    <a:pt x="14416" y="14090"/>
                  </a:lnTo>
                  <a:lnTo>
                    <a:pt x="14436" y="14052"/>
                  </a:lnTo>
                  <a:lnTo>
                    <a:pt x="14455" y="14013"/>
                  </a:lnTo>
                  <a:lnTo>
                    <a:pt x="14473" y="13974"/>
                  </a:lnTo>
                  <a:lnTo>
                    <a:pt x="14492" y="13934"/>
                  </a:lnTo>
                  <a:lnTo>
                    <a:pt x="14509" y="13893"/>
                  </a:lnTo>
                  <a:lnTo>
                    <a:pt x="14524" y="13852"/>
                  </a:lnTo>
                  <a:lnTo>
                    <a:pt x="14539" y="13811"/>
                  </a:lnTo>
                  <a:lnTo>
                    <a:pt x="14552" y="13769"/>
                  </a:lnTo>
                  <a:lnTo>
                    <a:pt x="14565" y="13726"/>
                  </a:lnTo>
                  <a:lnTo>
                    <a:pt x="14577" y="13684"/>
                  </a:lnTo>
                  <a:lnTo>
                    <a:pt x="14587" y="13641"/>
                  </a:lnTo>
                  <a:lnTo>
                    <a:pt x="14597" y="13597"/>
                  </a:lnTo>
                  <a:lnTo>
                    <a:pt x="14605" y="13553"/>
                  </a:lnTo>
                  <a:lnTo>
                    <a:pt x="14613" y="13508"/>
                  </a:lnTo>
                  <a:lnTo>
                    <a:pt x="14619" y="13464"/>
                  </a:lnTo>
                  <a:lnTo>
                    <a:pt x="14624" y="13419"/>
                  </a:lnTo>
                  <a:lnTo>
                    <a:pt x="14628" y="13373"/>
                  </a:lnTo>
                  <a:lnTo>
                    <a:pt x="14631" y="13328"/>
                  </a:lnTo>
                  <a:lnTo>
                    <a:pt x="14633" y="13283"/>
                  </a:lnTo>
                  <a:lnTo>
                    <a:pt x="14633" y="13236"/>
                  </a:lnTo>
                  <a:lnTo>
                    <a:pt x="14633" y="12891"/>
                  </a:lnTo>
                  <a:lnTo>
                    <a:pt x="14633" y="12845"/>
                  </a:lnTo>
                  <a:lnTo>
                    <a:pt x="14631" y="12799"/>
                  </a:lnTo>
                  <a:lnTo>
                    <a:pt x="14628" y="12754"/>
                  </a:lnTo>
                  <a:lnTo>
                    <a:pt x="14624" y="12708"/>
                  </a:lnTo>
                  <a:lnTo>
                    <a:pt x="14619" y="12663"/>
                  </a:lnTo>
                  <a:lnTo>
                    <a:pt x="14613" y="12619"/>
                  </a:lnTo>
                  <a:lnTo>
                    <a:pt x="14605" y="12575"/>
                  </a:lnTo>
                  <a:lnTo>
                    <a:pt x="14597" y="12530"/>
                  </a:lnTo>
                  <a:lnTo>
                    <a:pt x="14587" y="12487"/>
                  </a:lnTo>
                  <a:lnTo>
                    <a:pt x="14577" y="12444"/>
                  </a:lnTo>
                  <a:lnTo>
                    <a:pt x="14565" y="12401"/>
                  </a:lnTo>
                  <a:lnTo>
                    <a:pt x="14552" y="12358"/>
                  </a:lnTo>
                  <a:lnTo>
                    <a:pt x="14539" y="12317"/>
                  </a:lnTo>
                  <a:lnTo>
                    <a:pt x="14524" y="12275"/>
                  </a:lnTo>
                  <a:lnTo>
                    <a:pt x="14509" y="12235"/>
                  </a:lnTo>
                  <a:lnTo>
                    <a:pt x="14492" y="12193"/>
                  </a:lnTo>
                  <a:lnTo>
                    <a:pt x="14473" y="12153"/>
                  </a:lnTo>
                  <a:lnTo>
                    <a:pt x="14455" y="12114"/>
                  </a:lnTo>
                  <a:lnTo>
                    <a:pt x="14436" y="12076"/>
                  </a:lnTo>
                  <a:lnTo>
                    <a:pt x="14416" y="12037"/>
                  </a:lnTo>
                  <a:lnTo>
                    <a:pt x="14394" y="11998"/>
                  </a:lnTo>
                  <a:lnTo>
                    <a:pt x="14372" y="11961"/>
                  </a:lnTo>
                  <a:lnTo>
                    <a:pt x="14350" y="11925"/>
                  </a:lnTo>
                  <a:lnTo>
                    <a:pt x="14326" y="11889"/>
                  </a:lnTo>
                  <a:lnTo>
                    <a:pt x="14300" y="11854"/>
                  </a:lnTo>
                  <a:lnTo>
                    <a:pt x="14275" y="11818"/>
                  </a:lnTo>
                  <a:lnTo>
                    <a:pt x="14248" y="11784"/>
                  </a:lnTo>
                  <a:lnTo>
                    <a:pt x="14222" y="11750"/>
                  </a:lnTo>
                  <a:lnTo>
                    <a:pt x="14194" y="11718"/>
                  </a:lnTo>
                  <a:lnTo>
                    <a:pt x="14165" y="11685"/>
                  </a:lnTo>
                  <a:lnTo>
                    <a:pt x="14135" y="11653"/>
                  </a:lnTo>
                  <a:lnTo>
                    <a:pt x="14105" y="11622"/>
                  </a:lnTo>
                  <a:lnTo>
                    <a:pt x="14074" y="11592"/>
                  </a:lnTo>
                  <a:lnTo>
                    <a:pt x="14043" y="11563"/>
                  </a:lnTo>
                  <a:lnTo>
                    <a:pt x="14011" y="11534"/>
                  </a:lnTo>
                  <a:lnTo>
                    <a:pt x="13977" y="11506"/>
                  </a:lnTo>
                  <a:lnTo>
                    <a:pt x="13944" y="11479"/>
                  </a:lnTo>
                  <a:lnTo>
                    <a:pt x="13909" y="11452"/>
                  </a:lnTo>
                  <a:lnTo>
                    <a:pt x="13875" y="11427"/>
                  </a:lnTo>
                  <a:lnTo>
                    <a:pt x="13839" y="11403"/>
                  </a:lnTo>
                  <a:lnTo>
                    <a:pt x="13802" y="11379"/>
                  </a:lnTo>
                  <a:lnTo>
                    <a:pt x="13766" y="11356"/>
                  </a:lnTo>
                  <a:lnTo>
                    <a:pt x="13729" y="11333"/>
                  </a:lnTo>
                  <a:lnTo>
                    <a:pt x="13691" y="11312"/>
                  </a:lnTo>
                  <a:lnTo>
                    <a:pt x="13652" y="11291"/>
                  </a:lnTo>
                  <a:lnTo>
                    <a:pt x="13613" y="11272"/>
                  </a:lnTo>
                  <a:lnTo>
                    <a:pt x="13574" y="11254"/>
                  </a:lnTo>
                  <a:lnTo>
                    <a:pt x="13534" y="11236"/>
                  </a:lnTo>
                  <a:lnTo>
                    <a:pt x="13493" y="11220"/>
                  </a:lnTo>
                  <a:lnTo>
                    <a:pt x="13452" y="11204"/>
                  </a:lnTo>
                  <a:lnTo>
                    <a:pt x="13411" y="11189"/>
                  </a:lnTo>
                  <a:lnTo>
                    <a:pt x="13369" y="11176"/>
                  </a:lnTo>
                  <a:lnTo>
                    <a:pt x="13326" y="11163"/>
                  </a:lnTo>
                  <a:lnTo>
                    <a:pt x="13283" y="11151"/>
                  </a:lnTo>
                  <a:lnTo>
                    <a:pt x="13240" y="11140"/>
                  </a:lnTo>
                  <a:lnTo>
                    <a:pt x="13197" y="11130"/>
                  </a:lnTo>
                  <a:lnTo>
                    <a:pt x="13152" y="11122"/>
                  </a:lnTo>
                  <a:lnTo>
                    <a:pt x="13108" y="11114"/>
                  </a:lnTo>
                  <a:lnTo>
                    <a:pt x="13064" y="11108"/>
                  </a:lnTo>
                  <a:lnTo>
                    <a:pt x="13018" y="11103"/>
                  </a:lnTo>
                  <a:lnTo>
                    <a:pt x="12973" y="11099"/>
                  </a:lnTo>
                  <a:lnTo>
                    <a:pt x="12928" y="11096"/>
                  </a:lnTo>
                  <a:lnTo>
                    <a:pt x="12882" y="11094"/>
                  </a:lnTo>
                  <a:lnTo>
                    <a:pt x="12835" y="11094"/>
                  </a:lnTo>
                  <a:lnTo>
                    <a:pt x="10693" y="11094"/>
                  </a:lnTo>
                  <a:lnTo>
                    <a:pt x="10693" y="13236"/>
                  </a:lnTo>
                  <a:lnTo>
                    <a:pt x="10693" y="13283"/>
                  </a:lnTo>
                  <a:lnTo>
                    <a:pt x="10695" y="13328"/>
                  </a:lnTo>
                  <a:lnTo>
                    <a:pt x="10698" y="13374"/>
                  </a:lnTo>
                  <a:lnTo>
                    <a:pt x="10702" y="13420"/>
                  </a:lnTo>
                  <a:lnTo>
                    <a:pt x="10707" y="13464"/>
                  </a:lnTo>
                  <a:lnTo>
                    <a:pt x="10713" y="13509"/>
                  </a:lnTo>
                  <a:lnTo>
                    <a:pt x="10721" y="13553"/>
                  </a:lnTo>
                  <a:lnTo>
                    <a:pt x="10729" y="13598"/>
                  </a:lnTo>
                  <a:lnTo>
                    <a:pt x="10739" y="13641"/>
                  </a:lnTo>
                  <a:lnTo>
                    <a:pt x="10749" y="13684"/>
                  </a:lnTo>
                  <a:lnTo>
                    <a:pt x="10762" y="13727"/>
                  </a:lnTo>
                  <a:lnTo>
                    <a:pt x="10774" y="13770"/>
                  </a:lnTo>
                  <a:lnTo>
                    <a:pt x="10788" y="13812"/>
                  </a:lnTo>
                  <a:lnTo>
                    <a:pt x="10802" y="13853"/>
                  </a:lnTo>
                  <a:lnTo>
                    <a:pt x="10818" y="13894"/>
                  </a:lnTo>
                  <a:lnTo>
                    <a:pt x="10834" y="13935"/>
                  </a:lnTo>
                  <a:lnTo>
                    <a:pt x="10852" y="13975"/>
                  </a:lnTo>
                  <a:lnTo>
                    <a:pt x="10870" y="14014"/>
                  </a:lnTo>
                  <a:lnTo>
                    <a:pt x="10889" y="14053"/>
                  </a:lnTo>
                  <a:lnTo>
                    <a:pt x="10910" y="14091"/>
                  </a:lnTo>
                  <a:lnTo>
                    <a:pt x="10932" y="14130"/>
                  </a:lnTo>
                  <a:lnTo>
                    <a:pt x="10954" y="14167"/>
                  </a:lnTo>
                  <a:lnTo>
                    <a:pt x="10976" y="14203"/>
                  </a:lnTo>
                  <a:lnTo>
                    <a:pt x="11000" y="14239"/>
                  </a:lnTo>
                  <a:lnTo>
                    <a:pt x="11025" y="14274"/>
                  </a:lnTo>
                  <a:lnTo>
                    <a:pt x="11050" y="14310"/>
                  </a:lnTo>
                  <a:lnTo>
                    <a:pt x="11076" y="14344"/>
                  </a:lnTo>
                  <a:lnTo>
                    <a:pt x="11104" y="14377"/>
                  </a:lnTo>
                  <a:lnTo>
                    <a:pt x="11132" y="14410"/>
                  </a:lnTo>
                  <a:lnTo>
                    <a:pt x="11160" y="14442"/>
                  </a:lnTo>
                  <a:lnTo>
                    <a:pt x="11189" y="14475"/>
                  </a:lnTo>
                  <a:lnTo>
                    <a:pt x="11219" y="14505"/>
                  </a:lnTo>
                  <a:lnTo>
                    <a:pt x="11221" y="14507"/>
                  </a:lnTo>
                  <a:lnTo>
                    <a:pt x="11253" y="14537"/>
                  </a:lnTo>
                  <a:lnTo>
                    <a:pt x="11284" y="14566"/>
                  </a:lnTo>
                  <a:lnTo>
                    <a:pt x="11316" y="14595"/>
                  </a:lnTo>
                  <a:lnTo>
                    <a:pt x="11349" y="14623"/>
                  </a:lnTo>
                  <a:lnTo>
                    <a:pt x="11382" y="14650"/>
                  </a:lnTo>
                  <a:lnTo>
                    <a:pt x="11417" y="14676"/>
                  </a:lnTo>
                  <a:lnTo>
                    <a:pt x="11452" y="14701"/>
                  </a:lnTo>
                  <a:lnTo>
                    <a:pt x="11487" y="14726"/>
                  </a:lnTo>
                  <a:lnTo>
                    <a:pt x="11523" y="14750"/>
                  </a:lnTo>
                  <a:lnTo>
                    <a:pt x="11559" y="14772"/>
                  </a:lnTo>
                  <a:lnTo>
                    <a:pt x="11597" y="14794"/>
                  </a:lnTo>
                  <a:lnTo>
                    <a:pt x="11635" y="14816"/>
                  </a:lnTo>
                  <a:lnTo>
                    <a:pt x="11674" y="14837"/>
                  </a:lnTo>
                  <a:lnTo>
                    <a:pt x="11712" y="14856"/>
                  </a:lnTo>
                  <a:lnTo>
                    <a:pt x="11753" y="14874"/>
                  </a:lnTo>
                  <a:lnTo>
                    <a:pt x="11792" y="14892"/>
                  </a:lnTo>
                  <a:lnTo>
                    <a:pt x="11833" y="14908"/>
                  </a:lnTo>
                  <a:lnTo>
                    <a:pt x="11873" y="14924"/>
                  </a:lnTo>
                  <a:lnTo>
                    <a:pt x="11915" y="14938"/>
                  </a:lnTo>
                  <a:lnTo>
                    <a:pt x="11957" y="14952"/>
                  </a:lnTo>
                  <a:lnTo>
                    <a:pt x="11999" y="14965"/>
                  </a:lnTo>
                  <a:lnTo>
                    <a:pt x="12042" y="14977"/>
                  </a:lnTo>
                  <a:lnTo>
                    <a:pt x="12086" y="14987"/>
                  </a:lnTo>
                  <a:lnTo>
                    <a:pt x="12129" y="14997"/>
                  </a:lnTo>
                  <a:lnTo>
                    <a:pt x="12173" y="15005"/>
                  </a:lnTo>
                  <a:lnTo>
                    <a:pt x="12218" y="15013"/>
                  </a:lnTo>
                  <a:lnTo>
                    <a:pt x="12263" y="15019"/>
                  </a:lnTo>
                  <a:lnTo>
                    <a:pt x="12307" y="15024"/>
                  </a:lnTo>
                  <a:lnTo>
                    <a:pt x="12353" y="15028"/>
                  </a:lnTo>
                  <a:lnTo>
                    <a:pt x="12399" y="15031"/>
                  </a:lnTo>
                  <a:lnTo>
                    <a:pt x="12445" y="15033"/>
                  </a:lnTo>
                  <a:lnTo>
                    <a:pt x="12491" y="15033"/>
                  </a:lnTo>
                  <a:close/>
                  <a:moveTo>
                    <a:pt x="9690" y="6059"/>
                  </a:moveTo>
                  <a:lnTo>
                    <a:pt x="9633" y="6059"/>
                  </a:lnTo>
                  <a:lnTo>
                    <a:pt x="6093" y="6059"/>
                  </a:lnTo>
                  <a:lnTo>
                    <a:pt x="6093" y="9860"/>
                  </a:lnTo>
                  <a:lnTo>
                    <a:pt x="9690" y="9860"/>
                  </a:lnTo>
                  <a:lnTo>
                    <a:pt x="9690" y="605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C4025A5-B80D-412B-B2A3-80581746B577}"/>
              </a:ext>
            </a:extLst>
          </p:cNvPr>
          <p:cNvGrpSpPr/>
          <p:nvPr/>
        </p:nvGrpSpPr>
        <p:grpSpPr>
          <a:xfrm>
            <a:off x="6393792" y="3173491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CD42147D-CDE7-4D2C-BEB3-8DCF5BF5DD31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64" name="Rounded Rectangle 25">
                <a:extLst>
                  <a:ext uri="{FF2B5EF4-FFF2-40B4-BE49-F238E27FC236}">
                    <a16:creationId xmlns:a16="http://schemas.microsoft.com/office/drawing/2014/main" id="{66FAFCBA-583F-4B06-849B-D10A4589B447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65" name="Rounded Rectangle 26">
                <a:extLst>
                  <a:ext uri="{FF2B5EF4-FFF2-40B4-BE49-F238E27FC236}">
                    <a16:creationId xmlns:a16="http://schemas.microsoft.com/office/drawing/2014/main" id="{169CF6D8-50E8-40D3-8011-DAF31FA3FD0F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C88F620-40ED-4FDE-8BBC-D56901C1AF6A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option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024B06E8-0542-4A3B-ABE6-141382B0B2FD}"/>
                </a:ext>
              </a:extLst>
            </p:cNvPr>
            <p:cNvSpPr txBox="1"/>
            <p:nvPr/>
          </p:nvSpPr>
          <p:spPr>
            <a:xfrm>
              <a:off x="5652839" y="3466688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alt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320B55A3-DBBD-4670-8C8D-567A647E0984}"/>
              </a:ext>
            </a:extLst>
          </p:cNvPr>
          <p:cNvSpPr txBox="1"/>
          <p:nvPr/>
        </p:nvSpPr>
        <p:spPr>
          <a:xfrm>
            <a:off x="7807570" y="3230693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9F9E703D-07B6-4ADB-9BE7-A906FE83CA97}"/>
              </a:ext>
            </a:extLst>
          </p:cNvPr>
          <p:cNvGrpSpPr/>
          <p:nvPr/>
        </p:nvGrpSpPr>
        <p:grpSpPr>
          <a:xfrm>
            <a:off x="10720220" y="3175793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DF280682-9409-416E-B174-1F89DBF785D4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71" name="Rounded Rectangle 20">
                <a:extLst>
                  <a:ext uri="{FF2B5EF4-FFF2-40B4-BE49-F238E27FC236}">
                    <a16:creationId xmlns:a16="http://schemas.microsoft.com/office/drawing/2014/main" id="{CC0EBBB6-4EC9-46C4-B217-2B5AA921D22B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72" name="Rounded Rectangle 21">
                <a:extLst>
                  <a:ext uri="{FF2B5EF4-FFF2-40B4-BE49-F238E27FC236}">
                    <a16:creationId xmlns:a16="http://schemas.microsoft.com/office/drawing/2014/main" id="{1F3C86B9-BD06-4EFE-869D-9F84069D2352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FFE363B9-2C86-4364-BCE5-FDBBD3D2D8E8}"/>
                </a:ext>
              </a:extLst>
            </p:cNvPr>
            <p:cNvSpPr txBox="1"/>
            <p:nvPr/>
          </p:nvSpPr>
          <p:spPr>
            <a:xfrm>
              <a:off x="5815728" y="1776639"/>
              <a:ext cx="251925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</a:t>
              </a:r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694EDF4C-EE7B-4ED9-A491-9AC5D2696BFA}"/>
              </a:ext>
            </a:extLst>
          </p:cNvPr>
          <p:cNvSpPr txBox="1"/>
          <p:nvPr/>
        </p:nvSpPr>
        <p:spPr>
          <a:xfrm>
            <a:off x="10130893" y="3230693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635975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Switch from Slide Master to Normal View</a:t>
            </a:r>
            <a:endParaRPr lang="en-IN" sz="360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1C5A17D-3EF8-4CCB-87ED-EA9ECEC10549}"/>
              </a:ext>
            </a:extLst>
          </p:cNvPr>
          <p:cNvSpPr/>
          <p:nvPr/>
        </p:nvSpPr>
        <p:spPr>
          <a:xfrm>
            <a:off x="5944957" y="1718862"/>
            <a:ext cx="6240752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49C82E5-FED5-4C5C-AB7C-41A413E5B027}"/>
              </a:ext>
            </a:extLst>
          </p:cNvPr>
          <p:cNvSpPr/>
          <p:nvPr/>
        </p:nvSpPr>
        <p:spPr>
          <a:xfrm>
            <a:off x="-1" y="1714292"/>
            <a:ext cx="5842569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5A48C04-09B3-4E8E-B698-8B7EE83F6E6C}"/>
              </a:ext>
            </a:extLst>
          </p:cNvPr>
          <p:cNvSpPr/>
          <p:nvPr/>
        </p:nvSpPr>
        <p:spPr>
          <a:xfrm>
            <a:off x="311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C25C4EC-FB80-4696-B429-3CCC636E5592}"/>
              </a:ext>
            </a:extLst>
          </p:cNvPr>
          <p:cNvSpPr/>
          <p:nvPr/>
        </p:nvSpPr>
        <p:spPr>
          <a:xfrm>
            <a:off x="595039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BF28BF5-6EB1-4557-B192-7DB9067BB4E4}"/>
              </a:ext>
            </a:extLst>
          </p:cNvPr>
          <p:cNvGrpSpPr/>
          <p:nvPr/>
        </p:nvGrpSpPr>
        <p:grpSpPr>
          <a:xfrm>
            <a:off x="6143385" y="1843121"/>
            <a:ext cx="386690" cy="473803"/>
            <a:chOff x="10950107" y="696800"/>
            <a:chExt cx="566152" cy="693694"/>
          </a:xfrm>
          <a:solidFill>
            <a:schemeClr val="bg1">
              <a:lumMod val="95000"/>
            </a:schemeClr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8A3AB1E-C8D7-48DC-B7D6-2C0C8114A541}"/>
                </a:ext>
              </a:extLst>
            </p:cNvPr>
            <p:cNvSpPr/>
            <p:nvPr/>
          </p:nvSpPr>
          <p:spPr>
            <a:xfrm>
              <a:off x="10950107" y="860576"/>
              <a:ext cx="566152" cy="529918"/>
            </a:xfrm>
            <a:custGeom>
              <a:avLst/>
              <a:gdLst>
                <a:gd name="connsiteX0" fmla="*/ 129663 w 2381250"/>
                <a:gd name="connsiteY0" fmla="*/ 386229 h 2228850"/>
                <a:gd name="connsiteX1" fmla="*/ 311790 w 2381250"/>
                <a:gd name="connsiteY1" fmla="*/ 1851365 h 2228850"/>
                <a:gd name="connsiteX2" fmla="*/ 772610 w 2381250"/>
                <a:gd name="connsiteY2" fmla="*/ 2223421 h 2228850"/>
                <a:gd name="connsiteX3" fmla="*/ 783344 w 2381250"/>
                <a:gd name="connsiteY3" fmla="*/ 2223211 h 2228850"/>
                <a:gd name="connsiteX4" fmla="*/ 997209 w 2381250"/>
                <a:gd name="connsiteY4" fmla="*/ 2166214 h 2228850"/>
                <a:gd name="connsiteX5" fmla="*/ 1250546 w 2381250"/>
                <a:gd name="connsiteY5" fmla="*/ 2106159 h 2228850"/>
                <a:gd name="connsiteX6" fmla="*/ 1491700 w 2381250"/>
                <a:gd name="connsiteY6" fmla="*/ 2164252 h 2228850"/>
                <a:gd name="connsiteX7" fmla="*/ 1722710 w 2381250"/>
                <a:gd name="connsiteY7" fmla="*/ 2219639 h 2228850"/>
                <a:gd name="connsiteX8" fmla="*/ 2179195 w 2381250"/>
                <a:gd name="connsiteY8" fmla="*/ 1858251 h 2228850"/>
                <a:gd name="connsiteX9" fmla="*/ 2379201 w 2381250"/>
                <a:gd name="connsiteY9" fmla="*/ 1448581 h 2228850"/>
                <a:gd name="connsiteX10" fmla="*/ 2380020 w 2381250"/>
                <a:gd name="connsiteY10" fmla="*/ 1446000 h 2228850"/>
                <a:gd name="connsiteX11" fmla="*/ 2367371 w 2381250"/>
                <a:gd name="connsiteY11" fmla="*/ 1416796 h 2228850"/>
                <a:gd name="connsiteX12" fmla="*/ 2365628 w 2381250"/>
                <a:gd name="connsiteY12" fmla="*/ 1416053 h 2228850"/>
                <a:gd name="connsiteX13" fmla="*/ 1997792 w 2381250"/>
                <a:gd name="connsiteY13" fmla="*/ 860174 h 2228850"/>
                <a:gd name="connsiteX14" fmla="*/ 2293038 w 2381250"/>
                <a:gd name="connsiteY14" fmla="*/ 337833 h 2228850"/>
                <a:gd name="connsiteX15" fmla="*/ 2295362 w 2381250"/>
                <a:gd name="connsiteY15" fmla="*/ 336385 h 2228850"/>
                <a:gd name="connsiteX16" fmla="*/ 2305802 w 2381250"/>
                <a:gd name="connsiteY16" fmla="*/ 321088 h 2228850"/>
                <a:gd name="connsiteX17" fmla="*/ 2302125 w 2381250"/>
                <a:gd name="connsiteY17" fmla="*/ 302943 h 2228850"/>
                <a:gd name="connsiteX18" fmla="*/ 1761676 w 2381250"/>
                <a:gd name="connsiteY18" fmla="*/ 9449 h 2228850"/>
                <a:gd name="connsiteX19" fmla="*/ 1714528 w 2381250"/>
                <a:gd name="connsiteY19" fmla="*/ 7144 h 2228850"/>
                <a:gd name="connsiteX20" fmla="*/ 1375333 w 2381250"/>
                <a:gd name="connsiteY20" fmla="*/ 91850 h 2228850"/>
                <a:gd name="connsiteX21" fmla="*/ 1212846 w 2381250"/>
                <a:gd name="connsiteY21" fmla="*/ 140398 h 2228850"/>
                <a:gd name="connsiteX22" fmla="*/ 1044777 w 2381250"/>
                <a:gd name="connsiteY22" fmla="*/ 91259 h 2228850"/>
                <a:gd name="connsiteX23" fmla="*/ 748550 w 2381250"/>
                <a:gd name="connsiteY23" fmla="*/ 16021 h 2228850"/>
                <a:gd name="connsiteX24" fmla="*/ 741034 w 2381250"/>
                <a:gd name="connsiteY24" fmla="*/ 16097 h 2228850"/>
                <a:gd name="connsiteX25" fmla="*/ 129663 w 2381250"/>
                <a:gd name="connsiteY25" fmla="*/ 386229 h 222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381250" h="2228850">
                  <a:moveTo>
                    <a:pt x="129663" y="386229"/>
                  </a:moveTo>
                  <a:cubicBezTo>
                    <a:pt x="-115939" y="812425"/>
                    <a:pt x="40194" y="1459201"/>
                    <a:pt x="311790" y="1851365"/>
                  </a:cubicBezTo>
                  <a:cubicBezTo>
                    <a:pt x="447360" y="2047427"/>
                    <a:pt x="584615" y="2223421"/>
                    <a:pt x="772610" y="2223421"/>
                  </a:cubicBezTo>
                  <a:cubicBezTo>
                    <a:pt x="776153" y="2223421"/>
                    <a:pt x="779706" y="2223354"/>
                    <a:pt x="783344" y="2223211"/>
                  </a:cubicBezTo>
                  <a:cubicBezTo>
                    <a:pt x="871670" y="2219687"/>
                    <a:pt x="935497" y="2192493"/>
                    <a:pt x="997209" y="2166214"/>
                  </a:cubicBezTo>
                  <a:cubicBezTo>
                    <a:pt x="1066494" y="2136686"/>
                    <a:pt x="1138151" y="2106159"/>
                    <a:pt x="1250546" y="2106159"/>
                  </a:cubicBezTo>
                  <a:cubicBezTo>
                    <a:pt x="1357473" y="2106159"/>
                    <a:pt x="1425711" y="2135696"/>
                    <a:pt x="1491700" y="2164252"/>
                  </a:cubicBezTo>
                  <a:cubicBezTo>
                    <a:pt x="1556736" y="2192388"/>
                    <a:pt x="1623726" y="2221497"/>
                    <a:pt x="1722710" y="2219639"/>
                  </a:cubicBezTo>
                  <a:cubicBezTo>
                    <a:pt x="1934469" y="2215696"/>
                    <a:pt x="2064486" y="2025787"/>
                    <a:pt x="2179195" y="1858251"/>
                  </a:cubicBezTo>
                  <a:cubicBezTo>
                    <a:pt x="2298896" y="1683325"/>
                    <a:pt x="2358941" y="1513484"/>
                    <a:pt x="2379201" y="1448581"/>
                  </a:cubicBezTo>
                  <a:lnTo>
                    <a:pt x="2380020" y="1446000"/>
                  </a:lnTo>
                  <a:cubicBezTo>
                    <a:pt x="2383878" y="1434465"/>
                    <a:pt x="2378430" y="1421873"/>
                    <a:pt x="2367371" y="1416796"/>
                  </a:cubicBezTo>
                  <a:cubicBezTo>
                    <a:pt x="2367066" y="1416653"/>
                    <a:pt x="2365942" y="1416187"/>
                    <a:pt x="2365628" y="1416053"/>
                  </a:cubicBezTo>
                  <a:cubicBezTo>
                    <a:pt x="2328338" y="1400804"/>
                    <a:pt x="2001230" y="1255690"/>
                    <a:pt x="1997792" y="860174"/>
                  </a:cubicBezTo>
                  <a:cubicBezTo>
                    <a:pt x="1994601" y="538839"/>
                    <a:pt x="2243184" y="368675"/>
                    <a:pt x="2293038" y="337833"/>
                  </a:cubicBezTo>
                  <a:lnTo>
                    <a:pt x="2295362" y="336385"/>
                  </a:lnTo>
                  <a:cubicBezTo>
                    <a:pt x="2300763" y="332908"/>
                    <a:pt x="2304525" y="327393"/>
                    <a:pt x="2305802" y="321088"/>
                  </a:cubicBezTo>
                  <a:cubicBezTo>
                    <a:pt x="2307078" y="314792"/>
                    <a:pt x="2305744" y="308239"/>
                    <a:pt x="2302125" y="302943"/>
                  </a:cubicBezTo>
                  <a:cubicBezTo>
                    <a:pt x="2130542" y="51845"/>
                    <a:pt x="1867556" y="14002"/>
                    <a:pt x="1761676" y="9449"/>
                  </a:cubicBezTo>
                  <a:cubicBezTo>
                    <a:pt x="1746312" y="7915"/>
                    <a:pt x="1730453" y="7144"/>
                    <a:pt x="1714528" y="7144"/>
                  </a:cubicBezTo>
                  <a:cubicBezTo>
                    <a:pt x="1590169" y="7144"/>
                    <a:pt x="1471040" y="54112"/>
                    <a:pt x="1375333" y="91850"/>
                  </a:cubicBezTo>
                  <a:cubicBezTo>
                    <a:pt x="1309267" y="117900"/>
                    <a:pt x="1252203" y="140398"/>
                    <a:pt x="1212846" y="140398"/>
                  </a:cubicBezTo>
                  <a:cubicBezTo>
                    <a:pt x="1168621" y="140398"/>
                    <a:pt x="1111233" y="117624"/>
                    <a:pt x="1044777" y="91259"/>
                  </a:cubicBezTo>
                  <a:cubicBezTo>
                    <a:pt x="955909" y="55988"/>
                    <a:pt x="855182" y="16021"/>
                    <a:pt x="748550" y="16021"/>
                  </a:cubicBezTo>
                  <a:cubicBezTo>
                    <a:pt x="746006" y="16021"/>
                    <a:pt x="743501" y="16050"/>
                    <a:pt x="741034" y="16097"/>
                  </a:cubicBezTo>
                  <a:cubicBezTo>
                    <a:pt x="493099" y="19745"/>
                    <a:pt x="258822" y="161592"/>
                    <a:pt x="129663" y="3862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7419690-D39F-45B1-97B1-10D2DD6D51CA}"/>
                </a:ext>
              </a:extLst>
            </p:cNvPr>
            <p:cNvSpPr/>
            <p:nvPr/>
          </p:nvSpPr>
          <p:spPr>
            <a:xfrm>
              <a:off x="11224883" y="696800"/>
              <a:ext cx="151729" cy="169845"/>
            </a:xfrm>
            <a:custGeom>
              <a:avLst/>
              <a:gdLst>
                <a:gd name="connsiteX0" fmla="*/ 606180 w 638175"/>
                <a:gd name="connsiteY0" fmla="*/ 7162 h 714375"/>
                <a:gd name="connsiteX1" fmla="*/ 168277 w 638175"/>
                <a:gd name="connsiteY1" fmla="*/ 231790 h 714375"/>
                <a:gd name="connsiteX2" fmla="*/ 10962 w 638175"/>
                <a:gd name="connsiteY2" fmla="*/ 692600 h 714375"/>
                <a:gd name="connsiteX3" fmla="*/ 32718 w 638175"/>
                <a:gd name="connsiteY3" fmla="*/ 713212 h 714375"/>
                <a:gd name="connsiteX4" fmla="*/ 63502 w 638175"/>
                <a:gd name="connsiteY4" fmla="*/ 714412 h 714375"/>
                <a:gd name="connsiteX5" fmla="*/ 476840 w 638175"/>
                <a:gd name="connsiteY5" fmla="*/ 502414 h 714375"/>
                <a:gd name="connsiteX6" fmla="*/ 630821 w 638175"/>
                <a:gd name="connsiteY6" fmla="*/ 28355 h 714375"/>
                <a:gd name="connsiteX7" fmla="*/ 606180 w 638175"/>
                <a:gd name="connsiteY7" fmla="*/ 7162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714375">
                  <a:moveTo>
                    <a:pt x="606180" y="7162"/>
                  </a:moveTo>
                  <a:cubicBezTo>
                    <a:pt x="456037" y="13277"/>
                    <a:pt x="275929" y="105698"/>
                    <a:pt x="168277" y="231790"/>
                  </a:cubicBezTo>
                  <a:cubicBezTo>
                    <a:pt x="76790" y="337775"/>
                    <a:pt x="-12583" y="514483"/>
                    <a:pt x="10962" y="692600"/>
                  </a:cubicBezTo>
                  <a:cubicBezTo>
                    <a:pt x="12439" y="703744"/>
                    <a:pt x="21507" y="712345"/>
                    <a:pt x="32718" y="713212"/>
                  </a:cubicBezTo>
                  <a:cubicBezTo>
                    <a:pt x="42852" y="714003"/>
                    <a:pt x="53196" y="714403"/>
                    <a:pt x="63502" y="714412"/>
                  </a:cubicBezTo>
                  <a:cubicBezTo>
                    <a:pt x="210311" y="714412"/>
                    <a:pt x="368683" y="633193"/>
                    <a:pt x="476840" y="502414"/>
                  </a:cubicBezTo>
                  <a:cubicBezTo>
                    <a:pt x="590673" y="364321"/>
                    <a:pt x="648233" y="187099"/>
                    <a:pt x="630821" y="28355"/>
                  </a:cubicBezTo>
                  <a:cubicBezTo>
                    <a:pt x="629449" y="15916"/>
                    <a:pt x="618505" y="6676"/>
                    <a:pt x="606180" y="7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1" name="Graphic 12">
            <a:extLst>
              <a:ext uri="{FF2B5EF4-FFF2-40B4-BE49-F238E27FC236}">
                <a16:creationId xmlns:a16="http://schemas.microsoft.com/office/drawing/2014/main" id="{2057ABDD-7CB7-471D-885E-9CC2284E3162}"/>
              </a:ext>
            </a:extLst>
          </p:cNvPr>
          <p:cNvGrpSpPr/>
          <p:nvPr/>
        </p:nvGrpSpPr>
        <p:grpSpPr>
          <a:xfrm>
            <a:off x="219154" y="1923832"/>
            <a:ext cx="380990" cy="380990"/>
            <a:chOff x="3808412" y="1143000"/>
            <a:chExt cx="4572000" cy="4572000"/>
          </a:xfrm>
          <a:solidFill>
            <a:schemeClr val="bg1">
              <a:lumMod val="95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5F9BEAD-0143-42AC-9529-43BE330ED3CD}"/>
                </a:ext>
              </a:extLst>
            </p:cNvPr>
            <p:cNvSpPr/>
            <p:nvPr/>
          </p:nvSpPr>
          <p:spPr>
            <a:xfrm>
              <a:off x="3801278" y="1135856"/>
              <a:ext cx="4581525" cy="4581525"/>
            </a:xfrm>
            <a:custGeom>
              <a:avLst/>
              <a:gdLst>
                <a:gd name="connsiteX0" fmla="*/ 8811 w 4581525"/>
                <a:gd name="connsiteY0" fmla="*/ 2140744 h 4581525"/>
                <a:gd name="connsiteX1" fmla="*/ 7144 w 4581525"/>
                <a:gd name="connsiteY1" fmla="*/ 654491 h 4581525"/>
                <a:gd name="connsiteX2" fmla="*/ 1835944 w 4581525"/>
                <a:gd name="connsiteY2" fmla="*/ 406156 h 4581525"/>
                <a:gd name="connsiteX3" fmla="*/ 1835944 w 4581525"/>
                <a:gd name="connsiteY3" fmla="*/ 2140744 h 4581525"/>
                <a:gd name="connsiteX4" fmla="*/ 8811 w 4581525"/>
                <a:gd name="connsiteY4" fmla="*/ 2140744 h 4581525"/>
                <a:gd name="connsiteX5" fmla="*/ 2140744 w 4581525"/>
                <a:gd name="connsiteY5" fmla="*/ 361864 h 4581525"/>
                <a:gd name="connsiteX6" fmla="*/ 4578535 w 4581525"/>
                <a:gd name="connsiteY6" fmla="*/ 7144 h 4581525"/>
                <a:gd name="connsiteX7" fmla="*/ 4578535 w 4581525"/>
                <a:gd name="connsiteY7" fmla="*/ 2140744 h 4581525"/>
                <a:gd name="connsiteX8" fmla="*/ 2140744 w 4581525"/>
                <a:gd name="connsiteY8" fmla="*/ 2140744 h 4581525"/>
                <a:gd name="connsiteX9" fmla="*/ 2140744 w 4581525"/>
                <a:gd name="connsiteY9" fmla="*/ 361864 h 4581525"/>
                <a:gd name="connsiteX10" fmla="*/ 4579125 w 4581525"/>
                <a:gd name="connsiteY10" fmla="*/ 2445544 h 4581525"/>
                <a:gd name="connsiteX11" fmla="*/ 4578535 w 4581525"/>
                <a:gd name="connsiteY11" fmla="*/ 4579144 h 4581525"/>
                <a:gd name="connsiteX12" fmla="*/ 2140744 w 4581525"/>
                <a:gd name="connsiteY12" fmla="*/ 4236168 h 4581525"/>
                <a:gd name="connsiteX13" fmla="*/ 2140744 w 4581525"/>
                <a:gd name="connsiteY13" fmla="*/ 2445544 h 4581525"/>
                <a:gd name="connsiteX14" fmla="*/ 4579125 w 4581525"/>
                <a:gd name="connsiteY14" fmla="*/ 2445544 h 4581525"/>
                <a:gd name="connsiteX15" fmla="*/ 1835944 w 4581525"/>
                <a:gd name="connsiteY15" fmla="*/ 4197363 h 4581525"/>
                <a:gd name="connsiteX16" fmla="*/ 8630 w 4581525"/>
                <a:gd name="connsiteY16" fmla="*/ 3946884 h 4581525"/>
                <a:gd name="connsiteX17" fmla="*/ 8534 w 4581525"/>
                <a:gd name="connsiteY17" fmla="*/ 2445544 h 4581525"/>
                <a:gd name="connsiteX18" fmla="*/ 1835944 w 4581525"/>
                <a:gd name="connsiteY18" fmla="*/ 2445544 h 4581525"/>
                <a:gd name="connsiteX19" fmla="*/ 1835944 w 4581525"/>
                <a:gd name="connsiteY19" fmla="*/ 4197363 h 458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81525" h="4581525">
                  <a:moveTo>
                    <a:pt x="8811" y="2140744"/>
                  </a:moveTo>
                  <a:lnTo>
                    <a:pt x="7144" y="654491"/>
                  </a:lnTo>
                  <a:lnTo>
                    <a:pt x="1835944" y="406156"/>
                  </a:lnTo>
                  <a:lnTo>
                    <a:pt x="1835944" y="2140744"/>
                  </a:lnTo>
                  <a:lnTo>
                    <a:pt x="8811" y="2140744"/>
                  </a:lnTo>
                  <a:close/>
                  <a:moveTo>
                    <a:pt x="2140744" y="361864"/>
                  </a:moveTo>
                  <a:lnTo>
                    <a:pt x="4578535" y="7144"/>
                  </a:lnTo>
                  <a:lnTo>
                    <a:pt x="4578535" y="2140744"/>
                  </a:lnTo>
                  <a:lnTo>
                    <a:pt x="2140744" y="2140744"/>
                  </a:lnTo>
                  <a:lnTo>
                    <a:pt x="2140744" y="361864"/>
                  </a:lnTo>
                  <a:close/>
                  <a:moveTo>
                    <a:pt x="4579125" y="2445544"/>
                  </a:moveTo>
                  <a:lnTo>
                    <a:pt x="4578535" y="4579144"/>
                  </a:lnTo>
                  <a:lnTo>
                    <a:pt x="2140744" y="4236168"/>
                  </a:lnTo>
                  <a:lnTo>
                    <a:pt x="2140744" y="2445544"/>
                  </a:lnTo>
                  <a:lnTo>
                    <a:pt x="4579125" y="2445544"/>
                  </a:lnTo>
                  <a:close/>
                  <a:moveTo>
                    <a:pt x="1835944" y="4197363"/>
                  </a:moveTo>
                  <a:lnTo>
                    <a:pt x="8630" y="3946884"/>
                  </a:lnTo>
                  <a:lnTo>
                    <a:pt x="8534" y="2445544"/>
                  </a:lnTo>
                  <a:lnTo>
                    <a:pt x="1835944" y="2445544"/>
                  </a:lnTo>
                  <a:lnTo>
                    <a:pt x="1835944" y="4197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D1FC6FD-2424-40DE-8845-61264D801CFC}"/>
              </a:ext>
            </a:extLst>
          </p:cNvPr>
          <p:cNvGrpSpPr/>
          <p:nvPr/>
        </p:nvGrpSpPr>
        <p:grpSpPr>
          <a:xfrm>
            <a:off x="595080" y="3168921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0072181-C0C6-4C42-B611-BE1CED571B24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15" name="Rounded Rectangle 25">
                <a:extLst>
                  <a:ext uri="{FF2B5EF4-FFF2-40B4-BE49-F238E27FC236}">
                    <a16:creationId xmlns:a16="http://schemas.microsoft.com/office/drawing/2014/main" id="{DF29DC5D-08C9-482C-860E-46C1A5978C2B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16" name="Rounded Rectangle 26">
                <a:extLst>
                  <a:ext uri="{FF2B5EF4-FFF2-40B4-BE49-F238E27FC236}">
                    <a16:creationId xmlns:a16="http://schemas.microsoft.com/office/drawing/2014/main" id="{252B568B-948F-443E-AAA7-19AB3C0A011A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F090AF9-5456-48C1-989E-1FB15AD87E48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Alt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DAD73D0-28AD-4FFE-88FE-E04B57679272}"/>
              </a:ext>
            </a:extLst>
          </p:cNvPr>
          <p:cNvSpPr txBox="1"/>
          <p:nvPr/>
        </p:nvSpPr>
        <p:spPr>
          <a:xfrm>
            <a:off x="1991511" y="3223820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E56F58A-7DB0-494E-8836-99409CDF0C49}"/>
              </a:ext>
            </a:extLst>
          </p:cNvPr>
          <p:cNvGrpSpPr/>
          <p:nvPr/>
        </p:nvGrpSpPr>
        <p:grpSpPr>
          <a:xfrm>
            <a:off x="2554416" y="3168920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D14E448-C72E-4A52-BC6C-C02755796523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DB943087-DAA1-447A-9BDF-33AE545B1A29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62E08C43-ADAB-4E14-ABFC-DA2FF2AE10C9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960E720-4FC4-4A5F-991C-D37034207E27}"/>
                </a:ext>
              </a:extLst>
            </p:cNvPr>
            <p:cNvSpPr txBox="1"/>
            <p:nvPr/>
          </p:nvSpPr>
          <p:spPr>
            <a:xfrm>
              <a:off x="5769014" y="1776639"/>
              <a:ext cx="345353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67C9660-72CD-4E7D-9405-016D67A5EFEC}"/>
              </a:ext>
            </a:extLst>
          </p:cNvPr>
          <p:cNvGrpSpPr/>
          <p:nvPr/>
        </p:nvGrpSpPr>
        <p:grpSpPr>
          <a:xfrm>
            <a:off x="4230833" y="3168920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8AC8648D-B8A1-42F6-B83D-173B8A338FC4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26" name="Rounded Rectangle 20">
                <a:extLst>
                  <a:ext uri="{FF2B5EF4-FFF2-40B4-BE49-F238E27FC236}">
                    <a16:creationId xmlns:a16="http://schemas.microsoft.com/office/drawing/2014/main" id="{A1FE76A6-0914-4349-87DD-1D095A89AB7B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27" name="Rounded Rectangle 21">
                <a:extLst>
                  <a:ext uri="{FF2B5EF4-FFF2-40B4-BE49-F238E27FC236}">
                    <a16:creationId xmlns:a16="http://schemas.microsoft.com/office/drawing/2014/main" id="{EE460D67-E123-4A9B-BB47-7B01BD255077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9FC26D9-5CE8-4958-A971-521798A79B71}"/>
                </a:ext>
              </a:extLst>
            </p:cNvPr>
            <p:cNvSpPr txBox="1"/>
            <p:nvPr/>
          </p:nvSpPr>
          <p:spPr>
            <a:xfrm>
              <a:off x="5826719" y="1776639"/>
              <a:ext cx="229942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0703FD0-CFDF-4538-BB84-60BACFBA1D97}"/>
              </a:ext>
            </a:extLst>
          </p:cNvPr>
          <p:cNvGrpSpPr/>
          <p:nvPr/>
        </p:nvGrpSpPr>
        <p:grpSpPr>
          <a:xfrm>
            <a:off x="7406093" y="3168011"/>
            <a:ext cx="1754408" cy="1044088"/>
            <a:chOff x="7584849" y="4348064"/>
            <a:chExt cx="1200763" cy="714601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F69FA9C5-4D55-486B-86BD-48A3FB427F38}"/>
                </a:ext>
              </a:extLst>
            </p:cNvPr>
            <p:cNvGrpSpPr/>
            <p:nvPr/>
          </p:nvGrpSpPr>
          <p:grpSpPr>
            <a:xfrm>
              <a:off x="7584849" y="4348064"/>
              <a:ext cx="1200763" cy="714601"/>
              <a:chOff x="7584849" y="4348064"/>
              <a:chExt cx="1200763" cy="714601"/>
            </a:xfrm>
          </p:grpSpPr>
          <p:sp>
            <p:nvSpPr>
              <p:cNvPr id="49" name="Rounded Rectangle 47">
                <a:extLst>
                  <a:ext uri="{FF2B5EF4-FFF2-40B4-BE49-F238E27FC236}">
                    <a16:creationId xmlns:a16="http://schemas.microsoft.com/office/drawing/2014/main" id="{4B940E12-FEE6-488A-90BB-8F8DEEBDB15D}"/>
                  </a:ext>
                </a:extLst>
              </p:cNvPr>
              <p:cNvSpPr/>
              <p:nvPr/>
            </p:nvSpPr>
            <p:spPr>
              <a:xfrm>
                <a:off x="7587748" y="4349433"/>
                <a:ext cx="1197864" cy="713232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ounded Rectangle 46">
                <a:extLst>
                  <a:ext uri="{FF2B5EF4-FFF2-40B4-BE49-F238E27FC236}">
                    <a16:creationId xmlns:a16="http://schemas.microsoft.com/office/drawing/2014/main" id="{9CB7FBA9-5538-42A8-B3D7-CBE135BE32BC}"/>
                  </a:ext>
                </a:extLst>
              </p:cNvPr>
              <p:cNvSpPr/>
              <p:nvPr/>
            </p:nvSpPr>
            <p:spPr>
              <a:xfrm>
                <a:off x="7584849" y="4348064"/>
                <a:ext cx="1171589" cy="680615"/>
              </a:xfrm>
              <a:prstGeom prst="round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8BA367C-49DA-4464-896C-2D4F2713FB8B}"/>
                </a:ext>
              </a:extLst>
            </p:cNvPr>
            <p:cNvSpPr txBox="1"/>
            <p:nvPr/>
          </p:nvSpPr>
          <p:spPr>
            <a:xfrm>
              <a:off x="7659065" y="4777677"/>
              <a:ext cx="863334" cy="1811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command</a:t>
              </a:r>
            </a:p>
          </p:txBody>
        </p:sp>
        <p:sp>
          <p:nvSpPr>
            <p:cNvPr id="48" name="Freeform 5">
              <a:extLst>
                <a:ext uri="{FF2B5EF4-FFF2-40B4-BE49-F238E27FC236}">
                  <a16:creationId xmlns:a16="http://schemas.microsoft.com/office/drawing/2014/main" id="{9C0641F3-9568-462D-9B6E-E6B63EC36B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5500" y="4432300"/>
              <a:ext cx="187325" cy="192088"/>
            </a:xfrm>
            <a:custGeom>
              <a:avLst/>
              <a:gdLst>
                <a:gd name="T0" fmla="*/ 4207 w 15694"/>
                <a:gd name="T1" fmla="*/ 14726 h 16093"/>
                <a:gd name="T2" fmla="*/ 4875 w 15694"/>
                <a:gd name="T3" fmla="*/ 13893 h 16093"/>
                <a:gd name="T4" fmla="*/ 2454 w 15694"/>
                <a:gd name="T5" fmla="*/ 11140 h 16093"/>
                <a:gd name="T6" fmla="*/ 1527 w 15694"/>
                <a:gd name="T7" fmla="*/ 11685 h 16093"/>
                <a:gd name="T8" fmla="*/ 1070 w 15694"/>
                <a:gd name="T9" fmla="*/ 12707 h 16093"/>
                <a:gd name="T10" fmla="*/ 1299 w 15694"/>
                <a:gd name="T11" fmla="*/ 14130 h 16093"/>
                <a:gd name="T12" fmla="*/ 2080 w 15694"/>
                <a:gd name="T13" fmla="*/ 14856 h 16093"/>
                <a:gd name="T14" fmla="*/ 3637 w 15694"/>
                <a:gd name="T15" fmla="*/ 33 h 16093"/>
                <a:gd name="T16" fmla="*/ 5222 w 15694"/>
                <a:gd name="T17" fmla="*/ 839 h 16093"/>
                <a:gd name="T18" fmla="*/ 6028 w 15694"/>
                <a:gd name="T19" fmla="*/ 2423 h 16093"/>
                <a:gd name="T20" fmla="*/ 9886 w 15694"/>
                <a:gd name="T21" fmla="*/ 1686 h 16093"/>
                <a:gd name="T22" fmla="*/ 11011 w 15694"/>
                <a:gd name="T23" fmla="*/ 415 h 16093"/>
                <a:gd name="T24" fmla="*/ 13055 w 15694"/>
                <a:gd name="T25" fmla="*/ 8 h 16093"/>
                <a:gd name="T26" fmla="*/ 14704 w 15694"/>
                <a:gd name="T27" fmla="*/ 699 h 16093"/>
                <a:gd name="T28" fmla="*/ 15621 w 15694"/>
                <a:gd name="T29" fmla="*/ 2214 h 16093"/>
                <a:gd name="T30" fmla="*/ 15469 w 15694"/>
                <a:gd name="T31" fmla="*/ 4312 h 16093"/>
                <a:gd name="T32" fmla="*/ 14372 w 15694"/>
                <a:gd name="T33" fmla="*/ 5606 h 16093"/>
                <a:gd name="T34" fmla="*/ 12835 w 15694"/>
                <a:gd name="T35" fmla="*/ 10034 h 16093"/>
                <a:gd name="T36" fmla="*/ 14544 w 15694"/>
                <a:gd name="T37" fmla="*/ 10603 h 16093"/>
                <a:gd name="T38" fmla="*/ 15565 w 15694"/>
                <a:gd name="T39" fmla="*/ 12044 h 16093"/>
                <a:gd name="T40" fmla="*/ 15543 w 15694"/>
                <a:gd name="T41" fmla="*/ 14151 h 16093"/>
                <a:gd name="T42" fmla="*/ 14542 w 15694"/>
                <a:gd name="T43" fmla="*/ 15523 h 16093"/>
                <a:gd name="T44" fmla="*/ 12835 w 15694"/>
                <a:gd name="T45" fmla="*/ 16093 h 16093"/>
                <a:gd name="T46" fmla="*/ 10841 w 15694"/>
                <a:gd name="T47" fmla="*/ 15564 h 16093"/>
                <a:gd name="T48" fmla="*/ 9807 w 15694"/>
                <a:gd name="T49" fmla="*/ 14214 h 16093"/>
                <a:gd name="T50" fmla="*/ 5988 w 15694"/>
                <a:gd name="T51" fmla="*/ 13879 h 16093"/>
                <a:gd name="T52" fmla="*/ 5122 w 15694"/>
                <a:gd name="T53" fmla="*/ 15348 h 16093"/>
                <a:gd name="T54" fmla="*/ 3494 w 15694"/>
                <a:gd name="T55" fmla="*/ 16078 h 16093"/>
                <a:gd name="T56" fmla="*/ 1440 w 15694"/>
                <a:gd name="T57" fmla="*/ 15714 h 16093"/>
                <a:gd name="T58" fmla="*/ 283 w 15694"/>
                <a:gd name="T59" fmla="*/ 14470 h 16093"/>
                <a:gd name="T60" fmla="*/ 44 w 15694"/>
                <a:gd name="T61" fmla="*/ 12388 h 16093"/>
                <a:gd name="T62" fmla="*/ 839 w 15694"/>
                <a:gd name="T63" fmla="*/ 10873 h 16093"/>
                <a:gd name="T64" fmla="*/ 2424 w 15694"/>
                <a:gd name="T65" fmla="*/ 10067 h 16093"/>
                <a:gd name="T66" fmla="*/ 1686 w 15694"/>
                <a:gd name="T67" fmla="*/ 5806 h 16093"/>
                <a:gd name="T68" fmla="*/ 415 w 15694"/>
                <a:gd name="T69" fmla="*/ 4679 h 16093"/>
                <a:gd name="T70" fmla="*/ 8 w 15694"/>
                <a:gd name="T71" fmla="*/ 2638 h 16093"/>
                <a:gd name="T72" fmla="*/ 699 w 15694"/>
                <a:gd name="T73" fmla="*/ 991 h 16093"/>
                <a:gd name="T74" fmla="*/ 2145 w 15694"/>
                <a:gd name="T75" fmla="*/ 91 h 16093"/>
                <a:gd name="T76" fmla="*/ 2242 w 15694"/>
                <a:gd name="T77" fmla="*/ 1170 h 16093"/>
                <a:gd name="T78" fmla="*/ 1393 w 15694"/>
                <a:gd name="T79" fmla="*/ 1819 h 16093"/>
                <a:gd name="T80" fmla="*/ 1061 w 15694"/>
                <a:gd name="T81" fmla="*/ 3202 h 16093"/>
                <a:gd name="T82" fmla="*/ 1418 w 15694"/>
                <a:gd name="T83" fmla="*/ 4276 h 16093"/>
                <a:gd name="T84" fmla="*/ 2282 w 15694"/>
                <a:gd name="T85" fmla="*/ 4904 h 16093"/>
                <a:gd name="T86" fmla="*/ 4932 w 15694"/>
                <a:gd name="T87" fmla="*/ 2367 h 16093"/>
                <a:gd name="T88" fmla="*/ 4312 w 15694"/>
                <a:gd name="T89" fmla="*/ 1445 h 16093"/>
                <a:gd name="T90" fmla="*/ 3249 w 15694"/>
                <a:gd name="T91" fmla="*/ 1060 h 16093"/>
                <a:gd name="T92" fmla="*/ 11524 w 15694"/>
                <a:gd name="T93" fmla="*/ 1344 h 16093"/>
                <a:gd name="T94" fmla="*/ 10834 w 15694"/>
                <a:gd name="T95" fmla="*/ 2158 h 16093"/>
                <a:gd name="T96" fmla="*/ 13153 w 15694"/>
                <a:gd name="T97" fmla="*/ 4971 h 16093"/>
                <a:gd name="T98" fmla="*/ 14105 w 15694"/>
                <a:gd name="T99" fmla="*/ 4471 h 16093"/>
                <a:gd name="T100" fmla="*/ 14613 w 15694"/>
                <a:gd name="T101" fmla="*/ 3474 h 16093"/>
                <a:gd name="T102" fmla="*/ 14436 w 15694"/>
                <a:gd name="T103" fmla="*/ 2041 h 16093"/>
                <a:gd name="T104" fmla="*/ 13652 w 15694"/>
                <a:gd name="T105" fmla="*/ 1257 h 16093"/>
                <a:gd name="T106" fmla="*/ 13064 w 15694"/>
                <a:gd name="T107" fmla="*/ 15019 h 16093"/>
                <a:gd name="T108" fmla="*/ 14075 w 15694"/>
                <a:gd name="T109" fmla="*/ 14537 h 16093"/>
                <a:gd name="T110" fmla="*/ 14597 w 15694"/>
                <a:gd name="T111" fmla="*/ 13597 h 16093"/>
                <a:gd name="T112" fmla="*/ 14473 w 15694"/>
                <a:gd name="T113" fmla="*/ 12153 h 16093"/>
                <a:gd name="T114" fmla="*/ 13729 w 15694"/>
                <a:gd name="T115" fmla="*/ 11333 h 16093"/>
                <a:gd name="T116" fmla="*/ 10698 w 15694"/>
                <a:gd name="T117" fmla="*/ 13374 h 16093"/>
                <a:gd name="T118" fmla="*/ 11132 w 15694"/>
                <a:gd name="T119" fmla="*/ 14410 h 16093"/>
                <a:gd name="T120" fmla="*/ 12042 w 15694"/>
                <a:gd name="T121" fmla="*/ 14977 h 16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5694" h="16093">
                  <a:moveTo>
                    <a:pt x="2859" y="15033"/>
                  </a:moveTo>
                  <a:lnTo>
                    <a:pt x="3203" y="15033"/>
                  </a:lnTo>
                  <a:lnTo>
                    <a:pt x="3249" y="15033"/>
                  </a:lnTo>
                  <a:lnTo>
                    <a:pt x="3295" y="15031"/>
                  </a:lnTo>
                  <a:lnTo>
                    <a:pt x="3341" y="15028"/>
                  </a:lnTo>
                  <a:lnTo>
                    <a:pt x="3387" y="15024"/>
                  </a:lnTo>
                  <a:lnTo>
                    <a:pt x="3431" y="15019"/>
                  </a:lnTo>
                  <a:lnTo>
                    <a:pt x="3476" y="15013"/>
                  </a:lnTo>
                  <a:lnTo>
                    <a:pt x="3521" y="15005"/>
                  </a:lnTo>
                  <a:lnTo>
                    <a:pt x="3565" y="14997"/>
                  </a:lnTo>
                  <a:lnTo>
                    <a:pt x="3608" y="14987"/>
                  </a:lnTo>
                  <a:lnTo>
                    <a:pt x="3652" y="14977"/>
                  </a:lnTo>
                  <a:lnTo>
                    <a:pt x="3695" y="14965"/>
                  </a:lnTo>
                  <a:lnTo>
                    <a:pt x="3737" y="14952"/>
                  </a:lnTo>
                  <a:lnTo>
                    <a:pt x="3779" y="14938"/>
                  </a:lnTo>
                  <a:lnTo>
                    <a:pt x="3821" y="14924"/>
                  </a:lnTo>
                  <a:lnTo>
                    <a:pt x="3861" y="14908"/>
                  </a:lnTo>
                  <a:lnTo>
                    <a:pt x="3902" y="14892"/>
                  </a:lnTo>
                  <a:lnTo>
                    <a:pt x="3941" y="14874"/>
                  </a:lnTo>
                  <a:lnTo>
                    <a:pt x="3982" y="14856"/>
                  </a:lnTo>
                  <a:lnTo>
                    <a:pt x="4020" y="14837"/>
                  </a:lnTo>
                  <a:lnTo>
                    <a:pt x="4059" y="14816"/>
                  </a:lnTo>
                  <a:lnTo>
                    <a:pt x="4097" y="14794"/>
                  </a:lnTo>
                  <a:lnTo>
                    <a:pt x="4135" y="14772"/>
                  </a:lnTo>
                  <a:lnTo>
                    <a:pt x="4171" y="14750"/>
                  </a:lnTo>
                  <a:lnTo>
                    <a:pt x="4207" y="14726"/>
                  </a:lnTo>
                  <a:lnTo>
                    <a:pt x="4242" y="14701"/>
                  </a:lnTo>
                  <a:lnTo>
                    <a:pt x="4277" y="14676"/>
                  </a:lnTo>
                  <a:lnTo>
                    <a:pt x="4312" y="14650"/>
                  </a:lnTo>
                  <a:lnTo>
                    <a:pt x="4345" y="14623"/>
                  </a:lnTo>
                  <a:lnTo>
                    <a:pt x="4378" y="14595"/>
                  </a:lnTo>
                  <a:lnTo>
                    <a:pt x="4410" y="14566"/>
                  </a:lnTo>
                  <a:lnTo>
                    <a:pt x="4441" y="14537"/>
                  </a:lnTo>
                  <a:lnTo>
                    <a:pt x="4473" y="14507"/>
                  </a:lnTo>
                  <a:lnTo>
                    <a:pt x="4473" y="14505"/>
                  </a:lnTo>
                  <a:lnTo>
                    <a:pt x="4503" y="14474"/>
                  </a:lnTo>
                  <a:lnTo>
                    <a:pt x="4532" y="14442"/>
                  </a:lnTo>
                  <a:lnTo>
                    <a:pt x="4561" y="14410"/>
                  </a:lnTo>
                  <a:lnTo>
                    <a:pt x="4588" y="14377"/>
                  </a:lnTo>
                  <a:lnTo>
                    <a:pt x="4616" y="14344"/>
                  </a:lnTo>
                  <a:lnTo>
                    <a:pt x="4643" y="14310"/>
                  </a:lnTo>
                  <a:lnTo>
                    <a:pt x="4668" y="14274"/>
                  </a:lnTo>
                  <a:lnTo>
                    <a:pt x="4693" y="14238"/>
                  </a:lnTo>
                  <a:lnTo>
                    <a:pt x="4716" y="14202"/>
                  </a:lnTo>
                  <a:lnTo>
                    <a:pt x="4739" y="14166"/>
                  </a:lnTo>
                  <a:lnTo>
                    <a:pt x="4761" y="14129"/>
                  </a:lnTo>
                  <a:lnTo>
                    <a:pt x="4783" y="14090"/>
                  </a:lnTo>
                  <a:lnTo>
                    <a:pt x="4804" y="14052"/>
                  </a:lnTo>
                  <a:lnTo>
                    <a:pt x="4823" y="14013"/>
                  </a:lnTo>
                  <a:lnTo>
                    <a:pt x="4841" y="13974"/>
                  </a:lnTo>
                  <a:lnTo>
                    <a:pt x="4859" y="13934"/>
                  </a:lnTo>
                  <a:lnTo>
                    <a:pt x="4875" y="13893"/>
                  </a:lnTo>
                  <a:lnTo>
                    <a:pt x="4891" y="13852"/>
                  </a:lnTo>
                  <a:lnTo>
                    <a:pt x="4906" y="13811"/>
                  </a:lnTo>
                  <a:lnTo>
                    <a:pt x="4919" y="13769"/>
                  </a:lnTo>
                  <a:lnTo>
                    <a:pt x="4932" y="13726"/>
                  </a:lnTo>
                  <a:lnTo>
                    <a:pt x="4944" y="13684"/>
                  </a:lnTo>
                  <a:lnTo>
                    <a:pt x="4955" y="13641"/>
                  </a:lnTo>
                  <a:lnTo>
                    <a:pt x="4965" y="13597"/>
                  </a:lnTo>
                  <a:lnTo>
                    <a:pt x="4973" y="13553"/>
                  </a:lnTo>
                  <a:lnTo>
                    <a:pt x="4981" y="13508"/>
                  </a:lnTo>
                  <a:lnTo>
                    <a:pt x="4987" y="13464"/>
                  </a:lnTo>
                  <a:lnTo>
                    <a:pt x="4992" y="13419"/>
                  </a:lnTo>
                  <a:lnTo>
                    <a:pt x="4996" y="13373"/>
                  </a:lnTo>
                  <a:lnTo>
                    <a:pt x="4999" y="13328"/>
                  </a:lnTo>
                  <a:lnTo>
                    <a:pt x="5001" y="13283"/>
                  </a:lnTo>
                  <a:lnTo>
                    <a:pt x="5001" y="13236"/>
                  </a:lnTo>
                  <a:lnTo>
                    <a:pt x="5001" y="11094"/>
                  </a:lnTo>
                  <a:lnTo>
                    <a:pt x="2859" y="11094"/>
                  </a:lnTo>
                  <a:lnTo>
                    <a:pt x="2812" y="11094"/>
                  </a:lnTo>
                  <a:lnTo>
                    <a:pt x="2766" y="11096"/>
                  </a:lnTo>
                  <a:lnTo>
                    <a:pt x="2721" y="11099"/>
                  </a:lnTo>
                  <a:lnTo>
                    <a:pt x="2676" y="11103"/>
                  </a:lnTo>
                  <a:lnTo>
                    <a:pt x="2630" y="11108"/>
                  </a:lnTo>
                  <a:lnTo>
                    <a:pt x="2586" y="11114"/>
                  </a:lnTo>
                  <a:lnTo>
                    <a:pt x="2541" y="11122"/>
                  </a:lnTo>
                  <a:lnTo>
                    <a:pt x="2497" y="11130"/>
                  </a:lnTo>
                  <a:lnTo>
                    <a:pt x="2454" y="11140"/>
                  </a:lnTo>
                  <a:lnTo>
                    <a:pt x="2411" y="11151"/>
                  </a:lnTo>
                  <a:lnTo>
                    <a:pt x="2368" y="11163"/>
                  </a:lnTo>
                  <a:lnTo>
                    <a:pt x="2325" y="11176"/>
                  </a:lnTo>
                  <a:lnTo>
                    <a:pt x="2283" y="11189"/>
                  </a:lnTo>
                  <a:lnTo>
                    <a:pt x="2242" y="11204"/>
                  </a:lnTo>
                  <a:lnTo>
                    <a:pt x="2201" y="11220"/>
                  </a:lnTo>
                  <a:lnTo>
                    <a:pt x="2160" y="11236"/>
                  </a:lnTo>
                  <a:lnTo>
                    <a:pt x="2120" y="11254"/>
                  </a:lnTo>
                  <a:lnTo>
                    <a:pt x="2081" y="11272"/>
                  </a:lnTo>
                  <a:lnTo>
                    <a:pt x="2042" y="11291"/>
                  </a:lnTo>
                  <a:lnTo>
                    <a:pt x="2003" y="11312"/>
                  </a:lnTo>
                  <a:lnTo>
                    <a:pt x="1965" y="11333"/>
                  </a:lnTo>
                  <a:lnTo>
                    <a:pt x="1928" y="11356"/>
                  </a:lnTo>
                  <a:lnTo>
                    <a:pt x="1892" y="11379"/>
                  </a:lnTo>
                  <a:lnTo>
                    <a:pt x="1855" y="11403"/>
                  </a:lnTo>
                  <a:lnTo>
                    <a:pt x="1819" y="11427"/>
                  </a:lnTo>
                  <a:lnTo>
                    <a:pt x="1784" y="11452"/>
                  </a:lnTo>
                  <a:lnTo>
                    <a:pt x="1750" y="11479"/>
                  </a:lnTo>
                  <a:lnTo>
                    <a:pt x="1717" y="11506"/>
                  </a:lnTo>
                  <a:lnTo>
                    <a:pt x="1683" y="11534"/>
                  </a:lnTo>
                  <a:lnTo>
                    <a:pt x="1651" y="11563"/>
                  </a:lnTo>
                  <a:lnTo>
                    <a:pt x="1620" y="11592"/>
                  </a:lnTo>
                  <a:lnTo>
                    <a:pt x="1589" y="11622"/>
                  </a:lnTo>
                  <a:lnTo>
                    <a:pt x="1587" y="11622"/>
                  </a:lnTo>
                  <a:lnTo>
                    <a:pt x="1557" y="11653"/>
                  </a:lnTo>
                  <a:lnTo>
                    <a:pt x="1527" y="11685"/>
                  </a:lnTo>
                  <a:lnTo>
                    <a:pt x="1498" y="11717"/>
                  </a:lnTo>
                  <a:lnTo>
                    <a:pt x="1471" y="11750"/>
                  </a:lnTo>
                  <a:lnTo>
                    <a:pt x="1444" y="11783"/>
                  </a:lnTo>
                  <a:lnTo>
                    <a:pt x="1418" y="11817"/>
                  </a:lnTo>
                  <a:lnTo>
                    <a:pt x="1393" y="11852"/>
                  </a:lnTo>
                  <a:lnTo>
                    <a:pt x="1367" y="11888"/>
                  </a:lnTo>
                  <a:lnTo>
                    <a:pt x="1343" y="11924"/>
                  </a:lnTo>
                  <a:lnTo>
                    <a:pt x="1321" y="11960"/>
                  </a:lnTo>
                  <a:lnTo>
                    <a:pt x="1299" y="11997"/>
                  </a:lnTo>
                  <a:lnTo>
                    <a:pt x="1278" y="12036"/>
                  </a:lnTo>
                  <a:lnTo>
                    <a:pt x="1257" y="12075"/>
                  </a:lnTo>
                  <a:lnTo>
                    <a:pt x="1238" y="12113"/>
                  </a:lnTo>
                  <a:lnTo>
                    <a:pt x="1220" y="12153"/>
                  </a:lnTo>
                  <a:lnTo>
                    <a:pt x="1201" y="12192"/>
                  </a:lnTo>
                  <a:lnTo>
                    <a:pt x="1185" y="12234"/>
                  </a:lnTo>
                  <a:lnTo>
                    <a:pt x="1169" y="12274"/>
                  </a:lnTo>
                  <a:lnTo>
                    <a:pt x="1155" y="12315"/>
                  </a:lnTo>
                  <a:lnTo>
                    <a:pt x="1141" y="12357"/>
                  </a:lnTo>
                  <a:lnTo>
                    <a:pt x="1128" y="12400"/>
                  </a:lnTo>
                  <a:lnTo>
                    <a:pt x="1117" y="12443"/>
                  </a:lnTo>
                  <a:lnTo>
                    <a:pt x="1107" y="12486"/>
                  </a:lnTo>
                  <a:lnTo>
                    <a:pt x="1097" y="12529"/>
                  </a:lnTo>
                  <a:lnTo>
                    <a:pt x="1089" y="12574"/>
                  </a:lnTo>
                  <a:lnTo>
                    <a:pt x="1081" y="12618"/>
                  </a:lnTo>
                  <a:lnTo>
                    <a:pt x="1075" y="12663"/>
                  </a:lnTo>
                  <a:lnTo>
                    <a:pt x="1070" y="12707"/>
                  </a:lnTo>
                  <a:lnTo>
                    <a:pt x="1066" y="12754"/>
                  </a:lnTo>
                  <a:lnTo>
                    <a:pt x="1063" y="12799"/>
                  </a:lnTo>
                  <a:lnTo>
                    <a:pt x="1061" y="12845"/>
                  </a:lnTo>
                  <a:lnTo>
                    <a:pt x="1061" y="12891"/>
                  </a:lnTo>
                  <a:lnTo>
                    <a:pt x="1061" y="13236"/>
                  </a:lnTo>
                  <a:lnTo>
                    <a:pt x="1061" y="13283"/>
                  </a:lnTo>
                  <a:lnTo>
                    <a:pt x="1063" y="13328"/>
                  </a:lnTo>
                  <a:lnTo>
                    <a:pt x="1066" y="13374"/>
                  </a:lnTo>
                  <a:lnTo>
                    <a:pt x="1070" y="13420"/>
                  </a:lnTo>
                  <a:lnTo>
                    <a:pt x="1075" y="13464"/>
                  </a:lnTo>
                  <a:lnTo>
                    <a:pt x="1081" y="13509"/>
                  </a:lnTo>
                  <a:lnTo>
                    <a:pt x="1089" y="13553"/>
                  </a:lnTo>
                  <a:lnTo>
                    <a:pt x="1097" y="13598"/>
                  </a:lnTo>
                  <a:lnTo>
                    <a:pt x="1107" y="13641"/>
                  </a:lnTo>
                  <a:lnTo>
                    <a:pt x="1117" y="13684"/>
                  </a:lnTo>
                  <a:lnTo>
                    <a:pt x="1128" y="13727"/>
                  </a:lnTo>
                  <a:lnTo>
                    <a:pt x="1141" y="13770"/>
                  </a:lnTo>
                  <a:lnTo>
                    <a:pt x="1155" y="13812"/>
                  </a:lnTo>
                  <a:lnTo>
                    <a:pt x="1169" y="13853"/>
                  </a:lnTo>
                  <a:lnTo>
                    <a:pt x="1185" y="13894"/>
                  </a:lnTo>
                  <a:lnTo>
                    <a:pt x="1201" y="13935"/>
                  </a:lnTo>
                  <a:lnTo>
                    <a:pt x="1220" y="13975"/>
                  </a:lnTo>
                  <a:lnTo>
                    <a:pt x="1238" y="14014"/>
                  </a:lnTo>
                  <a:lnTo>
                    <a:pt x="1257" y="14053"/>
                  </a:lnTo>
                  <a:lnTo>
                    <a:pt x="1278" y="14091"/>
                  </a:lnTo>
                  <a:lnTo>
                    <a:pt x="1299" y="14130"/>
                  </a:lnTo>
                  <a:lnTo>
                    <a:pt x="1321" y="14167"/>
                  </a:lnTo>
                  <a:lnTo>
                    <a:pt x="1343" y="14203"/>
                  </a:lnTo>
                  <a:lnTo>
                    <a:pt x="1367" y="14239"/>
                  </a:lnTo>
                  <a:lnTo>
                    <a:pt x="1393" y="14274"/>
                  </a:lnTo>
                  <a:lnTo>
                    <a:pt x="1418" y="14310"/>
                  </a:lnTo>
                  <a:lnTo>
                    <a:pt x="1444" y="14344"/>
                  </a:lnTo>
                  <a:lnTo>
                    <a:pt x="1471" y="14377"/>
                  </a:lnTo>
                  <a:lnTo>
                    <a:pt x="1498" y="14410"/>
                  </a:lnTo>
                  <a:lnTo>
                    <a:pt x="1527" y="14442"/>
                  </a:lnTo>
                  <a:lnTo>
                    <a:pt x="1557" y="14475"/>
                  </a:lnTo>
                  <a:lnTo>
                    <a:pt x="1587" y="14505"/>
                  </a:lnTo>
                  <a:lnTo>
                    <a:pt x="1589" y="14507"/>
                  </a:lnTo>
                  <a:lnTo>
                    <a:pt x="1619" y="14537"/>
                  </a:lnTo>
                  <a:lnTo>
                    <a:pt x="1651" y="14566"/>
                  </a:lnTo>
                  <a:lnTo>
                    <a:pt x="1683" y="14595"/>
                  </a:lnTo>
                  <a:lnTo>
                    <a:pt x="1717" y="14623"/>
                  </a:lnTo>
                  <a:lnTo>
                    <a:pt x="1750" y="14650"/>
                  </a:lnTo>
                  <a:lnTo>
                    <a:pt x="1784" y="14676"/>
                  </a:lnTo>
                  <a:lnTo>
                    <a:pt x="1819" y="14701"/>
                  </a:lnTo>
                  <a:lnTo>
                    <a:pt x="1854" y="14726"/>
                  </a:lnTo>
                  <a:lnTo>
                    <a:pt x="1891" y="14750"/>
                  </a:lnTo>
                  <a:lnTo>
                    <a:pt x="1927" y="14772"/>
                  </a:lnTo>
                  <a:lnTo>
                    <a:pt x="1964" y="14794"/>
                  </a:lnTo>
                  <a:lnTo>
                    <a:pt x="2002" y="14816"/>
                  </a:lnTo>
                  <a:lnTo>
                    <a:pt x="2041" y="14837"/>
                  </a:lnTo>
                  <a:lnTo>
                    <a:pt x="2080" y="14856"/>
                  </a:lnTo>
                  <a:lnTo>
                    <a:pt x="2119" y="14874"/>
                  </a:lnTo>
                  <a:lnTo>
                    <a:pt x="2159" y="14892"/>
                  </a:lnTo>
                  <a:lnTo>
                    <a:pt x="2200" y="14908"/>
                  </a:lnTo>
                  <a:lnTo>
                    <a:pt x="2241" y="14924"/>
                  </a:lnTo>
                  <a:lnTo>
                    <a:pt x="2282" y="14938"/>
                  </a:lnTo>
                  <a:lnTo>
                    <a:pt x="2324" y="14952"/>
                  </a:lnTo>
                  <a:lnTo>
                    <a:pt x="2367" y="14965"/>
                  </a:lnTo>
                  <a:lnTo>
                    <a:pt x="2410" y="14977"/>
                  </a:lnTo>
                  <a:lnTo>
                    <a:pt x="2453" y="14987"/>
                  </a:lnTo>
                  <a:lnTo>
                    <a:pt x="2496" y="14997"/>
                  </a:lnTo>
                  <a:lnTo>
                    <a:pt x="2541" y="15005"/>
                  </a:lnTo>
                  <a:lnTo>
                    <a:pt x="2585" y="15013"/>
                  </a:lnTo>
                  <a:lnTo>
                    <a:pt x="2630" y="15019"/>
                  </a:lnTo>
                  <a:lnTo>
                    <a:pt x="2675" y="15024"/>
                  </a:lnTo>
                  <a:lnTo>
                    <a:pt x="2720" y="15028"/>
                  </a:lnTo>
                  <a:lnTo>
                    <a:pt x="2766" y="15031"/>
                  </a:lnTo>
                  <a:lnTo>
                    <a:pt x="2812" y="15033"/>
                  </a:lnTo>
                  <a:lnTo>
                    <a:pt x="2859" y="15033"/>
                  </a:lnTo>
                  <a:close/>
                  <a:moveTo>
                    <a:pt x="2859" y="0"/>
                  </a:moveTo>
                  <a:lnTo>
                    <a:pt x="3203" y="0"/>
                  </a:lnTo>
                  <a:lnTo>
                    <a:pt x="3277" y="1"/>
                  </a:lnTo>
                  <a:lnTo>
                    <a:pt x="3350" y="4"/>
                  </a:lnTo>
                  <a:lnTo>
                    <a:pt x="3422" y="8"/>
                  </a:lnTo>
                  <a:lnTo>
                    <a:pt x="3495" y="15"/>
                  </a:lnTo>
                  <a:lnTo>
                    <a:pt x="3566" y="23"/>
                  </a:lnTo>
                  <a:lnTo>
                    <a:pt x="3637" y="33"/>
                  </a:lnTo>
                  <a:lnTo>
                    <a:pt x="3708" y="44"/>
                  </a:lnTo>
                  <a:lnTo>
                    <a:pt x="3777" y="58"/>
                  </a:lnTo>
                  <a:lnTo>
                    <a:pt x="3847" y="73"/>
                  </a:lnTo>
                  <a:lnTo>
                    <a:pt x="3915" y="91"/>
                  </a:lnTo>
                  <a:lnTo>
                    <a:pt x="3984" y="109"/>
                  </a:lnTo>
                  <a:lnTo>
                    <a:pt x="4051" y="129"/>
                  </a:lnTo>
                  <a:lnTo>
                    <a:pt x="4117" y="151"/>
                  </a:lnTo>
                  <a:lnTo>
                    <a:pt x="4184" y="174"/>
                  </a:lnTo>
                  <a:lnTo>
                    <a:pt x="4249" y="199"/>
                  </a:lnTo>
                  <a:lnTo>
                    <a:pt x="4314" y="225"/>
                  </a:lnTo>
                  <a:lnTo>
                    <a:pt x="4377" y="253"/>
                  </a:lnTo>
                  <a:lnTo>
                    <a:pt x="4439" y="283"/>
                  </a:lnTo>
                  <a:lnTo>
                    <a:pt x="4502" y="314"/>
                  </a:lnTo>
                  <a:lnTo>
                    <a:pt x="4563" y="346"/>
                  </a:lnTo>
                  <a:lnTo>
                    <a:pt x="4624" y="380"/>
                  </a:lnTo>
                  <a:lnTo>
                    <a:pt x="4683" y="415"/>
                  </a:lnTo>
                  <a:lnTo>
                    <a:pt x="4741" y="452"/>
                  </a:lnTo>
                  <a:lnTo>
                    <a:pt x="4799" y="490"/>
                  </a:lnTo>
                  <a:lnTo>
                    <a:pt x="4855" y="529"/>
                  </a:lnTo>
                  <a:lnTo>
                    <a:pt x="4911" y="569"/>
                  </a:lnTo>
                  <a:lnTo>
                    <a:pt x="4966" y="612"/>
                  </a:lnTo>
                  <a:lnTo>
                    <a:pt x="5019" y="655"/>
                  </a:lnTo>
                  <a:lnTo>
                    <a:pt x="5071" y="699"/>
                  </a:lnTo>
                  <a:lnTo>
                    <a:pt x="5123" y="744"/>
                  </a:lnTo>
                  <a:lnTo>
                    <a:pt x="5173" y="791"/>
                  </a:lnTo>
                  <a:lnTo>
                    <a:pt x="5222" y="839"/>
                  </a:lnTo>
                  <a:lnTo>
                    <a:pt x="5271" y="888"/>
                  </a:lnTo>
                  <a:lnTo>
                    <a:pt x="5317" y="938"/>
                  </a:lnTo>
                  <a:lnTo>
                    <a:pt x="5362" y="990"/>
                  </a:lnTo>
                  <a:lnTo>
                    <a:pt x="5406" y="1042"/>
                  </a:lnTo>
                  <a:lnTo>
                    <a:pt x="5450" y="1095"/>
                  </a:lnTo>
                  <a:lnTo>
                    <a:pt x="5492" y="1150"/>
                  </a:lnTo>
                  <a:lnTo>
                    <a:pt x="5532" y="1205"/>
                  </a:lnTo>
                  <a:lnTo>
                    <a:pt x="5571" y="1262"/>
                  </a:lnTo>
                  <a:lnTo>
                    <a:pt x="5610" y="1320"/>
                  </a:lnTo>
                  <a:lnTo>
                    <a:pt x="5646" y="1378"/>
                  </a:lnTo>
                  <a:lnTo>
                    <a:pt x="5681" y="1437"/>
                  </a:lnTo>
                  <a:lnTo>
                    <a:pt x="5715" y="1498"/>
                  </a:lnTo>
                  <a:lnTo>
                    <a:pt x="5748" y="1559"/>
                  </a:lnTo>
                  <a:lnTo>
                    <a:pt x="5779" y="1621"/>
                  </a:lnTo>
                  <a:lnTo>
                    <a:pt x="5808" y="1684"/>
                  </a:lnTo>
                  <a:lnTo>
                    <a:pt x="5836" y="1747"/>
                  </a:lnTo>
                  <a:lnTo>
                    <a:pt x="5862" y="1811"/>
                  </a:lnTo>
                  <a:lnTo>
                    <a:pt x="5887" y="1877"/>
                  </a:lnTo>
                  <a:lnTo>
                    <a:pt x="5911" y="1943"/>
                  </a:lnTo>
                  <a:lnTo>
                    <a:pt x="5932" y="2010"/>
                  </a:lnTo>
                  <a:lnTo>
                    <a:pt x="5952" y="2077"/>
                  </a:lnTo>
                  <a:lnTo>
                    <a:pt x="5971" y="2145"/>
                  </a:lnTo>
                  <a:lnTo>
                    <a:pt x="5988" y="2214"/>
                  </a:lnTo>
                  <a:lnTo>
                    <a:pt x="6003" y="2283"/>
                  </a:lnTo>
                  <a:lnTo>
                    <a:pt x="6016" y="2353"/>
                  </a:lnTo>
                  <a:lnTo>
                    <a:pt x="6028" y="2423"/>
                  </a:lnTo>
                  <a:lnTo>
                    <a:pt x="6038" y="2494"/>
                  </a:lnTo>
                  <a:lnTo>
                    <a:pt x="6046" y="2566"/>
                  </a:lnTo>
                  <a:lnTo>
                    <a:pt x="6053" y="2638"/>
                  </a:lnTo>
                  <a:lnTo>
                    <a:pt x="6057" y="2711"/>
                  </a:lnTo>
                  <a:lnTo>
                    <a:pt x="6060" y="2783"/>
                  </a:lnTo>
                  <a:lnTo>
                    <a:pt x="6061" y="2857"/>
                  </a:lnTo>
                  <a:lnTo>
                    <a:pt x="6061" y="4999"/>
                  </a:lnTo>
                  <a:lnTo>
                    <a:pt x="9633" y="4999"/>
                  </a:lnTo>
                  <a:lnTo>
                    <a:pt x="9633" y="2857"/>
                  </a:lnTo>
                  <a:lnTo>
                    <a:pt x="9634" y="2784"/>
                  </a:lnTo>
                  <a:lnTo>
                    <a:pt x="9637" y="2711"/>
                  </a:lnTo>
                  <a:lnTo>
                    <a:pt x="9641" y="2638"/>
                  </a:lnTo>
                  <a:lnTo>
                    <a:pt x="9648" y="2567"/>
                  </a:lnTo>
                  <a:lnTo>
                    <a:pt x="9656" y="2495"/>
                  </a:lnTo>
                  <a:lnTo>
                    <a:pt x="9666" y="2424"/>
                  </a:lnTo>
                  <a:lnTo>
                    <a:pt x="9678" y="2354"/>
                  </a:lnTo>
                  <a:lnTo>
                    <a:pt x="9691" y="2284"/>
                  </a:lnTo>
                  <a:lnTo>
                    <a:pt x="9706" y="2215"/>
                  </a:lnTo>
                  <a:lnTo>
                    <a:pt x="9723" y="2146"/>
                  </a:lnTo>
                  <a:lnTo>
                    <a:pt x="9741" y="2078"/>
                  </a:lnTo>
                  <a:lnTo>
                    <a:pt x="9762" y="2011"/>
                  </a:lnTo>
                  <a:lnTo>
                    <a:pt x="9783" y="1944"/>
                  </a:lnTo>
                  <a:lnTo>
                    <a:pt x="9807" y="1879"/>
                  </a:lnTo>
                  <a:lnTo>
                    <a:pt x="9832" y="1813"/>
                  </a:lnTo>
                  <a:lnTo>
                    <a:pt x="9858" y="1749"/>
                  </a:lnTo>
                  <a:lnTo>
                    <a:pt x="9886" y="1686"/>
                  </a:lnTo>
                  <a:lnTo>
                    <a:pt x="9915" y="1622"/>
                  </a:lnTo>
                  <a:lnTo>
                    <a:pt x="9946" y="1561"/>
                  </a:lnTo>
                  <a:lnTo>
                    <a:pt x="9979" y="1500"/>
                  </a:lnTo>
                  <a:lnTo>
                    <a:pt x="10013" y="1439"/>
                  </a:lnTo>
                  <a:lnTo>
                    <a:pt x="10048" y="1380"/>
                  </a:lnTo>
                  <a:lnTo>
                    <a:pt x="10085" y="1322"/>
                  </a:lnTo>
                  <a:lnTo>
                    <a:pt x="10123" y="1263"/>
                  </a:lnTo>
                  <a:lnTo>
                    <a:pt x="10162" y="1207"/>
                  </a:lnTo>
                  <a:lnTo>
                    <a:pt x="10203" y="1152"/>
                  </a:lnTo>
                  <a:lnTo>
                    <a:pt x="10244" y="1097"/>
                  </a:lnTo>
                  <a:lnTo>
                    <a:pt x="10288" y="1044"/>
                  </a:lnTo>
                  <a:lnTo>
                    <a:pt x="10332" y="991"/>
                  </a:lnTo>
                  <a:lnTo>
                    <a:pt x="10378" y="939"/>
                  </a:lnTo>
                  <a:lnTo>
                    <a:pt x="10424" y="889"/>
                  </a:lnTo>
                  <a:lnTo>
                    <a:pt x="10473" y="840"/>
                  </a:lnTo>
                  <a:lnTo>
                    <a:pt x="10472" y="839"/>
                  </a:lnTo>
                  <a:lnTo>
                    <a:pt x="10521" y="791"/>
                  </a:lnTo>
                  <a:lnTo>
                    <a:pt x="10571" y="744"/>
                  </a:lnTo>
                  <a:lnTo>
                    <a:pt x="10623" y="699"/>
                  </a:lnTo>
                  <a:lnTo>
                    <a:pt x="10675" y="655"/>
                  </a:lnTo>
                  <a:lnTo>
                    <a:pt x="10728" y="612"/>
                  </a:lnTo>
                  <a:lnTo>
                    <a:pt x="10783" y="569"/>
                  </a:lnTo>
                  <a:lnTo>
                    <a:pt x="10839" y="529"/>
                  </a:lnTo>
                  <a:lnTo>
                    <a:pt x="10895" y="490"/>
                  </a:lnTo>
                  <a:lnTo>
                    <a:pt x="10953" y="452"/>
                  </a:lnTo>
                  <a:lnTo>
                    <a:pt x="11011" y="415"/>
                  </a:lnTo>
                  <a:lnTo>
                    <a:pt x="11070" y="380"/>
                  </a:lnTo>
                  <a:lnTo>
                    <a:pt x="11131" y="346"/>
                  </a:lnTo>
                  <a:lnTo>
                    <a:pt x="11192" y="314"/>
                  </a:lnTo>
                  <a:lnTo>
                    <a:pt x="11254" y="283"/>
                  </a:lnTo>
                  <a:lnTo>
                    <a:pt x="11317" y="253"/>
                  </a:lnTo>
                  <a:lnTo>
                    <a:pt x="11380" y="225"/>
                  </a:lnTo>
                  <a:lnTo>
                    <a:pt x="11445" y="199"/>
                  </a:lnTo>
                  <a:lnTo>
                    <a:pt x="11510" y="174"/>
                  </a:lnTo>
                  <a:lnTo>
                    <a:pt x="11577" y="151"/>
                  </a:lnTo>
                  <a:lnTo>
                    <a:pt x="11643" y="129"/>
                  </a:lnTo>
                  <a:lnTo>
                    <a:pt x="11710" y="109"/>
                  </a:lnTo>
                  <a:lnTo>
                    <a:pt x="11779" y="91"/>
                  </a:lnTo>
                  <a:lnTo>
                    <a:pt x="11847" y="73"/>
                  </a:lnTo>
                  <a:lnTo>
                    <a:pt x="11917" y="58"/>
                  </a:lnTo>
                  <a:lnTo>
                    <a:pt x="11986" y="44"/>
                  </a:lnTo>
                  <a:lnTo>
                    <a:pt x="12057" y="33"/>
                  </a:lnTo>
                  <a:lnTo>
                    <a:pt x="12128" y="23"/>
                  </a:lnTo>
                  <a:lnTo>
                    <a:pt x="12199" y="15"/>
                  </a:lnTo>
                  <a:lnTo>
                    <a:pt x="12272" y="8"/>
                  </a:lnTo>
                  <a:lnTo>
                    <a:pt x="12344" y="4"/>
                  </a:lnTo>
                  <a:lnTo>
                    <a:pt x="12417" y="1"/>
                  </a:lnTo>
                  <a:lnTo>
                    <a:pt x="12491" y="0"/>
                  </a:lnTo>
                  <a:lnTo>
                    <a:pt x="12835" y="0"/>
                  </a:lnTo>
                  <a:lnTo>
                    <a:pt x="12910" y="1"/>
                  </a:lnTo>
                  <a:lnTo>
                    <a:pt x="12982" y="4"/>
                  </a:lnTo>
                  <a:lnTo>
                    <a:pt x="13055" y="8"/>
                  </a:lnTo>
                  <a:lnTo>
                    <a:pt x="13127" y="15"/>
                  </a:lnTo>
                  <a:lnTo>
                    <a:pt x="13199" y="23"/>
                  </a:lnTo>
                  <a:lnTo>
                    <a:pt x="13270" y="33"/>
                  </a:lnTo>
                  <a:lnTo>
                    <a:pt x="13340" y="44"/>
                  </a:lnTo>
                  <a:lnTo>
                    <a:pt x="13410" y="58"/>
                  </a:lnTo>
                  <a:lnTo>
                    <a:pt x="13479" y="73"/>
                  </a:lnTo>
                  <a:lnTo>
                    <a:pt x="13548" y="91"/>
                  </a:lnTo>
                  <a:lnTo>
                    <a:pt x="13616" y="109"/>
                  </a:lnTo>
                  <a:lnTo>
                    <a:pt x="13684" y="129"/>
                  </a:lnTo>
                  <a:lnTo>
                    <a:pt x="13750" y="151"/>
                  </a:lnTo>
                  <a:lnTo>
                    <a:pt x="13816" y="174"/>
                  </a:lnTo>
                  <a:lnTo>
                    <a:pt x="13882" y="199"/>
                  </a:lnTo>
                  <a:lnTo>
                    <a:pt x="13946" y="225"/>
                  </a:lnTo>
                  <a:lnTo>
                    <a:pt x="14010" y="253"/>
                  </a:lnTo>
                  <a:lnTo>
                    <a:pt x="14072" y="283"/>
                  </a:lnTo>
                  <a:lnTo>
                    <a:pt x="14134" y="314"/>
                  </a:lnTo>
                  <a:lnTo>
                    <a:pt x="14196" y="346"/>
                  </a:lnTo>
                  <a:lnTo>
                    <a:pt x="14256" y="380"/>
                  </a:lnTo>
                  <a:lnTo>
                    <a:pt x="14315" y="415"/>
                  </a:lnTo>
                  <a:lnTo>
                    <a:pt x="14374" y="452"/>
                  </a:lnTo>
                  <a:lnTo>
                    <a:pt x="14431" y="490"/>
                  </a:lnTo>
                  <a:lnTo>
                    <a:pt x="14488" y="529"/>
                  </a:lnTo>
                  <a:lnTo>
                    <a:pt x="14544" y="569"/>
                  </a:lnTo>
                  <a:lnTo>
                    <a:pt x="14598" y="612"/>
                  </a:lnTo>
                  <a:lnTo>
                    <a:pt x="14652" y="655"/>
                  </a:lnTo>
                  <a:lnTo>
                    <a:pt x="14704" y="699"/>
                  </a:lnTo>
                  <a:lnTo>
                    <a:pt x="14755" y="744"/>
                  </a:lnTo>
                  <a:lnTo>
                    <a:pt x="14806" y="791"/>
                  </a:lnTo>
                  <a:lnTo>
                    <a:pt x="14855" y="839"/>
                  </a:lnTo>
                  <a:lnTo>
                    <a:pt x="14903" y="888"/>
                  </a:lnTo>
                  <a:lnTo>
                    <a:pt x="14949" y="938"/>
                  </a:lnTo>
                  <a:lnTo>
                    <a:pt x="14995" y="990"/>
                  </a:lnTo>
                  <a:lnTo>
                    <a:pt x="15039" y="1042"/>
                  </a:lnTo>
                  <a:lnTo>
                    <a:pt x="15082" y="1095"/>
                  </a:lnTo>
                  <a:lnTo>
                    <a:pt x="15124" y="1150"/>
                  </a:lnTo>
                  <a:lnTo>
                    <a:pt x="15165" y="1205"/>
                  </a:lnTo>
                  <a:lnTo>
                    <a:pt x="15204" y="1262"/>
                  </a:lnTo>
                  <a:lnTo>
                    <a:pt x="15242" y="1320"/>
                  </a:lnTo>
                  <a:lnTo>
                    <a:pt x="15278" y="1378"/>
                  </a:lnTo>
                  <a:lnTo>
                    <a:pt x="15314" y="1437"/>
                  </a:lnTo>
                  <a:lnTo>
                    <a:pt x="15348" y="1498"/>
                  </a:lnTo>
                  <a:lnTo>
                    <a:pt x="15380" y="1559"/>
                  </a:lnTo>
                  <a:lnTo>
                    <a:pt x="15411" y="1621"/>
                  </a:lnTo>
                  <a:lnTo>
                    <a:pt x="15440" y="1684"/>
                  </a:lnTo>
                  <a:lnTo>
                    <a:pt x="15469" y="1747"/>
                  </a:lnTo>
                  <a:lnTo>
                    <a:pt x="15495" y="1811"/>
                  </a:lnTo>
                  <a:lnTo>
                    <a:pt x="15520" y="1877"/>
                  </a:lnTo>
                  <a:lnTo>
                    <a:pt x="15543" y="1943"/>
                  </a:lnTo>
                  <a:lnTo>
                    <a:pt x="15565" y="2010"/>
                  </a:lnTo>
                  <a:lnTo>
                    <a:pt x="15585" y="2077"/>
                  </a:lnTo>
                  <a:lnTo>
                    <a:pt x="15603" y="2145"/>
                  </a:lnTo>
                  <a:lnTo>
                    <a:pt x="15621" y="2214"/>
                  </a:lnTo>
                  <a:lnTo>
                    <a:pt x="15636" y="2283"/>
                  </a:lnTo>
                  <a:lnTo>
                    <a:pt x="15650" y="2353"/>
                  </a:lnTo>
                  <a:lnTo>
                    <a:pt x="15661" y="2423"/>
                  </a:lnTo>
                  <a:lnTo>
                    <a:pt x="15671" y="2494"/>
                  </a:lnTo>
                  <a:lnTo>
                    <a:pt x="15679" y="2566"/>
                  </a:lnTo>
                  <a:lnTo>
                    <a:pt x="15686" y="2638"/>
                  </a:lnTo>
                  <a:lnTo>
                    <a:pt x="15690" y="2711"/>
                  </a:lnTo>
                  <a:lnTo>
                    <a:pt x="15693" y="2783"/>
                  </a:lnTo>
                  <a:lnTo>
                    <a:pt x="15694" y="2857"/>
                  </a:lnTo>
                  <a:lnTo>
                    <a:pt x="15694" y="3202"/>
                  </a:lnTo>
                  <a:lnTo>
                    <a:pt x="15693" y="3276"/>
                  </a:lnTo>
                  <a:lnTo>
                    <a:pt x="15690" y="3348"/>
                  </a:lnTo>
                  <a:lnTo>
                    <a:pt x="15686" y="3421"/>
                  </a:lnTo>
                  <a:lnTo>
                    <a:pt x="15679" y="3493"/>
                  </a:lnTo>
                  <a:lnTo>
                    <a:pt x="15671" y="3565"/>
                  </a:lnTo>
                  <a:lnTo>
                    <a:pt x="15661" y="3636"/>
                  </a:lnTo>
                  <a:lnTo>
                    <a:pt x="15650" y="3706"/>
                  </a:lnTo>
                  <a:lnTo>
                    <a:pt x="15636" y="3776"/>
                  </a:lnTo>
                  <a:lnTo>
                    <a:pt x="15621" y="3845"/>
                  </a:lnTo>
                  <a:lnTo>
                    <a:pt x="15603" y="3914"/>
                  </a:lnTo>
                  <a:lnTo>
                    <a:pt x="15585" y="3982"/>
                  </a:lnTo>
                  <a:lnTo>
                    <a:pt x="15565" y="4049"/>
                  </a:lnTo>
                  <a:lnTo>
                    <a:pt x="15543" y="4116"/>
                  </a:lnTo>
                  <a:lnTo>
                    <a:pt x="15520" y="4182"/>
                  </a:lnTo>
                  <a:lnTo>
                    <a:pt x="15495" y="4248"/>
                  </a:lnTo>
                  <a:lnTo>
                    <a:pt x="15469" y="4312"/>
                  </a:lnTo>
                  <a:lnTo>
                    <a:pt x="15440" y="4375"/>
                  </a:lnTo>
                  <a:lnTo>
                    <a:pt x="15411" y="4439"/>
                  </a:lnTo>
                  <a:lnTo>
                    <a:pt x="15380" y="4500"/>
                  </a:lnTo>
                  <a:lnTo>
                    <a:pt x="15348" y="4561"/>
                  </a:lnTo>
                  <a:lnTo>
                    <a:pt x="15314" y="4622"/>
                  </a:lnTo>
                  <a:lnTo>
                    <a:pt x="15278" y="4681"/>
                  </a:lnTo>
                  <a:lnTo>
                    <a:pt x="15242" y="4739"/>
                  </a:lnTo>
                  <a:lnTo>
                    <a:pt x="15204" y="4797"/>
                  </a:lnTo>
                  <a:lnTo>
                    <a:pt x="15165" y="4853"/>
                  </a:lnTo>
                  <a:lnTo>
                    <a:pt x="15124" y="4909"/>
                  </a:lnTo>
                  <a:lnTo>
                    <a:pt x="15082" y="4964"/>
                  </a:lnTo>
                  <a:lnTo>
                    <a:pt x="15039" y="5017"/>
                  </a:lnTo>
                  <a:lnTo>
                    <a:pt x="14995" y="5069"/>
                  </a:lnTo>
                  <a:lnTo>
                    <a:pt x="14949" y="5121"/>
                  </a:lnTo>
                  <a:lnTo>
                    <a:pt x="14903" y="5171"/>
                  </a:lnTo>
                  <a:lnTo>
                    <a:pt x="14855" y="5220"/>
                  </a:lnTo>
                  <a:lnTo>
                    <a:pt x="14854" y="5219"/>
                  </a:lnTo>
                  <a:lnTo>
                    <a:pt x="14805" y="5267"/>
                  </a:lnTo>
                  <a:lnTo>
                    <a:pt x="14754" y="5314"/>
                  </a:lnTo>
                  <a:lnTo>
                    <a:pt x="14703" y="5360"/>
                  </a:lnTo>
                  <a:lnTo>
                    <a:pt x="14650" y="5404"/>
                  </a:lnTo>
                  <a:lnTo>
                    <a:pt x="14596" y="5446"/>
                  </a:lnTo>
                  <a:lnTo>
                    <a:pt x="14542" y="5489"/>
                  </a:lnTo>
                  <a:lnTo>
                    <a:pt x="14487" y="5530"/>
                  </a:lnTo>
                  <a:lnTo>
                    <a:pt x="14430" y="5569"/>
                  </a:lnTo>
                  <a:lnTo>
                    <a:pt x="14372" y="5606"/>
                  </a:lnTo>
                  <a:lnTo>
                    <a:pt x="14313" y="5644"/>
                  </a:lnTo>
                  <a:lnTo>
                    <a:pt x="14254" y="5679"/>
                  </a:lnTo>
                  <a:lnTo>
                    <a:pt x="14194" y="5712"/>
                  </a:lnTo>
                  <a:lnTo>
                    <a:pt x="14132" y="5745"/>
                  </a:lnTo>
                  <a:lnTo>
                    <a:pt x="14071" y="5775"/>
                  </a:lnTo>
                  <a:lnTo>
                    <a:pt x="14008" y="5806"/>
                  </a:lnTo>
                  <a:lnTo>
                    <a:pt x="13944" y="5834"/>
                  </a:lnTo>
                  <a:lnTo>
                    <a:pt x="13880" y="5860"/>
                  </a:lnTo>
                  <a:lnTo>
                    <a:pt x="13814" y="5885"/>
                  </a:lnTo>
                  <a:lnTo>
                    <a:pt x="13749" y="5908"/>
                  </a:lnTo>
                  <a:lnTo>
                    <a:pt x="13682" y="5929"/>
                  </a:lnTo>
                  <a:lnTo>
                    <a:pt x="13615" y="5950"/>
                  </a:lnTo>
                  <a:lnTo>
                    <a:pt x="13547" y="5968"/>
                  </a:lnTo>
                  <a:lnTo>
                    <a:pt x="13478" y="5986"/>
                  </a:lnTo>
                  <a:lnTo>
                    <a:pt x="13409" y="6001"/>
                  </a:lnTo>
                  <a:lnTo>
                    <a:pt x="13339" y="6014"/>
                  </a:lnTo>
                  <a:lnTo>
                    <a:pt x="13269" y="6026"/>
                  </a:lnTo>
                  <a:lnTo>
                    <a:pt x="13198" y="6036"/>
                  </a:lnTo>
                  <a:lnTo>
                    <a:pt x="13126" y="6044"/>
                  </a:lnTo>
                  <a:lnTo>
                    <a:pt x="13055" y="6050"/>
                  </a:lnTo>
                  <a:lnTo>
                    <a:pt x="12982" y="6055"/>
                  </a:lnTo>
                  <a:lnTo>
                    <a:pt x="12909" y="6058"/>
                  </a:lnTo>
                  <a:lnTo>
                    <a:pt x="12835" y="6059"/>
                  </a:lnTo>
                  <a:lnTo>
                    <a:pt x="10750" y="6059"/>
                  </a:lnTo>
                  <a:lnTo>
                    <a:pt x="10750" y="10034"/>
                  </a:lnTo>
                  <a:lnTo>
                    <a:pt x="12835" y="10034"/>
                  </a:lnTo>
                  <a:lnTo>
                    <a:pt x="12910" y="10035"/>
                  </a:lnTo>
                  <a:lnTo>
                    <a:pt x="12982" y="10038"/>
                  </a:lnTo>
                  <a:lnTo>
                    <a:pt x="13055" y="10043"/>
                  </a:lnTo>
                  <a:lnTo>
                    <a:pt x="13127" y="10049"/>
                  </a:lnTo>
                  <a:lnTo>
                    <a:pt x="13199" y="10057"/>
                  </a:lnTo>
                  <a:lnTo>
                    <a:pt x="13270" y="10067"/>
                  </a:lnTo>
                  <a:lnTo>
                    <a:pt x="13340" y="10079"/>
                  </a:lnTo>
                  <a:lnTo>
                    <a:pt x="13410" y="10092"/>
                  </a:lnTo>
                  <a:lnTo>
                    <a:pt x="13479" y="10107"/>
                  </a:lnTo>
                  <a:lnTo>
                    <a:pt x="13548" y="10125"/>
                  </a:lnTo>
                  <a:lnTo>
                    <a:pt x="13616" y="10144"/>
                  </a:lnTo>
                  <a:lnTo>
                    <a:pt x="13684" y="10164"/>
                  </a:lnTo>
                  <a:lnTo>
                    <a:pt x="13750" y="10185"/>
                  </a:lnTo>
                  <a:lnTo>
                    <a:pt x="13816" y="10208"/>
                  </a:lnTo>
                  <a:lnTo>
                    <a:pt x="13882" y="10233"/>
                  </a:lnTo>
                  <a:lnTo>
                    <a:pt x="13946" y="10259"/>
                  </a:lnTo>
                  <a:lnTo>
                    <a:pt x="14010" y="10287"/>
                  </a:lnTo>
                  <a:lnTo>
                    <a:pt x="14072" y="10318"/>
                  </a:lnTo>
                  <a:lnTo>
                    <a:pt x="14134" y="10348"/>
                  </a:lnTo>
                  <a:lnTo>
                    <a:pt x="14196" y="10381"/>
                  </a:lnTo>
                  <a:lnTo>
                    <a:pt x="14256" y="10414"/>
                  </a:lnTo>
                  <a:lnTo>
                    <a:pt x="14315" y="10449"/>
                  </a:lnTo>
                  <a:lnTo>
                    <a:pt x="14374" y="10486"/>
                  </a:lnTo>
                  <a:lnTo>
                    <a:pt x="14431" y="10524"/>
                  </a:lnTo>
                  <a:lnTo>
                    <a:pt x="14488" y="10563"/>
                  </a:lnTo>
                  <a:lnTo>
                    <a:pt x="14544" y="10603"/>
                  </a:lnTo>
                  <a:lnTo>
                    <a:pt x="14598" y="10646"/>
                  </a:lnTo>
                  <a:lnTo>
                    <a:pt x="14652" y="10689"/>
                  </a:lnTo>
                  <a:lnTo>
                    <a:pt x="14704" y="10733"/>
                  </a:lnTo>
                  <a:lnTo>
                    <a:pt x="14755" y="10778"/>
                  </a:lnTo>
                  <a:lnTo>
                    <a:pt x="14806" y="10826"/>
                  </a:lnTo>
                  <a:lnTo>
                    <a:pt x="14855" y="10873"/>
                  </a:lnTo>
                  <a:lnTo>
                    <a:pt x="14903" y="10922"/>
                  </a:lnTo>
                  <a:lnTo>
                    <a:pt x="14949" y="10972"/>
                  </a:lnTo>
                  <a:lnTo>
                    <a:pt x="14995" y="11024"/>
                  </a:lnTo>
                  <a:lnTo>
                    <a:pt x="15039" y="11076"/>
                  </a:lnTo>
                  <a:lnTo>
                    <a:pt x="15082" y="11129"/>
                  </a:lnTo>
                  <a:lnTo>
                    <a:pt x="15124" y="11184"/>
                  </a:lnTo>
                  <a:lnTo>
                    <a:pt x="15165" y="11240"/>
                  </a:lnTo>
                  <a:lnTo>
                    <a:pt x="15204" y="11296"/>
                  </a:lnTo>
                  <a:lnTo>
                    <a:pt x="15242" y="11354"/>
                  </a:lnTo>
                  <a:lnTo>
                    <a:pt x="15278" y="11412"/>
                  </a:lnTo>
                  <a:lnTo>
                    <a:pt x="15314" y="11471"/>
                  </a:lnTo>
                  <a:lnTo>
                    <a:pt x="15348" y="11532"/>
                  </a:lnTo>
                  <a:lnTo>
                    <a:pt x="15380" y="11593"/>
                  </a:lnTo>
                  <a:lnTo>
                    <a:pt x="15411" y="11655"/>
                  </a:lnTo>
                  <a:lnTo>
                    <a:pt x="15440" y="11718"/>
                  </a:lnTo>
                  <a:lnTo>
                    <a:pt x="15469" y="11781"/>
                  </a:lnTo>
                  <a:lnTo>
                    <a:pt x="15495" y="11845"/>
                  </a:lnTo>
                  <a:lnTo>
                    <a:pt x="15520" y="11911"/>
                  </a:lnTo>
                  <a:lnTo>
                    <a:pt x="15543" y="11977"/>
                  </a:lnTo>
                  <a:lnTo>
                    <a:pt x="15565" y="12044"/>
                  </a:lnTo>
                  <a:lnTo>
                    <a:pt x="15585" y="12111"/>
                  </a:lnTo>
                  <a:lnTo>
                    <a:pt x="15603" y="12179"/>
                  </a:lnTo>
                  <a:lnTo>
                    <a:pt x="15621" y="12248"/>
                  </a:lnTo>
                  <a:lnTo>
                    <a:pt x="15636" y="12317"/>
                  </a:lnTo>
                  <a:lnTo>
                    <a:pt x="15650" y="12388"/>
                  </a:lnTo>
                  <a:lnTo>
                    <a:pt x="15661" y="12457"/>
                  </a:lnTo>
                  <a:lnTo>
                    <a:pt x="15671" y="12528"/>
                  </a:lnTo>
                  <a:lnTo>
                    <a:pt x="15679" y="12600"/>
                  </a:lnTo>
                  <a:lnTo>
                    <a:pt x="15686" y="12672"/>
                  </a:lnTo>
                  <a:lnTo>
                    <a:pt x="15690" y="12745"/>
                  </a:lnTo>
                  <a:lnTo>
                    <a:pt x="15693" y="12817"/>
                  </a:lnTo>
                  <a:lnTo>
                    <a:pt x="15694" y="12891"/>
                  </a:lnTo>
                  <a:lnTo>
                    <a:pt x="15694" y="13236"/>
                  </a:lnTo>
                  <a:lnTo>
                    <a:pt x="15693" y="13310"/>
                  </a:lnTo>
                  <a:lnTo>
                    <a:pt x="15690" y="13382"/>
                  </a:lnTo>
                  <a:lnTo>
                    <a:pt x="15686" y="13455"/>
                  </a:lnTo>
                  <a:lnTo>
                    <a:pt x="15679" y="13527"/>
                  </a:lnTo>
                  <a:lnTo>
                    <a:pt x="15671" y="13599"/>
                  </a:lnTo>
                  <a:lnTo>
                    <a:pt x="15661" y="13670"/>
                  </a:lnTo>
                  <a:lnTo>
                    <a:pt x="15650" y="13740"/>
                  </a:lnTo>
                  <a:lnTo>
                    <a:pt x="15636" y="13811"/>
                  </a:lnTo>
                  <a:lnTo>
                    <a:pt x="15621" y="13879"/>
                  </a:lnTo>
                  <a:lnTo>
                    <a:pt x="15603" y="13949"/>
                  </a:lnTo>
                  <a:lnTo>
                    <a:pt x="15585" y="14016"/>
                  </a:lnTo>
                  <a:lnTo>
                    <a:pt x="15565" y="14083"/>
                  </a:lnTo>
                  <a:lnTo>
                    <a:pt x="15543" y="14151"/>
                  </a:lnTo>
                  <a:lnTo>
                    <a:pt x="15520" y="14216"/>
                  </a:lnTo>
                  <a:lnTo>
                    <a:pt x="15495" y="14282"/>
                  </a:lnTo>
                  <a:lnTo>
                    <a:pt x="15469" y="14346"/>
                  </a:lnTo>
                  <a:lnTo>
                    <a:pt x="15440" y="14409"/>
                  </a:lnTo>
                  <a:lnTo>
                    <a:pt x="15411" y="14473"/>
                  </a:lnTo>
                  <a:lnTo>
                    <a:pt x="15380" y="14534"/>
                  </a:lnTo>
                  <a:lnTo>
                    <a:pt x="15348" y="14595"/>
                  </a:lnTo>
                  <a:lnTo>
                    <a:pt x="15314" y="14656"/>
                  </a:lnTo>
                  <a:lnTo>
                    <a:pt x="15278" y="14715"/>
                  </a:lnTo>
                  <a:lnTo>
                    <a:pt x="15242" y="14773"/>
                  </a:lnTo>
                  <a:lnTo>
                    <a:pt x="15204" y="14831"/>
                  </a:lnTo>
                  <a:lnTo>
                    <a:pt x="15165" y="14888"/>
                  </a:lnTo>
                  <a:lnTo>
                    <a:pt x="15124" y="14943"/>
                  </a:lnTo>
                  <a:lnTo>
                    <a:pt x="15082" y="14998"/>
                  </a:lnTo>
                  <a:lnTo>
                    <a:pt x="15039" y="15051"/>
                  </a:lnTo>
                  <a:lnTo>
                    <a:pt x="14995" y="15103"/>
                  </a:lnTo>
                  <a:lnTo>
                    <a:pt x="14949" y="15155"/>
                  </a:lnTo>
                  <a:lnTo>
                    <a:pt x="14903" y="15205"/>
                  </a:lnTo>
                  <a:lnTo>
                    <a:pt x="14855" y="15254"/>
                  </a:lnTo>
                  <a:lnTo>
                    <a:pt x="14854" y="15253"/>
                  </a:lnTo>
                  <a:lnTo>
                    <a:pt x="14805" y="15301"/>
                  </a:lnTo>
                  <a:lnTo>
                    <a:pt x="14754" y="15348"/>
                  </a:lnTo>
                  <a:lnTo>
                    <a:pt x="14703" y="15394"/>
                  </a:lnTo>
                  <a:lnTo>
                    <a:pt x="14650" y="15438"/>
                  </a:lnTo>
                  <a:lnTo>
                    <a:pt x="14596" y="15481"/>
                  </a:lnTo>
                  <a:lnTo>
                    <a:pt x="14542" y="15523"/>
                  </a:lnTo>
                  <a:lnTo>
                    <a:pt x="14487" y="15564"/>
                  </a:lnTo>
                  <a:lnTo>
                    <a:pt x="14430" y="15603"/>
                  </a:lnTo>
                  <a:lnTo>
                    <a:pt x="14372" y="15641"/>
                  </a:lnTo>
                  <a:lnTo>
                    <a:pt x="14313" y="15678"/>
                  </a:lnTo>
                  <a:lnTo>
                    <a:pt x="14254" y="15713"/>
                  </a:lnTo>
                  <a:lnTo>
                    <a:pt x="14194" y="15747"/>
                  </a:lnTo>
                  <a:lnTo>
                    <a:pt x="14132" y="15779"/>
                  </a:lnTo>
                  <a:lnTo>
                    <a:pt x="14071" y="15810"/>
                  </a:lnTo>
                  <a:lnTo>
                    <a:pt x="14008" y="15840"/>
                  </a:lnTo>
                  <a:lnTo>
                    <a:pt x="13944" y="15868"/>
                  </a:lnTo>
                  <a:lnTo>
                    <a:pt x="13880" y="15894"/>
                  </a:lnTo>
                  <a:lnTo>
                    <a:pt x="13814" y="15919"/>
                  </a:lnTo>
                  <a:lnTo>
                    <a:pt x="13749" y="15942"/>
                  </a:lnTo>
                  <a:lnTo>
                    <a:pt x="13682" y="15964"/>
                  </a:lnTo>
                  <a:lnTo>
                    <a:pt x="13615" y="15984"/>
                  </a:lnTo>
                  <a:lnTo>
                    <a:pt x="13547" y="16002"/>
                  </a:lnTo>
                  <a:lnTo>
                    <a:pt x="13478" y="16020"/>
                  </a:lnTo>
                  <a:lnTo>
                    <a:pt x="13409" y="16035"/>
                  </a:lnTo>
                  <a:lnTo>
                    <a:pt x="13339" y="16049"/>
                  </a:lnTo>
                  <a:lnTo>
                    <a:pt x="13269" y="16060"/>
                  </a:lnTo>
                  <a:lnTo>
                    <a:pt x="13198" y="16070"/>
                  </a:lnTo>
                  <a:lnTo>
                    <a:pt x="13126" y="16078"/>
                  </a:lnTo>
                  <a:lnTo>
                    <a:pt x="13055" y="16085"/>
                  </a:lnTo>
                  <a:lnTo>
                    <a:pt x="12982" y="16089"/>
                  </a:lnTo>
                  <a:lnTo>
                    <a:pt x="12909" y="16092"/>
                  </a:lnTo>
                  <a:lnTo>
                    <a:pt x="12835" y="16093"/>
                  </a:lnTo>
                  <a:lnTo>
                    <a:pt x="12491" y="16093"/>
                  </a:lnTo>
                  <a:lnTo>
                    <a:pt x="12418" y="16092"/>
                  </a:lnTo>
                  <a:lnTo>
                    <a:pt x="12344" y="16089"/>
                  </a:lnTo>
                  <a:lnTo>
                    <a:pt x="12273" y="16085"/>
                  </a:lnTo>
                  <a:lnTo>
                    <a:pt x="12200" y="16078"/>
                  </a:lnTo>
                  <a:lnTo>
                    <a:pt x="12129" y="16070"/>
                  </a:lnTo>
                  <a:lnTo>
                    <a:pt x="12059" y="16060"/>
                  </a:lnTo>
                  <a:lnTo>
                    <a:pt x="11988" y="16049"/>
                  </a:lnTo>
                  <a:lnTo>
                    <a:pt x="11918" y="16035"/>
                  </a:lnTo>
                  <a:lnTo>
                    <a:pt x="11848" y="16020"/>
                  </a:lnTo>
                  <a:lnTo>
                    <a:pt x="11780" y="16002"/>
                  </a:lnTo>
                  <a:lnTo>
                    <a:pt x="11712" y="15984"/>
                  </a:lnTo>
                  <a:lnTo>
                    <a:pt x="11645" y="15964"/>
                  </a:lnTo>
                  <a:lnTo>
                    <a:pt x="11579" y="15942"/>
                  </a:lnTo>
                  <a:lnTo>
                    <a:pt x="11512" y="15919"/>
                  </a:lnTo>
                  <a:lnTo>
                    <a:pt x="11447" y="15894"/>
                  </a:lnTo>
                  <a:lnTo>
                    <a:pt x="11382" y="15868"/>
                  </a:lnTo>
                  <a:lnTo>
                    <a:pt x="11319" y="15840"/>
                  </a:lnTo>
                  <a:lnTo>
                    <a:pt x="11257" y="15810"/>
                  </a:lnTo>
                  <a:lnTo>
                    <a:pt x="11194" y="15779"/>
                  </a:lnTo>
                  <a:lnTo>
                    <a:pt x="11134" y="15747"/>
                  </a:lnTo>
                  <a:lnTo>
                    <a:pt x="11073" y="15714"/>
                  </a:lnTo>
                  <a:lnTo>
                    <a:pt x="11013" y="15679"/>
                  </a:lnTo>
                  <a:lnTo>
                    <a:pt x="10955" y="15641"/>
                  </a:lnTo>
                  <a:lnTo>
                    <a:pt x="10897" y="15603"/>
                  </a:lnTo>
                  <a:lnTo>
                    <a:pt x="10841" y="15564"/>
                  </a:lnTo>
                  <a:lnTo>
                    <a:pt x="10786" y="15524"/>
                  </a:lnTo>
                  <a:lnTo>
                    <a:pt x="10731" y="15482"/>
                  </a:lnTo>
                  <a:lnTo>
                    <a:pt x="10678" y="15439"/>
                  </a:lnTo>
                  <a:lnTo>
                    <a:pt x="10625" y="15394"/>
                  </a:lnTo>
                  <a:lnTo>
                    <a:pt x="10573" y="15349"/>
                  </a:lnTo>
                  <a:lnTo>
                    <a:pt x="10523" y="15302"/>
                  </a:lnTo>
                  <a:lnTo>
                    <a:pt x="10474" y="15254"/>
                  </a:lnTo>
                  <a:lnTo>
                    <a:pt x="10472" y="15252"/>
                  </a:lnTo>
                  <a:lnTo>
                    <a:pt x="10423" y="15203"/>
                  </a:lnTo>
                  <a:lnTo>
                    <a:pt x="10377" y="15153"/>
                  </a:lnTo>
                  <a:lnTo>
                    <a:pt x="10332" y="15101"/>
                  </a:lnTo>
                  <a:lnTo>
                    <a:pt x="10288" y="15049"/>
                  </a:lnTo>
                  <a:lnTo>
                    <a:pt x="10244" y="14995"/>
                  </a:lnTo>
                  <a:lnTo>
                    <a:pt x="10202" y="14940"/>
                  </a:lnTo>
                  <a:lnTo>
                    <a:pt x="10162" y="14885"/>
                  </a:lnTo>
                  <a:lnTo>
                    <a:pt x="10123" y="14829"/>
                  </a:lnTo>
                  <a:lnTo>
                    <a:pt x="10084" y="14771"/>
                  </a:lnTo>
                  <a:lnTo>
                    <a:pt x="10048" y="14713"/>
                  </a:lnTo>
                  <a:lnTo>
                    <a:pt x="10013" y="14654"/>
                  </a:lnTo>
                  <a:lnTo>
                    <a:pt x="9979" y="14593"/>
                  </a:lnTo>
                  <a:lnTo>
                    <a:pt x="9946" y="14532"/>
                  </a:lnTo>
                  <a:lnTo>
                    <a:pt x="9915" y="14470"/>
                  </a:lnTo>
                  <a:lnTo>
                    <a:pt x="9886" y="14407"/>
                  </a:lnTo>
                  <a:lnTo>
                    <a:pt x="9858" y="14344"/>
                  </a:lnTo>
                  <a:lnTo>
                    <a:pt x="9832" y="14280"/>
                  </a:lnTo>
                  <a:lnTo>
                    <a:pt x="9807" y="14214"/>
                  </a:lnTo>
                  <a:lnTo>
                    <a:pt x="9783" y="14149"/>
                  </a:lnTo>
                  <a:lnTo>
                    <a:pt x="9761" y="14081"/>
                  </a:lnTo>
                  <a:lnTo>
                    <a:pt x="9741" y="14014"/>
                  </a:lnTo>
                  <a:lnTo>
                    <a:pt x="9723" y="13947"/>
                  </a:lnTo>
                  <a:lnTo>
                    <a:pt x="9706" y="13878"/>
                  </a:lnTo>
                  <a:lnTo>
                    <a:pt x="9691" y="13809"/>
                  </a:lnTo>
                  <a:lnTo>
                    <a:pt x="9678" y="13738"/>
                  </a:lnTo>
                  <a:lnTo>
                    <a:pt x="9666" y="13669"/>
                  </a:lnTo>
                  <a:lnTo>
                    <a:pt x="9656" y="13598"/>
                  </a:lnTo>
                  <a:lnTo>
                    <a:pt x="9648" y="13526"/>
                  </a:lnTo>
                  <a:lnTo>
                    <a:pt x="9641" y="13455"/>
                  </a:lnTo>
                  <a:lnTo>
                    <a:pt x="9637" y="13382"/>
                  </a:lnTo>
                  <a:lnTo>
                    <a:pt x="9634" y="13309"/>
                  </a:lnTo>
                  <a:lnTo>
                    <a:pt x="9633" y="13236"/>
                  </a:lnTo>
                  <a:lnTo>
                    <a:pt x="9633" y="10920"/>
                  </a:lnTo>
                  <a:lnTo>
                    <a:pt x="6061" y="10920"/>
                  </a:lnTo>
                  <a:lnTo>
                    <a:pt x="6061" y="13236"/>
                  </a:lnTo>
                  <a:lnTo>
                    <a:pt x="6060" y="13310"/>
                  </a:lnTo>
                  <a:lnTo>
                    <a:pt x="6057" y="13382"/>
                  </a:lnTo>
                  <a:lnTo>
                    <a:pt x="6053" y="13455"/>
                  </a:lnTo>
                  <a:lnTo>
                    <a:pt x="6046" y="13527"/>
                  </a:lnTo>
                  <a:lnTo>
                    <a:pt x="6038" y="13599"/>
                  </a:lnTo>
                  <a:lnTo>
                    <a:pt x="6028" y="13670"/>
                  </a:lnTo>
                  <a:lnTo>
                    <a:pt x="6016" y="13740"/>
                  </a:lnTo>
                  <a:lnTo>
                    <a:pt x="6003" y="13811"/>
                  </a:lnTo>
                  <a:lnTo>
                    <a:pt x="5988" y="13879"/>
                  </a:lnTo>
                  <a:lnTo>
                    <a:pt x="5971" y="13949"/>
                  </a:lnTo>
                  <a:lnTo>
                    <a:pt x="5952" y="14016"/>
                  </a:lnTo>
                  <a:lnTo>
                    <a:pt x="5932" y="14083"/>
                  </a:lnTo>
                  <a:lnTo>
                    <a:pt x="5911" y="14151"/>
                  </a:lnTo>
                  <a:lnTo>
                    <a:pt x="5887" y="14216"/>
                  </a:lnTo>
                  <a:lnTo>
                    <a:pt x="5862" y="14282"/>
                  </a:lnTo>
                  <a:lnTo>
                    <a:pt x="5836" y="14346"/>
                  </a:lnTo>
                  <a:lnTo>
                    <a:pt x="5808" y="14409"/>
                  </a:lnTo>
                  <a:lnTo>
                    <a:pt x="5779" y="14473"/>
                  </a:lnTo>
                  <a:lnTo>
                    <a:pt x="5748" y="14534"/>
                  </a:lnTo>
                  <a:lnTo>
                    <a:pt x="5715" y="14595"/>
                  </a:lnTo>
                  <a:lnTo>
                    <a:pt x="5681" y="14656"/>
                  </a:lnTo>
                  <a:lnTo>
                    <a:pt x="5646" y="14715"/>
                  </a:lnTo>
                  <a:lnTo>
                    <a:pt x="5610" y="14773"/>
                  </a:lnTo>
                  <a:lnTo>
                    <a:pt x="5571" y="14831"/>
                  </a:lnTo>
                  <a:lnTo>
                    <a:pt x="5532" y="14888"/>
                  </a:lnTo>
                  <a:lnTo>
                    <a:pt x="5492" y="14943"/>
                  </a:lnTo>
                  <a:lnTo>
                    <a:pt x="5450" y="14998"/>
                  </a:lnTo>
                  <a:lnTo>
                    <a:pt x="5406" y="15051"/>
                  </a:lnTo>
                  <a:lnTo>
                    <a:pt x="5362" y="15103"/>
                  </a:lnTo>
                  <a:lnTo>
                    <a:pt x="5317" y="15155"/>
                  </a:lnTo>
                  <a:lnTo>
                    <a:pt x="5271" y="15205"/>
                  </a:lnTo>
                  <a:lnTo>
                    <a:pt x="5222" y="15254"/>
                  </a:lnTo>
                  <a:lnTo>
                    <a:pt x="5221" y="15253"/>
                  </a:lnTo>
                  <a:lnTo>
                    <a:pt x="5172" y="15301"/>
                  </a:lnTo>
                  <a:lnTo>
                    <a:pt x="5122" y="15348"/>
                  </a:lnTo>
                  <a:lnTo>
                    <a:pt x="5070" y="15394"/>
                  </a:lnTo>
                  <a:lnTo>
                    <a:pt x="5017" y="15438"/>
                  </a:lnTo>
                  <a:lnTo>
                    <a:pt x="4964" y="15481"/>
                  </a:lnTo>
                  <a:lnTo>
                    <a:pt x="4909" y="15523"/>
                  </a:lnTo>
                  <a:lnTo>
                    <a:pt x="4854" y="15564"/>
                  </a:lnTo>
                  <a:lnTo>
                    <a:pt x="4797" y="15603"/>
                  </a:lnTo>
                  <a:lnTo>
                    <a:pt x="4739" y="15641"/>
                  </a:lnTo>
                  <a:lnTo>
                    <a:pt x="4681" y="15678"/>
                  </a:lnTo>
                  <a:lnTo>
                    <a:pt x="4622" y="15713"/>
                  </a:lnTo>
                  <a:lnTo>
                    <a:pt x="4561" y="15747"/>
                  </a:lnTo>
                  <a:lnTo>
                    <a:pt x="4500" y="15779"/>
                  </a:lnTo>
                  <a:lnTo>
                    <a:pt x="4438" y="15810"/>
                  </a:lnTo>
                  <a:lnTo>
                    <a:pt x="4375" y="15840"/>
                  </a:lnTo>
                  <a:lnTo>
                    <a:pt x="4312" y="15868"/>
                  </a:lnTo>
                  <a:lnTo>
                    <a:pt x="4247" y="15894"/>
                  </a:lnTo>
                  <a:lnTo>
                    <a:pt x="4182" y="15919"/>
                  </a:lnTo>
                  <a:lnTo>
                    <a:pt x="4115" y="15942"/>
                  </a:lnTo>
                  <a:lnTo>
                    <a:pt x="4049" y="15964"/>
                  </a:lnTo>
                  <a:lnTo>
                    <a:pt x="3982" y="15984"/>
                  </a:lnTo>
                  <a:lnTo>
                    <a:pt x="3914" y="16002"/>
                  </a:lnTo>
                  <a:lnTo>
                    <a:pt x="3846" y="16020"/>
                  </a:lnTo>
                  <a:lnTo>
                    <a:pt x="3776" y="16035"/>
                  </a:lnTo>
                  <a:lnTo>
                    <a:pt x="3707" y="16049"/>
                  </a:lnTo>
                  <a:lnTo>
                    <a:pt x="3636" y="16060"/>
                  </a:lnTo>
                  <a:lnTo>
                    <a:pt x="3565" y="16070"/>
                  </a:lnTo>
                  <a:lnTo>
                    <a:pt x="3494" y="16078"/>
                  </a:lnTo>
                  <a:lnTo>
                    <a:pt x="3421" y="16085"/>
                  </a:lnTo>
                  <a:lnTo>
                    <a:pt x="3350" y="16089"/>
                  </a:lnTo>
                  <a:lnTo>
                    <a:pt x="3276" y="16092"/>
                  </a:lnTo>
                  <a:lnTo>
                    <a:pt x="3203" y="16093"/>
                  </a:lnTo>
                  <a:lnTo>
                    <a:pt x="2859" y="16093"/>
                  </a:lnTo>
                  <a:lnTo>
                    <a:pt x="2785" y="16092"/>
                  </a:lnTo>
                  <a:lnTo>
                    <a:pt x="2712" y="16089"/>
                  </a:lnTo>
                  <a:lnTo>
                    <a:pt x="2639" y="16085"/>
                  </a:lnTo>
                  <a:lnTo>
                    <a:pt x="2568" y="16078"/>
                  </a:lnTo>
                  <a:lnTo>
                    <a:pt x="2496" y="16070"/>
                  </a:lnTo>
                  <a:lnTo>
                    <a:pt x="2425" y="16060"/>
                  </a:lnTo>
                  <a:lnTo>
                    <a:pt x="2356" y="16049"/>
                  </a:lnTo>
                  <a:lnTo>
                    <a:pt x="2285" y="16035"/>
                  </a:lnTo>
                  <a:lnTo>
                    <a:pt x="2216" y="16020"/>
                  </a:lnTo>
                  <a:lnTo>
                    <a:pt x="2147" y="16002"/>
                  </a:lnTo>
                  <a:lnTo>
                    <a:pt x="2080" y="15984"/>
                  </a:lnTo>
                  <a:lnTo>
                    <a:pt x="2012" y="15964"/>
                  </a:lnTo>
                  <a:lnTo>
                    <a:pt x="1945" y="15942"/>
                  </a:lnTo>
                  <a:lnTo>
                    <a:pt x="1880" y="15919"/>
                  </a:lnTo>
                  <a:lnTo>
                    <a:pt x="1814" y="15894"/>
                  </a:lnTo>
                  <a:lnTo>
                    <a:pt x="1750" y="15868"/>
                  </a:lnTo>
                  <a:lnTo>
                    <a:pt x="1686" y="15840"/>
                  </a:lnTo>
                  <a:lnTo>
                    <a:pt x="1624" y="15810"/>
                  </a:lnTo>
                  <a:lnTo>
                    <a:pt x="1562" y="15779"/>
                  </a:lnTo>
                  <a:lnTo>
                    <a:pt x="1500" y="15747"/>
                  </a:lnTo>
                  <a:lnTo>
                    <a:pt x="1440" y="15714"/>
                  </a:lnTo>
                  <a:lnTo>
                    <a:pt x="1381" y="15679"/>
                  </a:lnTo>
                  <a:lnTo>
                    <a:pt x="1322" y="15641"/>
                  </a:lnTo>
                  <a:lnTo>
                    <a:pt x="1265" y="15603"/>
                  </a:lnTo>
                  <a:lnTo>
                    <a:pt x="1208" y="15564"/>
                  </a:lnTo>
                  <a:lnTo>
                    <a:pt x="1153" y="15524"/>
                  </a:lnTo>
                  <a:lnTo>
                    <a:pt x="1099" y="15482"/>
                  </a:lnTo>
                  <a:lnTo>
                    <a:pt x="1044" y="15439"/>
                  </a:lnTo>
                  <a:lnTo>
                    <a:pt x="992" y="15394"/>
                  </a:lnTo>
                  <a:lnTo>
                    <a:pt x="941" y="15349"/>
                  </a:lnTo>
                  <a:lnTo>
                    <a:pt x="891" y="15302"/>
                  </a:lnTo>
                  <a:lnTo>
                    <a:pt x="841" y="15254"/>
                  </a:lnTo>
                  <a:lnTo>
                    <a:pt x="839" y="15252"/>
                  </a:lnTo>
                  <a:lnTo>
                    <a:pt x="791" y="15203"/>
                  </a:lnTo>
                  <a:lnTo>
                    <a:pt x="745" y="15153"/>
                  </a:lnTo>
                  <a:lnTo>
                    <a:pt x="699" y="15101"/>
                  </a:lnTo>
                  <a:lnTo>
                    <a:pt x="654" y="15049"/>
                  </a:lnTo>
                  <a:lnTo>
                    <a:pt x="611" y="14995"/>
                  </a:lnTo>
                  <a:lnTo>
                    <a:pt x="570" y="14940"/>
                  </a:lnTo>
                  <a:lnTo>
                    <a:pt x="529" y="14885"/>
                  </a:lnTo>
                  <a:lnTo>
                    <a:pt x="490" y="14829"/>
                  </a:lnTo>
                  <a:lnTo>
                    <a:pt x="452" y="14771"/>
                  </a:lnTo>
                  <a:lnTo>
                    <a:pt x="415" y="14713"/>
                  </a:lnTo>
                  <a:lnTo>
                    <a:pt x="380" y="14654"/>
                  </a:lnTo>
                  <a:lnTo>
                    <a:pt x="346" y="14593"/>
                  </a:lnTo>
                  <a:lnTo>
                    <a:pt x="314" y="14532"/>
                  </a:lnTo>
                  <a:lnTo>
                    <a:pt x="283" y="14470"/>
                  </a:lnTo>
                  <a:lnTo>
                    <a:pt x="254" y="14407"/>
                  </a:lnTo>
                  <a:lnTo>
                    <a:pt x="225" y="14344"/>
                  </a:lnTo>
                  <a:lnTo>
                    <a:pt x="199" y="14280"/>
                  </a:lnTo>
                  <a:lnTo>
                    <a:pt x="174" y="14214"/>
                  </a:lnTo>
                  <a:lnTo>
                    <a:pt x="151" y="14149"/>
                  </a:lnTo>
                  <a:lnTo>
                    <a:pt x="129" y="14081"/>
                  </a:lnTo>
                  <a:lnTo>
                    <a:pt x="109" y="14014"/>
                  </a:lnTo>
                  <a:lnTo>
                    <a:pt x="91" y="13947"/>
                  </a:lnTo>
                  <a:lnTo>
                    <a:pt x="73" y="13878"/>
                  </a:lnTo>
                  <a:lnTo>
                    <a:pt x="58" y="13809"/>
                  </a:lnTo>
                  <a:lnTo>
                    <a:pt x="44" y="13738"/>
                  </a:lnTo>
                  <a:lnTo>
                    <a:pt x="33" y="13669"/>
                  </a:lnTo>
                  <a:lnTo>
                    <a:pt x="23" y="13598"/>
                  </a:lnTo>
                  <a:lnTo>
                    <a:pt x="15" y="13526"/>
                  </a:lnTo>
                  <a:lnTo>
                    <a:pt x="8" y="13455"/>
                  </a:lnTo>
                  <a:lnTo>
                    <a:pt x="4" y="13382"/>
                  </a:lnTo>
                  <a:lnTo>
                    <a:pt x="1" y="13309"/>
                  </a:lnTo>
                  <a:lnTo>
                    <a:pt x="0" y="13236"/>
                  </a:lnTo>
                  <a:lnTo>
                    <a:pt x="0" y="12891"/>
                  </a:lnTo>
                  <a:lnTo>
                    <a:pt x="1" y="12818"/>
                  </a:lnTo>
                  <a:lnTo>
                    <a:pt x="4" y="12746"/>
                  </a:lnTo>
                  <a:lnTo>
                    <a:pt x="8" y="12673"/>
                  </a:lnTo>
                  <a:lnTo>
                    <a:pt x="15" y="12601"/>
                  </a:lnTo>
                  <a:lnTo>
                    <a:pt x="23" y="12529"/>
                  </a:lnTo>
                  <a:lnTo>
                    <a:pt x="33" y="12458"/>
                  </a:lnTo>
                  <a:lnTo>
                    <a:pt x="44" y="12388"/>
                  </a:lnTo>
                  <a:lnTo>
                    <a:pt x="58" y="12318"/>
                  </a:lnTo>
                  <a:lnTo>
                    <a:pt x="73" y="12249"/>
                  </a:lnTo>
                  <a:lnTo>
                    <a:pt x="91" y="12180"/>
                  </a:lnTo>
                  <a:lnTo>
                    <a:pt x="109" y="12113"/>
                  </a:lnTo>
                  <a:lnTo>
                    <a:pt x="129" y="12046"/>
                  </a:lnTo>
                  <a:lnTo>
                    <a:pt x="151" y="11979"/>
                  </a:lnTo>
                  <a:lnTo>
                    <a:pt x="174" y="11913"/>
                  </a:lnTo>
                  <a:lnTo>
                    <a:pt x="199" y="11847"/>
                  </a:lnTo>
                  <a:lnTo>
                    <a:pt x="225" y="11783"/>
                  </a:lnTo>
                  <a:lnTo>
                    <a:pt x="254" y="11720"/>
                  </a:lnTo>
                  <a:lnTo>
                    <a:pt x="283" y="11657"/>
                  </a:lnTo>
                  <a:lnTo>
                    <a:pt x="314" y="11595"/>
                  </a:lnTo>
                  <a:lnTo>
                    <a:pt x="346" y="11534"/>
                  </a:lnTo>
                  <a:lnTo>
                    <a:pt x="380" y="11473"/>
                  </a:lnTo>
                  <a:lnTo>
                    <a:pt x="416" y="11414"/>
                  </a:lnTo>
                  <a:lnTo>
                    <a:pt x="452" y="11356"/>
                  </a:lnTo>
                  <a:lnTo>
                    <a:pt x="490" y="11298"/>
                  </a:lnTo>
                  <a:lnTo>
                    <a:pt x="529" y="11241"/>
                  </a:lnTo>
                  <a:lnTo>
                    <a:pt x="571" y="11186"/>
                  </a:lnTo>
                  <a:lnTo>
                    <a:pt x="612" y="11131"/>
                  </a:lnTo>
                  <a:lnTo>
                    <a:pt x="655" y="11078"/>
                  </a:lnTo>
                  <a:lnTo>
                    <a:pt x="699" y="11025"/>
                  </a:lnTo>
                  <a:lnTo>
                    <a:pt x="746" y="10973"/>
                  </a:lnTo>
                  <a:lnTo>
                    <a:pt x="792" y="10923"/>
                  </a:lnTo>
                  <a:lnTo>
                    <a:pt x="840" y="10875"/>
                  </a:lnTo>
                  <a:lnTo>
                    <a:pt x="839" y="10873"/>
                  </a:lnTo>
                  <a:lnTo>
                    <a:pt x="888" y="10826"/>
                  </a:lnTo>
                  <a:lnTo>
                    <a:pt x="939" y="10778"/>
                  </a:lnTo>
                  <a:lnTo>
                    <a:pt x="990" y="10733"/>
                  </a:lnTo>
                  <a:lnTo>
                    <a:pt x="1042" y="10689"/>
                  </a:lnTo>
                  <a:lnTo>
                    <a:pt x="1096" y="10646"/>
                  </a:lnTo>
                  <a:lnTo>
                    <a:pt x="1150" y="10603"/>
                  </a:lnTo>
                  <a:lnTo>
                    <a:pt x="1206" y="10563"/>
                  </a:lnTo>
                  <a:lnTo>
                    <a:pt x="1263" y="10524"/>
                  </a:lnTo>
                  <a:lnTo>
                    <a:pt x="1320" y="10486"/>
                  </a:lnTo>
                  <a:lnTo>
                    <a:pt x="1379" y="10449"/>
                  </a:lnTo>
                  <a:lnTo>
                    <a:pt x="1438" y="10414"/>
                  </a:lnTo>
                  <a:lnTo>
                    <a:pt x="1498" y="10381"/>
                  </a:lnTo>
                  <a:lnTo>
                    <a:pt x="1560" y="10348"/>
                  </a:lnTo>
                  <a:lnTo>
                    <a:pt x="1621" y="10318"/>
                  </a:lnTo>
                  <a:lnTo>
                    <a:pt x="1684" y="10287"/>
                  </a:lnTo>
                  <a:lnTo>
                    <a:pt x="1748" y="10259"/>
                  </a:lnTo>
                  <a:lnTo>
                    <a:pt x="1812" y="10233"/>
                  </a:lnTo>
                  <a:lnTo>
                    <a:pt x="1878" y="10208"/>
                  </a:lnTo>
                  <a:lnTo>
                    <a:pt x="1943" y="10185"/>
                  </a:lnTo>
                  <a:lnTo>
                    <a:pt x="2010" y="10164"/>
                  </a:lnTo>
                  <a:lnTo>
                    <a:pt x="2078" y="10144"/>
                  </a:lnTo>
                  <a:lnTo>
                    <a:pt x="2145" y="10125"/>
                  </a:lnTo>
                  <a:lnTo>
                    <a:pt x="2215" y="10107"/>
                  </a:lnTo>
                  <a:lnTo>
                    <a:pt x="2283" y="10092"/>
                  </a:lnTo>
                  <a:lnTo>
                    <a:pt x="2354" y="10079"/>
                  </a:lnTo>
                  <a:lnTo>
                    <a:pt x="2424" y="10067"/>
                  </a:lnTo>
                  <a:lnTo>
                    <a:pt x="2495" y="10057"/>
                  </a:lnTo>
                  <a:lnTo>
                    <a:pt x="2567" y="10049"/>
                  </a:lnTo>
                  <a:lnTo>
                    <a:pt x="2639" y="10043"/>
                  </a:lnTo>
                  <a:lnTo>
                    <a:pt x="2712" y="10038"/>
                  </a:lnTo>
                  <a:lnTo>
                    <a:pt x="2784" y="10035"/>
                  </a:lnTo>
                  <a:lnTo>
                    <a:pt x="2859" y="10034"/>
                  </a:lnTo>
                  <a:lnTo>
                    <a:pt x="5032" y="10034"/>
                  </a:lnTo>
                  <a:lnTo>
                    <a:pt x="5032" y="6059"/>
                  </a:lnTo>
                  <a:lnTo>
                    <a:pt x="2859" y="6059"/>
                  </a:lnTo>
                  <a:lnTo>
                    <a:pt x="2785" y="6058"/>
                  </a:lnTo>
                  <a:lnTo>
                    <a:pt x="2712" y="6055"/>
                  </a:lnTo>
                  <a:lnTo>
                    <a:pt x="2639" y="6050"/>
                  </a:lnTo>
                  <a:lnTo>
                    <a:pt x="2568" y="6044"/>
                  </a:lnTo>
                  <a:lnTo>
                    <a:pt x="2496" y="6036"/>
                  </a:lnTo>
                  <a:lnTo>
                    <a:pt x="2425" y="6026"/>
                  </a:lnTo>
                  <a:lnTo>
                    <a:pt x="2356" y="6014"/>
                  </a:lnTo>
                  <a:lnTo>
                    <a:pt x="2285" y="6001"/>
                  </a:lnTo>
                  <a:lnTo>
                    <a:pt x="2216" y="5986"/>
                  </a:lnTo>
                  <a:lnTo>
                    <a:pt x="2147" y="5968"/>
                  </a:lnTo>
                  <a:lnTo>
                    <a:pt x="2080" y="5950"/>
                  </a:lnTo>
                  <a:lnTo>
                    <a:pt x="2012" y="5930"/>
                  </a:lnTo>
                  <a:lnTo>
                    <a:pt x="1945" y="5908"/>
                  </a:lnTo>
                  <a:lnTo>
                    <a:pt x="1880" y="5885"/>
                  </a:lnTo>
                  <a:lnTo>
                    <a:pt x="1814" y="5860"/>
                  </a:lnTo>
                  <a:lnTo>
                    <a:pt x="1750" y="5834"/>
                  </a:lnTo>
                  <a:lnTo>
                    <a:pt x="1686" y="5806"/>
                  </a:lnTo>
                  <a:lnTo>
                    <a:pt x="1624" y="5776"/>
                  </a:lnTo>
                  <a:lnTo>
                    <a:pt x="1562" y="5745"/>
                  </a:lnTo>
                  <a:lnTo>
                    <a:pt x="1500" y="5713"/>
                  </a:lnTo>
                  <a:lnTo>
                    <a:pt x="1440" y="5679"/>
                  </a:lnTo>
                  <a:lnTo>
                    <a:pt x="1381" y="5644"/>
                  </a:lnTo>
                  <a:lnTo>
                    <a:pt x="1322" y="5607"/>
                  </a:lnTo>
                  <a:lnTo>
                    <a:pt x="1265" y="5569"/>
                  </a:lnTo>
                  <a:lnTo>
                    <a:pt x="1208" y="5530"/>
                  </a:lnTo>
                  <a:lnTo>
                    <a:pt x="1153" y="5490"/>
                  </a:lnTo>
                  <a:lnTo>
                    <a:pt x="1099" y="5447"/>
                  </a:lnTo>
                  <a:lnTo>
                    <a:pt x="1044" y="5404"/>
                  </a:lnTo>
                  <a:lnTo>
                    <a:pt x="992" y="5360"/>
                  </a:lnTo>
                  <a:lnTo>
                    <a:pt x="941" y="5315"/>
                  </a:lnTo>
                  <a:lnTo>
                    <a:pt x="891" y="5267"/>
                  </a:lnTo>
                  <a:lnTo>
                    <a:pt x="841" y="5220"/>
                  </a:lnTo>
                  <a:lnTo>
                    <a:pt x="839" y="5218"/>
                  </a:lnTo>
                  <a:lnTo>
                    <a:pt x="791" y="5169"/>
                  </a:lnTo>
                  <a:lnTo>
                    <a:pt x="745" y="5119"/>
                  </a:lnTo>
                  <a:lnTo>
                    <a:pt x="699" y="5067"/>
                  </a:lnTo>
                  <a:lnTo>
                    <a:pt x="654" y="5014"/>
                  </a:lnTo>
                  <a:lnTo>
                    <a:pt x="611" y="4961"/>
                  </a:lnTo>
                  <a:lnTo>
                    <a:pt x="570" y="4906"/>
                  </a:lnTo>
                  <a:lnTo>
                    <a:pt x="529" y="4851"/>
                  </a:lnTo>
                  <a:lnTo>
                    <a:pt x="490" y="4795"/>
                  </a:lnTo>
                  <a:lnTo>
                    <a:pt x="452" y="4736"/>
                  </a:lnTo>
                  <a:lnTo>
                    <a:pt x="415" y="4679"/>
                  </a:lnTo>
                  <a:lnTo>
                    <a:pt x="380" y="4619"/>
                  </a:lnTo>
                  <a:lnTo>
                    <a:pt x="346" y="4558"/>
                  </a:lnTo>
                  <a:lnTo>
                    <a:pt x="314" y="4498"/>
                  </a:lnTo>
                  <a:lnTo>
                    <a:pt x="283" y="4436"/>
                  </a:lnTo>
                  <a:lnTo>
                    <a:pt x="254" y="4373"/>
                  </a:lnTo>
                  <a:lnTo>
                    <a:pt x="225" y="4309"/>
                  </a:lnTo>
                  <a:lnTo>
                    <a:pt x="199" y="4246"/>
                  </a:lnTo>
                  <a:lnTo>
                    <a:pt x="174" y="4180"/>
                  </a:lnTo>
                  <a:lnTo>
                    <a:pt x="151" y="4114"/>
                  </a:lnTo>
                  <a:lnTo>
                    <a:pt x="129" y="4047"/>
                  </a:lnTo>
                  <a:lnTo>
                    <a:pt x="109" y="3980"/>
                  </a:lnTo>
                  <a:lnTo>
                    <a:pt x="91" y="3913"/>
                  </a:lnTo>
                  <a:lnTo>
                    <a:pt x="73" y="3844"/>
                  </a:lnTo>
                  <a:lnTo>
                    <a:pt x="58" y="3775"/>
                  </a:lnTo>
                  <a:lnTo>
                    <a:pt x="44" y="3704"/>
                  </a:lnTo>
                  <a:lnTo>
                    <a:pt x="33" y="3634"/>
                  </a:lnTo>
                  <a:lnTo>
                    <a:pt x="23" y="3564"/>
                  </a:lnTo>
                  <a:lnTo>
                    <a:pt x="15" y="3492"/>
                  </a:lnTo>
                  <a:lnTo>
                    <a:pt x="8" y="3420"/>
                  </a:lnTo>
                  <a:lnTo>
                    <a:pt x="4" y="3347"/>
                  </a:lnTo>
                  <a:lnTo>
                    <a:pt x="1" y="3275"/>
                  </a:lnTo>
                  <a:lnTo>
                    <a:pt x="0" y="3202"/>
                  </a:lnTo>
                  <a:lnTo>
                    <a:pt x="0" y="2857"/>
                  </a:lnTo>
                  <a:lnTo>
                    <a:pt x="1" y="2784"/>
                  </a:lnTo>
                  <a:lnTo>
                    <a:pt x="4" y="2711"/>
                  </a:lnTo>
                  <a:lnTo>
                    <a:pt x="8" y="2638"/>
                  </a:lnTo>
                  <a:lnTo>
                    <a:pt x="15" y="2567"/>
                  </a:lnTo>
                  <a:lnTo>
                    <a:pt x="23" y="2495"/>
                  </a:lnTo>
                  <a:lnTo>
                    <a:pt x="33" y="2424"/>
                  </a:lnTo>
                  <a:lnTo>
                    <a:pt x="44" y="2354"/>
                  </a:lnTo>
                  <a:lnTo>
                    <a:pt x="58" y="2284"/>
                  </a:lnTo>
                  <a:lnTo>
                    <a:pt x="73" y="2215"/>
                  </a:lnTo>
                  <a:lnTo>
                    <a:pt x="91" y="2146"/>
                  </a:lnTo>
                  <a:lnTo>
                    <a:pt x="109" y="2078"/>
                  </a:lnTo>
                  <a:lnTo>
                    <a:pt x="129" y="2011"/>
                  </a:lnTo>
                  <a:lnTo>
                    <a:pt x="151" y="1944"/>
                  </a:lnTo>
                  <a:lnTo>
                    <a:pt x="174" y="1879"/>
                  </a:lnTo>
                  <a:lnTo>
                    <a:pt x="199" y="1813"/>
                  </a:lnTo>
                  <a:lnTo>
                    <a:pt x="225" y="1749"/>
                  </a:lnTo>
                  <a:lnTo>
                    <a:pt x="254" y="1686"/>
                  </a:lnTo>
                  <a:lnTo>
                    <a:pt x="283" y="1622"/>
                  </a:lnTo>
                  <a:lnTo>
                    <a:pt x="314" y="1561"/>
                  </a:lnTo>
                  <a:lnTo>
                    <a:pt x="346" y="1500"/>
                  </a:lnTo>
                  <a:lnTo>
                    <a:pt x="380" y="1439"/>
                  </a:lnTo>
                  <a:lnTo>
                    <a:pt x="416" y="1380"/>
                  </a:lnTo>
                  <a:lnTo>
                    <a:pt x="452" y="1322"/>
                  </a:lnTo>
                  <a:lnTo>
                    <a:pt x="490" y="1263"/>
                  </a:lnTo>
                  <a:lnTo>
                    <a:pt x="529" y="1207"/>
                  </a:lnTo>
                  <a:lnTo>
                    <a:pt x="571" y="1152"/>
                  </a:lnTo>
                  <a:lnTo>
                    <a:pt x="612" y="1097"/>
                  </a:lnTo>
                  <a:lnTo>
                    <a:pt x="655" y="1044"/>
                  </a:lnTo>
                  <a:lnTo>
                    <a:pt x="699" y="991"/>
                  </a:lnTo>
                  <a:lnTo>
                    <a:pt x="746" y="939"/>
                  </a:lnTo>
                  <a:lnTo>
                    <a:pt x="792" y="889"/>
                  </a:lnTo>
                  <a:lnTo>
                    <a:pt x="840" y="840"/>
                  </a:lnTo>
                  <a:lnTo>
                    <a:pt x="839" y="839"/>
                  </a:lnTo>
                  <a:lnTo>
                    <a:pt x="888" y="791"/>
                  </a:lnTo>
                  <a:lnTo>
                    <a:pt x="939" y="744"/>
                  </a:lnTo>
                  <a:lnTo>
                    <a:pt x="990" y="699"/>
                  </a:lnTo>
                  <a:lnTo>
                    <a:pt x="1042" y="655"/>
                  </a:lnTo>
                  <a:lnTo>
                    <a:pt x="1096" y="612"/>
                  </a:lnTo>
                  <a:lnTo>
                    <a:pt x="1150" y="569"/>
                  </a:lnTo>
                  <a:lnTo>
                    <a:pt x="1206" y="529"/>
                  </a:lnTo>
                  <a:lnTo>
                    <a:pt x="1263" y="490"/>
                  </a:lnTo>
                  <a:lnTo>
                    <a:pt x="1320" y="452"/>
                  </a:lnTo>
                  <a:lnTo>
                    <a:pt x="1379" y="415"/>
                  </a:lnTo>
                  <a:lnTo>
                    <a:pt x="1438" y="380"/>
                  </a:lnTo>
                  <a:lnTo>
                    <a:pt x="1498" y="346"/>
                  </a:lnTo>
                  <a:lnTo>
                    <a:pt x="1560" y="314"/>
                  </a:lnTo>
                  <a:lnTo>
                    <a:pt x="1621" y="283"/>
                  </a:lnTo>
                  <a:lnTo>
                    <a:pt x="1684" y="253"/>
                  </a:lnTo>
                  <a:lnTo>
                    <a:pt x="1748" y="225"/>
                  </a:lnTo>
                  <a:lnTo>
                    <a:pt x="1812" y="199"/>
                  </a:lnTo>
                  <a:lnTo>
                    <a:pt x="1878" y="174"/>
                  </a:lnTo>
                  <a:lnTo>
                    <a:pt x="1943" y="151"/>
                  </a:lnTo>
                  <a:lnTo>
                    <a:pt x="2010" y="129"/>
                  </a:lnTo>
                  <a:lnTo>
                    <a:pt x="2078" y="109"/>
                  </a:lnTo>
                  <a:lnTo>
                    <a:pt x="2145" y="91"/>
                  </a:lnTo>
                  <a:lnTo>
                    <a:pt x="2215" y="73"/>
                  </a:lnTo>
                  <a:lnTo>
                    <a:pt x="2283" y="58"/>
                  </a:lnTo>
                  <a:lnTo>
                    <a:pt x="2354" y="44"/>
                  </a:lnTo>
                  <a:lnTo>
                    <a:pt x="2424" y="33"/>
                  </a:lnTo>
                  <a:lnTo>
                    <a:pt x="2495" y="23"/>
                  </a:lnTo>
                  <a:lnTo>
                    <a:pt x="2567" y="15"/>
                  </a:lnTo>
                  <a:lnTo>
                    <a:pt x="2639" y="8"/>
                  </a:lnTo>
                  <a:lnTo>
                    <a:pt x="2712" y="4"/>
                  </a:lnTo>
                  <a:lnTo>
                    <a:pt x="2784" y="1"/>
                  </a:lnTo>
                  <a:lnTo>
                    <a:pt x="2859" y="0"/>
                  </a:lnTo>
                  <a:close/>
                  <a:moveTo>
                    <a:pt x="3203" y="1060"/>
                  </a:moveTo>
                  <a:lnTo>
                    <a:pt x="2859" y="1060"/>
                  </a:lnTo>
                  <a:lnTo>
                    <a:pt x="2812" y="1060"/>
                  </a:lnTo>
                  <a:lnTo>
                    <a:pt x="2766" y="1062"/>
                  </a:lnTo>
                  <a:lnTo>
                    <a:pt x="2721" y="1065"/>
                  </a:lnTo>
                  <a:lnTo>
                    <a:pt x="2676" y="1069"/>
                  </a:lnTo>
                  <a:lnTo>
                    <a:pt x="2630" y="1074"/>
                  </a:lnTo>
                  <a:lnTo>
                    <a:pt x="2586" y="1080"/>
                  </a:lnTo>
                  <a:lnTo>
                    <a:pt x="2541" y="1088"/>
                  </a:lnTo>
                  <a:lnTo>
                    <a:pt x="2497" y="1096"/>
                  </a:lnTo>
                  <a:lnTo>
                    <a:pt x="2454" y="1106"/>
                  </a:lnTo>
                  <a:lnTo>
                    <a:pt x="2411" y="1116"/>
                  </a:lnTo>
                  <a:lnTo>
                    <a:pt x="2368" y="1129"/>
                  </a:lnTo>
                  <a:lnTo>
                    <a:pt x="2325" y="1142"/>
                  </a:lnTo>
                  <a:lnTo>
                    <a:pt x="2283" y="1155"/>
                  </a:lnTo>
                  <a:lnTo>
                    <a:pt x="2242" y="1170"/>
                  </a:lnTo>
                  <a:lnTo>
                    <a:pt x="2201" y="1185"/>
                  </a:lnTo>
                  <a:lnTo>
                    <a:pt x="2160" y="1202"/>
                  </a:lnTo>
                  <a:lnTo>
                    <a:pt x="2120" y="1220"/>
                  </a:lnTo>
                  <a:lnTo>
                    <a:pt x="2081" y="1238"/>
                  </a:lnTo>
                  <a:lnTo>
                    <a:pt x="2042" y="1257"/>
                  </a:lnTo>
                  <a:lnTo>
                    <a:pt x="2003" y="1277"/>
                  </a:lnTo>
                  <a:lnTo>
                    <a:pt x="1965" y="1300"/>
                  </a:lnTo>
                  <a:lnTo>
                    <a:pt x="1928" y="1322"/>
                  </a:lnTo>
                  <a:lnTo>
                    <a:pt x="1892" y="1344"/>
                  </a:lnTo>
                  <a:lnTo>
                    <a:pt x="1855" y="1368"/>
                  </a:lnTo>
                  <a:lnTo>
                    <a:pt x="1819" y="1393"/>
                  </a:lnTo>
                  <a:lnTo>
                    <a:pt x="1784" y="1418"/>
                  </a:lnTo>
                  <a:lnTo>
                    <a:pt x="1750" y="1445"/>
                  </a:lnTo>
                  <a:lnTo>
                    <a:pt x="1717" y="1472"/>
                  </a:lnTo>
                  <a:lnTo>
                    <a:pt x="1683" y="1500"/>
                  </a:lnTo>
                  <a:lnTo>
                    <a:pt x="1651" y="1529"/>
                  </a:lnTo>
                  <a:lnTo>
                    <a:pt x="1620" y="1558"/>
                  </a:lnTo>
                  <a:lnTo>
                    <a:pt x="1589" y="1588"/>
                  </a:lnTo>
                  <a:lnTo>
                    <a:pt x="1587" y="1588"/>
                  </a:lnTo>
                  <a:lnTo>
                    <a:pt x="1557" y="1618"/>
                  </a:lnTo>
                  <a:lnTo>
                    <a:pt x="1527" y="1651"/>
                  </a:lnTo>
                  <a:lnTo>
                    <a:pt x="1498" y="1683"/>
                  </a:lnTo>
                  <a:lnTo>
                    <a:pt x="1471" y="1716"/>
                  </a:lnTo>
                  <a:lnTo>
                    <a:pt x="1444" y="1749"/>
                  </a:lnTo>
                  <a:lnTo>
                    <a:pt x="1418" y="1783"/>
                  </a:lnTo>
                  <a:lnTo>
                    <a:pt x="1393" y="1819"/>
                  </a:lnTo>
                  <a:lnTo>
                    <a:pt x="1367" y="1854"/>
                  </a:lnTo>
                  <a:lnTo>
                    <a:pt x="1343" y="1890"/>
                  </a:lnTo>
                  <a:lnTo>
                    <a:pt x="1321" y="1926"/>
                  </a:lnTo>
                  <a:lnTo>
                    <a:pt x="1299" y="1963"/>
                  </a:lnTo>
                  <a:lnTo>
                    <a:pt x="1278" y="2002"/>
                  </a:lnTo>
                  <a:lnTo>
                    <a:pt x="1257" y="2040"/>
                  </a:lnTo>
                  <a:lnTo>
                    <a:pt x="1238" y="2079"/>
                  </a:lnTo>
                  <a:lnTo>
                    <a:pt x="1220" y="2118"/>
                  </a:lnTo>
                  <a:lnTo>
                    <a:pt x="1201" y="2158"/>
                  </a:lnTo>
                  <a:lnTo>
                    <a:pt x="1185" y="2199"/>
                  </a:lnTo>
                  <a:lnTo>
                    <a:pt x="1169" y="2240"/>
                  </a:lnTo>
                  <a:lnTo>
                    <a:pt x="1155" y="2281"/>
                  </a:lnTo>
                  <a:lnTo>
                    <a:pt x="1141" y="2323"/>
                  </a:lnTo>
                  <a:lnTo>
                    <a:pt x="1128" y="2366"/>
                  </a:lnTo>
                  <a:lnTo>
                    <a:pt x="1117" y="2409"/>
                  </a:lnTo>
                  <a:lnTo>
                    <a:pt x="1107" y="2452"/>
                  </a:lnTo>
                  <a:lnTo>
                    <a:pt x="1097" y="2495"/>
                  </a:lnTo>
                  <a:lnTo>
                    <a:pt x="1089" y="2540"/>
                  </a:lnTo>
                  <a:lnTo>
                    <a:pt x="1081" y="2584"/>
                  </a:lnTo>
                  <a:lnTo>
                    <a:pt x="1075" y="2629"/>
                  </a:lnTo>
                  <a:lnTo>
                    <a:pt x="1070" y="2673"/>
                  </a:lnTo>
                  <a:lnTo>
                    <a:pt x="1066" y="2719"/>
                  </a:lnTo>
                  <a:lnTo>
                    <a:pt x="1063" y="2765"/>
                  </a:lnTo>
                  <a:lnTo>
                    <a:pt x="1061" y="2810"/>
                  </a:lnTo>
                  <a:lnTo>
                    <a:pt x="1061" y="2857"/>
                  </a:lnTo>
                  <a:lnTo>
                    <a:pt x="1061" y="3202"/>
                  </a:lnTo>
                  <a:lnTo>
                    <a:pt x="1061" y="3248"/>
                  </a:lnTo>
                  <a:lnTo>
                    <a:pt x="1063" y="3294"/>
                  </a:lnTo>
                  <a:lnTo>
                    <a:pt x="1066" y="3339"/>
                  </a:lnTo>
                  <a:lnTo>
                    <a:pt x="1070" y="3386"/>
                  </a:lnTo>
                  <a:lnTo>
                    <a:pt x="1075" y="3430"/>
                  </a:lnTo>
                  <a:lnTo>
                    <a:pt x="1081" y="3475"/>
                  </a:lnTo>
                  <a:lnTo>
                    <a:pt x="1089" y="3519"/>
                  </a:lnTo>
                  <a:lnTo>
                    <a:pt x="1097" y="3564"/>
                  </a:lnTo>
                  <a:lnTo>
                    <a:pt x="1107" y="3607"/>
                  </a:lnTo>
                  <a:lnTo>
                    <a:pt x="1117" y="3650"/>
                  </a:lnTo>
                  <a:lnTo>
                    <a:pt x="1128" y="3693"/>
                  </a:lnTo>
                  <a:lnTo>
                    <a:pt x="1141" y="3736"/>
                  </a:lnTo>
                  <a:lnTo>
                    <a:pt x="1155" y="3778"/>
                  </a:lnTo>
                  <a:lnTo>
                    <a:pt x="1169" y="3819"/>
                  </a:lnTo>
                  <a:lnTo>
                    <a:pt x="1185" y="3859"/>
                  </a:lnTo>
                  <a:lnTo>
                    <a:pt x="1201" y="3901"/>
                  </a:lnTo>
                  <a:lnTo>
                    <a:pt x="1220" y="3940"/>
                  </a:lnTo>
                  <a:lnTo>
                    <a:pt x="1238" y="3980"/>
                  </a:lnTo>
                  <a:lnTo>
                    <a:pt x="1257" y="4018"/>
                  </a:lnTo>
                  <a:lnTo>
                    <a:pt x="1278" y="4057"/>
                  </a:lnTo>
                  <a:lnTo>
                    <a:pt x="1299" y="4096"/>
                  </a:lnTo>
                  <a:lnTo>
                    <a:pt x="1321" y="4133"/>
                  </a:lnTo>
                  <a:lnTo>
                    <a:pt x="1343" y="4169"/>
                  </a:lnTo>
                  <a:lnTo>
                    <a:pt x="1367" y="4205"/>
                  </a:lnTo>
                  <a:lnTo>
                    <a:pt x="1393" y="4241"/>
                  </a:lnTo>
                  <a:lnTo>
                    <a:pt x="1418" y="4276"/>
                  </a:lnTo>
                  <a:lnTo>
                    <a:pt x="1444" y="4310"/>
                  </a:lnTo>
                  <a:lnTo>
                    <a:pt x="1471" y="4343"/>
                  </a:lnTo>
                  <a:lnTo>
                    <a:pt x="1498" y="4376"/>
                  </a:lnTo>
                  <a:lnTo>
                    <a:pt x="1527" y="4408"/>
                  </a:lnTo>
                  <a:lnTo>
                    <a:pt x="1557" y="4440"/>
                  </a:lnTo>
                  <a:lnTo>
                    <a:pt x="1587" y="4471"/>
                  </a:lnTo>
                  <a:lnTo>
                    <a:pt x="1589" y="4473"/>
                  </a:lnTo>
                  <a:lnTo>
                    <a:pt x="1619" y="4503"/>
                  </a:lnTo>
                  <a:lnTo>
                    <a:pt x="1651" y="4532"/>
                  </a:lnTo>
                  <a:lnTo>
                    <a:pt x="1683" y="4560"/>
                  </a:lnTo>
                  <a:lnTo>
                    <a:pt x="1717" y="4589"/>
                  </a:lnTo>
                  <a:lnTo>
                    <a:pt x="1750" y="4616"/>
                  </a:lnTo>
                  <a:lnTo>
                    <a:pt x="1784" y="4642"/>
                  </a:lnTo>
                  <a:lnTo>
                    <a:pt x="1819" y="4667"/>
                  </a:lnTo>
                  <a:lnTo>
                    <a:pt x="1854" y="4692"/>
                  </a:lnTo>
                  <a:lnTo>
                    <a:pt x="1891" y="4716"/>
                  </a:lnTo>
                  <a:lnTo>
                    <a:pt x="1927" y="4738"/>
                  </a:lnTo>
                  <a:lnTo>
                    <a:pt x="1964" y="4761"/>
                  </a:lnTo>
                  <a:lnTo>
                    <a:pt x="2002" y="4782"/>
                  </a:lnTo>
                  <a:lnTo>
                    <a:pt x="2041" y="4803"/>
                  </a:lnTo>
                  <a:lnTo>
                    <a:pt x="2080" y="4822"/>
                  </a:lnTo>
                  <a:lnTo>
                    <a:pt x="2119" y="4840"/>
                  </a:lnTo>
                  <a:lnTo>
                    <a:pt x="2159" y="4858"/>
                  </a:lnTo>
                  <a:lnTo>
                    <a:pt x="2200" y="4874"/>
                  </a:lnTo>
                  <a:lnTo>
                    <a:pt x="2241" y="4889"/>
                  </a:lnTo>
                  <a:lnTo>
                    <a:pt x="2282" y="4904"/>
                  </a:lnTo>
                  <a:lnTo>
                    <a:pt x="2324" y="4918"/>
                  </a:lnTo>
                  <a:lnTo>
                    <a:pt x="2367" y="4930"/>
                  </a:lnTo>
                  <a:lnTo>
                    <a:pt x="2410" y="4943"/>
                  </a:lnTo>
                  <a:lnTo>
                    <a:pt x="2453" y="4953"/>
                  </a:lnTo>
                  <a:lnTo>
                    <a:pt x="2496" y="4963"/>
                  </a:lnTo>
                  <a:lnTo>
                    <a:pt x="2541" y="4971"/>
                  </a:lnTo>
                  <a:lnTo>
                    <a:pt x="2585" y="4979"/>
                  </a:lnTo>
                  <a:lnTo>
                    <a:pt x="2630" y="4985"/>
                  </a:lnTo>
                  <a:lnTo>
                    <a:pt x="2675" y="4990"/>
                  </a:lnTo>
                  <a:lnTo>
                    <a:pt x="2720" y="4994"/>
                  </a:lnTo>
                  <a:lnTo>
                    <a:pt x="2766" y="4997"/>
                  </a:lnTo>
                  <a:lnTo>
                    <a:pt x="2812" y="4999"/>
                  </a:lnTo>
                  <a:lnTo>
                    <a:pt x="2859" y="4999"/>
                  </a:lnTo>
                  <a:lnTo>
                    <a:pt x="5001" y="4999"/>
                  </a:lnTo>
                  <a:lnTo>
                    <a:pt x="5001" y="2857"/>
                  </a:lnTo>
                  <a:lnTo>
                    <a:pt x="5001" y="2810"/>
                  </a:lnTo>
                  <a:lnTo>
                    <a:pt x="4999" y="2765"/>
                  </a:lnTo>
                  <a:lnTo>
                    <a:pt x="4996" y="2720"/>
                  </a:lnTo>
                  <a:lnTo>
                    <a:pt x="4992" y="2674"/>
                  </a:lnTo>
                  <a:lnTo>
                    <a:pt x="4987" y="2629"/>
                  </a:lnTo>
                  <a:lnTo>
                    <a:pt x="4981" y="2585"/>
                  </a:lnTo>
                  <a:lnTo>
                    <a:pt x="4973" y="2541"/>
                  </a:lnTo>
                  <a:lnTo>
                    <a:pt x="4965" y="2496"/>
                  </a:lnTo>
                  <a:lnTo>
                    <a:pt x="4955" y="2452"/>
                  </a:lnTo>
                  <a:lnTo>
                    <a:pt x="4944" y="2410"/>
                  </a:lnTo>
                  <a:lnTo>
                    <a:pt x="4932" y="2367"/>
                  </a:lnTo>
                  <a:lnTo>
                    <a:pt x="4919" y="2324"/>
                  </a:lnTo>
                  <a:lnTo>
                    <a:pt x="4906" y="2282"/>
                  </a:lnTo>
                  <a:lnTo>
                    <a:pt x="4891" y="2241"/>
                  </a:lnTo>
                  <a:lnTo>
                    <a:pt x="4875" y="2200"/>
                  </a:lnTo>
                  <a:lnTo>
                    <a:pt x="4859" y="2159"/>
                  </a:lnTo>
                  <a:lnTo>
                    <a:pt x="4841" y="2119"/>
                  </a:lnTo>
                  <a:lnTo>
                    <a:pt x="4823" y="2080"/>
                  </a:lnTo>
                  <a:lnTo>
                    <a:pt x="4804" y="2041"/>
                  </a:lnTo>
                  <a:lnTo>
                    <a:pt x="4783" y="2003"/>
                  </a:lnTo>
                  <a:lnTo>
                    <a:pt x="4761" y="1964"/>
                  </a:lnTo>
                  <a:lnTo>
                    <a:pt x="4739" y="1927"/>
                  </a:lnTo>
                  <a:lnTo>
                    <a:pt x="4716" y="1891"/>
                  </a:lnTo>
                  <a:lnTo>
                    <a:pt x="4693" y="1855"/>
                  </a:lnTo>
                  <a:lnTo>
                    <a:pt x="4668" y="1819"/>
                  </a:lnTo>
                  <a:lnTo>
                    <a:pt x="4643" y="1784"/>
                  </a:lnTo>
                  <a:lnTo>
                    <a:pt x="4616" y="1749"/>
                  </a:lnTo>
                  <a:lnTo>
                    <a:pt x="4588" y="1716"/>
                  </a:lnTo>
                  <a:lnTo>
                    <a:pt x="4561" y="1683"/>
                  </a:lnTo>
                  <a:lnTo>
                    <a:pt x="4532" y="1651"/>
                  </a:lnTo>
                  <a:lnTo>
                    <a:pt x="4503" y="1619"/>
                  </a:lnTo>
                  <a:lnTo>
                    <a:pt x="4473" y="1588"/>
                  </a:lnTo>
                  <a:lnTo>
                    <a:pt x="4441" y="1558"/>
                  </a:lnTo>
                  <a:lnTo>
                    <a:pt x="4410" y="1529"/>
                  </a:lnTo>
                  <a:lnTo>
                    <a:pt x="4378" y="1500"/>
                  </a:lnTo>
                  <a:lnTo>
                    <a:pt x="4345" y="1472"/>
                  </a:lnTo>
                  <a:lnTo>
                    <a:pt x="4312" y="1445"/>
                  </a:lnTo>
                  <a:lnTo>
                    <a:pt x="4276" y="1418"/>
                  </a:lnTo>
                  <a:lnTo>
                    <a:pt x="4242" y="1393"/>
                  </a:lnTo>
                  <a:lnTo>
                    <a:pt x="4206" y="1368"/>
                  </a:lnTo>
                  <a:lnTo>
                    <a:pt x="4170" y="1344"/>
                  </a:lnTo>
                  <a:lnTo>
                    <a:pt x="4134" y="1322"/>
                  </a:lnTo>
                  <a:lnTo>
                    <a:pt x="4096" y="1300"/>
                  </a:lnTo>
                  <a:lnTo>
                    <a:pt x="4058" y="1277"/>
                  </a:lnTo>
                  <a:lnTo>
                    <a:pt x="4020" y="1257"/>
                  </a:lnTo>
                  <a:lnTo>
                    <a:pt x="3981" y="1238"/>
                  </a:lnTo>
                  <a:lnTo>
                    <a:pt x="3941" y="1220"/>
                  </a:lnTo>
                  <a:lnTo>
                    <a:pt x="3901" y="1202"/>
                  </a:lnTo>
                  <a:lnTo>
                    <a:pt x="3861" y="1185"/>
                  </a:lnTo>
                  <a:lnTo>
                    <a:pt x="3820" y="1170"/>
                  </a:lnTo>
                  <a:lnTo>
                    <a:pt x="3777" y="1155"/>
                  </a:lnTo>
                  <a:lnTo>
                    <a:pt x="3736" y="1142"/>
                  </a:lnTo>
                  <a:lnTo>
                    <a:pt x="3694" y="1129"/>
                  </a:lnTo>
                  <a:lnTo>
                    <a:pt x="3651" y="1116"/>
                  </a:lnTo>
                  <a:lnTo>
                    <a:pt x="3607" y="1106"/>
                  </a:lnTo>
                  <a:lnTo>
                    <a:pt x="3564" y="1096"/>
                  </a:lnTo>
                  <a:lnTo>
                    <a:pt x="3520" y="1088"/>
                  </a:lnTo>
                  <a:lnTo>
                    <a:pt x="3475" y="1080"/>
                  </a:lnTo>
                  <a:lnTo>
                    <a:pt x="3431" y="1074"/>
                  </a:lnTo>
                  <a:lnTo>
                    <a:pt x="3386" y="1069"/>
                  </a:lnTo>
                  <a:lnTo>
                    <a:pt x="3341" y="1065"/>
                  </a:lnTo>
                  <a:lnTo>
                    <a:pt x="3295" y="1062"/>
                  </a:lnTo>
                  <a:lnTo>
                    <a:pt x="3249" y="1060"/>
                  </a:lnTo>
                  <a:lnTo>
                    <a:pt x="3203" y="1060"/>
                  </a:lnTo>
                  <a:close/>
                  <a:moveTo>
                    <a:pt x="12835" y="1060"/>
                  </a:moveTo>
                  <a:lnTo>
                    <a:pt x="12491" y="1060"/>
                  </a:lnTo>
                  <a:lnTo>
                    <a:pt x="12445" y="1060"/>
                  </a:lnTo>
                  <a:lnTo>
                    <a:pt x="12399" y="1062"/>
                  </a:lnTo>
                  <a:lnTo>
                    <a:pt x="12353" y="1065"/>
                  </a:lnTo>
                  <a:lnTo>
                    <a:pt x="12308" y="1069"/>
                  </a:lnTo>
                  <a:lnTo>
                    <a:pt x="12263" y="1074"/>
                  </a:lnTo>
                  <a:lnTo>
                    <a:pt x="12219" y="1080"/>
                  </a:lnTo>
                  <a:lnTo>
                    <a:pt x="12174" y="1088"/>
                  </a:lnTo>
                  <a:lnTo>
                    <a:pt x="12130" y="1096"/>
                  </a:lnTo>
                  <a:lnTo>
                    <a:pt x="12087" y="1106"/>
                  </a:lnTo>
                  <a:lnTo>
                    <a:pt x="12043" y="1116"/>
                  </a:lnTo>
                  <a:lnTo>
                    <a:pt x="12000" y="1129"/>
                  </a:lnTo>
                  <a:lnTo>
                    <a:pt x="11958" y="1142"/>
                  </a:lnTo>
                  <a:lnTo>
                    <a:pt x="11916" y="1155"/>
                  </a:lnTo>
                  <a:lnTo>
                    <a:pt x="11874" y="1170"/>
                  </a:lnTo>
                  <a:lnTo>
                    <a:pt x="11833" y="1185"/>
                  </a:lnTo>
                  <a:lnTo>
                    <a:pt x="11793" y="1202"/>
                  </a:lnTo>
                  <a:lnTo>
                    <a:pt x="11753" y="1220"/>
                  </a:lnTo>
                  <a:lnTo>
                    <a:pt x="11713" y="1238"/>
                  </a:lnTo>
                  <a:lnTo>
                    <a:pt x="11674" y="1257"/>
                  </a:lnTo>
                  <a:lnTo>
                    <a:pt x="11636" y="1277"/>
                  </a:lnTo>
                  <a:lnTo>
                    <a:pt x="11598" y="1300"/>
                  </a:lnTo>
                  <a:lnTo>
                    <a:pt x="11560" y="1322"/>
                  </a:lnTo>
                  <a:lnTo>
                    <a:pt x="11524" y="1344"/>
                  </a:lnTo>
                  <a:lnTo>
                    <a:pt x="11488" y="1368"/>
                  </a:lnTo>
                  <a:lnTo>
                    <a:pt x="11452" y="1393"/>
                  </a:lnTo>
                  <a:lnTo>
                    <a:pt x="11418" y="1418"/>
                  </a:lnTo>
                  <a:lnTo>
                    <a:pt x="11382" y="1445"/>
                  </a:lnTo>
                  <a:lnTo>
                    <a:pt x="11349" y="1472"/>
                  </a:lnTo>
                  <a:lnTo>
                    <a:pt x="11316" y="1500"/>
                  </a:lnTo>
                  <a:lnTo>
                    <a:pt x="11284" y="1529"/>
                  </a:lnTo>
                  <a:lnTo>
                    <a:pt x="11253" y="1558"/>
                  </a:lnTo>
                  <a:lnTo>
                    <a:pt x="11221" y="1588"/>
                  </a:lnTo>
                  <a:lnTo>
                    <a:pt x="11219" y="1588"/>
                  </a:lnTo>
                  <a:lnTo>
                    <a:pt x="11189" y="1618"/>
                  </a:lnTo>
                  <a:lnTo>
                    <a:pt x="11160" y="1651"/>
                  </a:lnTo>
                  <a:lnTo>
                    <a:pt x="11132" y="1683"/>
                  </a:lnTo>
                  <a:lnTo>
                    <a:pt x="11104" y="1716"/>
                  </a:lnTo>
                  <a:lnTo>
                    <a:pt x="11076" y="1749"/>
                  </a:lnTo>
                  <a:lnTo>
                    <a:pt x="11050" y="1783"/>
                  </a:lnTo>
                  <a:lnTo>
                    <a:pt x="11025" y="1819"/>
                  </a:lnTo>
                  <a:lnTo>
                    <a:pt x="11000" y="1854"/>
                  </a:lnTo>
                  <a:lnTo>
                    <a:pt x="10976" y="1890"/>
                  </a:lnTo>
                  <a:lnTo>
                    <a:pt x="10954" y="1926"/>
                  </a:lnTo>
                  <a:lnTo>
                    <a:pt x="10932" y="1963"/>
                  </a:lnTo>
                  <a:lnTo>
                    <a:pt x="10910" y="2002"/>
                  </a:lnTo>
                  <a:lnTo>
                    <a:pt x="10889" y="2040"/>
                  </a:lnTo>
                  <a:lnTo>
                    <a:pt x="10870" y="2079"/>
                  </a:lnTo>
                  <a:lnTo>
                    <a:pt x="10852" y="2118"/>
                  </a:lnTo>
                  <a:lnTo>
                    <a:pt x="10834" y="2158"/>
                  </a:lnTo>
                  <a:lnTo>
                    <a:pt x="10818" y="2199"/>
                  </a:lnTo>
                  <a:lnTo>
                    <a:pt x="10802" y="2240"/>
                  </a:lnTo>
                  <a:lnTo>
                    <a:pt x="10788" y="2281"/>
                  </a:lnTo>
                  <a:lnTo>
                    <a:pt x="10774" y="2323"/>
                  </a:lnTo>
                  <a:lnTo>
                    <a:pt x="10762" y="2366"/>
                  </a:lnTo>
                  <a:lnTo>
                    <a:pt x="10749" y="2409"/>
                  </a:lnTo>
                  <a:lnTo>
                    <a:pt x="10739" y="2452"/>
                  </a:lnTo>
                  <a:lnTo>
                    <a:pt x="10729" y="2495"/>
                  </a:lnTo>
                  <a:lnTo>
                    <a:pt x="10721" y="2540"/>
                  </a:lnTo>
                  <a:lnTo>
                    <a:pt x="10713" y="2584"/>
                  </a:lnTo>
                  <a:lnTo>
                    <a:pt x="10707" y="2629"/>
                  </a:lnTo>
                  <a:lnTo>
                    <a:pt x="10702" y="2673"/>
                  </a:lnTo>
                  <a:lnTo>
                    <a:pt x="10698" y="2719"/>
                  </a:lnTo>
                  <a:lnTo>
                    <a:pt x="10695" y="2765"/>
                  </a:lnTo>
                  <a:lnTo>
                    <a:pt x="10693" y="2810"/>
                  </a:lnTo>
                  <a:lnTo>
                    <a:pt x="10693" y="2857"/>
                  </a:lnTo>
                  <a:lnTo>
                    <a:pt x="10693" y="4999"/>
                  </a:lnTo>
                  <a:lnTo>
                    <a:pt x="10750" y="4999"/>
                  </a:lnTo>
                  <a:lnTo>
                    <a:pt x="12835" y="4999"/>
                  </a:lnTo>
                  <a:lnTo>
                    <a:pt x="12882" y="4999"/>
                  </a:lnTo>
                  <a:lnTo>
                    <a:pt x="12928" y="4997"/>
                  </a:lnTo>
                  <a:lnTo>
                    <a:pt x="12974" y="4994"/>
                  </a:lnTo>
                  <a:lnTo>
                    <a:pt x="13019" y="4990"/>
                  </a:lnTo>
                  <a:lnTo>
                    <a:pt x="13064" y="4985"/>
                  </a:lnTo>
                  <a:lnTo>
                    <a:pt x="13109" y="4979"/>
                  </a:lnTo>
                  <a:lnTo>
                    <a:pt x="13153" y="4971"/>
                  </a:lnTo>
                  <a:lnTo>
                    <a:pt x="13198" y="4963"/>
                  </a:lnTo>
                  <a:lnTo>
                    <a:pt x="13241" y="4953"/>
                  </a:lnTo>
                  <a:lnTo>
                    <a:pt x="13284" y="4943"/>
                  </a:lnTo>
                  <a:lnTo>
                    <a:pt x="13327" y="4930"/>
                  </a:lnTo>
                  <a:lnTo>
                    <a:pt x="13370" y="4918"/>
                  </a:lnTo>
                  <a:lnTo>
                    <a:pt x="13412" y="4904"/>
                  </a:lnTo>
                  <a:lnTo>
                    <a:pt x="13453" y="4889"/>
                  </a:lnTo>
                  <a:lnTo>
                    <a:pt x="13494" y="4874"/>
                  </a:lnTo>
                  <a:lnTo>
                    <a:pt x="13535" y="4858"/>
                  </a:lnTo>
                  <a:lnTo>
                    <a:pt x="13575" y="4840"/>
                  </a:lnTo>
                  <a:lnTo>
                    <a:pt x="13614" y="4822"/>
                  </a:lnTo>
                  <a:lnTo>
                    <a:pt x="13653" y="4803"/>
                  </a:lnTo>
                  <a:lnTo>
                    <a:pt x="13692" y="4782"/>
                  </a:lnTo>
                  <a:lnTo>
                    <a:pt x="13730" y="4761"/>
                  </a:lnTo>
                  <a:lnTo>
                    <a:pt x="13767" y="4738"/>
                  </a:lnTo>
                  <a:lnTo>
                    <a:pt x="13803" y="4716"/>
                  </a:lnTo>
                  <a:lnTo>
                    <a:pt x="13840" y="4692"/>
                  </a:lnTo>
                  <a:lnTo>
                    <a:pt x="13875" y="4667"/>
                  </a:lnTo>
                  <a:lnTo>
                    <a:pt x="13910" y="4642"/>
                  </a:lnTo>
                  <a:lnTo>
                    <a:pt x="13944" y="4616"/>
                  </a:lnTo>
                  <a:lnTo>
                    <a:pt x="13977" y="4589"/>
                  </a:lnTo>
                  <a:lnTo>
                    <a:pt x="14011" y="4560"/>
                  </a:lnTo>
                  <a:lnTo>
                    <a:pt x="14043" y="4532"/>
                  </a:lnTo>
                  <a:lnTo>
                    <a:pt x="14075" y="4503"/>
                  </a:lnTo>
                  <a:lnTo>
                    <a:pt x="14105" y="4473"/>
                  </a:lnTo>
                  <a:lnTo>
                    <a:pt x="14105" y="4471"/>
                  </a:lnTo>
                  <a:lnTo>
                    <a:pt x="14135" y="4440"/>
                  </a:lnTo>
                  <a:lnTo>
                    <a:pt x="14165" y="4408"/>
                  </a:lnTo>
                  <a:lnTo>
                    <a:pt x="14194" y="4375"/>
                  </a:lnTo>
                  <a:lnTo>
                    <a:pt x="14222" y="4343"/>
                  </a:lnTo>
                  <a:lnTo>
                    <a:pt x="14248" y="4309"/>
                  </a:lnTo>
                  <a:lnTo>
                    <a:pt x="14275" y="4275"/>
                  </a:lnTo>
                  <a:lnTo>
                    <a:pt x="14300" y="4239"/>
                  </a:lnTo>
                  <a:lnTo>
                    <a:pt x="14326" y="4204"/>
                  </a:lnTo>
                  <a:lnTo>
                    <a:pt x="14350" y="4168"/>
                  </a:lnTo>
                  <a:lnTo>
                    <a:pt x="14372" y="4132"/>
                  </a:lnTo>
                  <a:lnTo>
                    <a:pt x="14394" y="4095"/>
                  </a:lnTo>
                  <a:lnTo>
                    <a:pt x="14416" y="4056"/>
                  </a:lnTo>
                  <a:lnTo>
                    <a:pt x="14436" y="4018"/>
                  </a:lnTo>
                  <a:lnTo>
                    <a:pt x="14455" y="3979"/>
                  </a:lnTo>
                  <a:lnTo>
                    <a:pt x="14473" y="3940"/>
                  </a:lnTo>
                  <a:lnTo>
                    <a:pt x="14492" y="3900"/>
                  </a:lnTo>
                  <a:lnTo>
                    <a:pt x="14509" y="3858"/>
                  </a:lnTo>
                  <a:lnTo>
                    <a:pt x="14524" y="3818"/>
                  </a:lnTo>
                  <a:lnTo>
                    <a:pt x="14539" y="3777"/>
                  </a:lnTo>
                  <a:lnTo>
                    <a:pt x="14552" y="3735"/>
                  </a:lnTo>
                  <a:lnTo>
                    <a:pt x="14565" y="3692"/>
                  </a:lnTo>
                  <a:lnTo>
                    <a:pt x="14577" y="3649"/>
                  </a:lnTo>
                  <a:lnTo>
                    <a:pt x="14587" y="3606"/>
                  </a:lnTo>
                  <a:lnTo>
                    <a:pt x="14597" y="3563"/>
                  </a:lnTo>
                  <a:lnTo>
                    <a:pt x="14605" y="3518"/>
                  </a:lnTo>
                  <a:lnTo>
                    <a:pt x="14613" y="3474"/>
                  </a:lnTo>
                  <a:lnTo>
                    <a:pt x="14619" y="3430"/>
                  </a:lnTo>
                  <a:lnTo>
                    <a:pt x="14624" y="3385"/>
                  </a:lnTo>
                  <a:lnTo>
                    <a:pt x="14628" y="3339"/>
                  </a:lnTo>
                  <a:lnTo>
                    <a:pt x="14631" y="3294"/>
                  </a:lnTo>
                  <a:lnTo>
                    <a:pt x="14633" y="3248"/>
                  </a:lnTo>
                  <a:lnTo>
                    <a:pt x="14633" y="3202"/>
                  </a:lnTo>
                  <a:lnTo>
                    <a:pt x="14633" y="2857"/>
                  </a:lnTo>
                  <a:lnTo>
                    <a:pt x="14633" y="2810"/>
                  </a:lnTo>
                  <a:lnTo>
                    <a:pt x="14631" y="2765"/>
                  </a:lnTo>
                  <a:lnTo>
                    <a:pt x="14628" y="2720"/>
                  </a:lnTo>
                  <a:lnTo>
                    <a:pt x="14624" y="2674"/>
                  </a:lnTo>
                  <a:lnTo>
                    <a:pt x="14619" y="2629"/>
                  </a:lnTo>
                  <a:lnTo>
                    <a:pt x="14613" y="2585"/>
                  </a:lnTo>
                  <a:lnTo>
                    <a:pt x="14605" y="2541"/>
                  </a:lnTo>
                  <a:lnTo>
                    <a:pt x="14597" y="2496"/>
                  </a:lnTo>
                  <a:lnTo>
                    <a:pt x="14587" y="2452"/>
                  </a:lnTo>
                  <a:lnTo>
                    <a:pt x="14577" y="2410"/>
                  </a:lnTo>
                  <a:lnTo>
                    <a:pt x="14565" y="2367"/>
                  </a:lnTo>
                  <a:lnTo>
                    <a:pt x="14552" y="2324"/>
                  </a:lnTo>
                  <a:lnTo>
                    <a:pt x="14539" y="2282"/>
                  </a:lnTo>
                  <a:lnTo>
                    <a:pt x="14524" y="2241"/>
                  </a:lnTo>
                  <a:lnTo>
                    <a:pt x="14509" y="2200"/>
                  </a:lnTo>
                  <a:lnTo>
                    <a:pt x="14492" y="2159"/>
                  </a:lnTo>
                  <a:lnTo>
                    <a:pt x="14473" y="2119"/>
                  </a:lnTo>
                  <a:lnTo>
                    <a:pt x="14455" y="2080"/>
                  </a:lnTo>
                  <a:lnTo>
                    <a:pt x="14436" y="2041"/>
                  </a:lnTo>
                  <a:lnTo>
                    <a:pt x="14416" y="2003"/>
                  </a:lnTo>
                  <a:lnTo>
                    <a:pt x="14394" y="1964"/>
                  </a:lnTo>
                  <a:lnTo>
                    <a:pt x="14372" y="1927"/>
                  </a:lnTo>
                  <a:lnTo>
                    <a:pt x="14350" y="1891"/>
                  </a:lnTo>
                  <a:lnTo>
                    <a:pt x="14326" y="1855"/>
                  </a:lnTo>
                  <a:lnTo>
                    <a:pt x="14300" y="1819"/>
                  </a:lnTo>
                  <a:lnTo>
                    <a:pt x="14275" y="1784"/>
                  </a:lnTo>
                  <a:lnTo>
                    <a:pt x="14248" y="1749"/>
                  </a:lnTo>
                  <a:lnTo>
                    <a:pt x="14222" y="1716"/>
                  </a:lnTo>
                  <a:lnTo>
                    <a:pt x="14194" y="1683"/>
                  </a:lnTo>
                  <a:lnTo>
                    <a:pt x="14165" y="1651"/>
                  </a:lnTo>
                  <a:lnTo>
                    <a:pt x="14135" y="1619"/>
                  </a:lnTo>
                  <a:lnTo>
                    <a:pt x="14105" y="1588"/>
                  </a:lnTo>
                  <a:lnTo>
                    <a:pt x="14074" y="1558"/>
                  </a:lnTo>
                  <a:lnTo>
                    <a:pt x="14043" y="1529"/>
                  </a:lnTo>
                  <a:lnTo>
                    <a:pt x="14011" y="1500"/>
                  </a:lnTo>
                  <a:lnTo>
                    <a:pt x="13977" y="1472"/>
                  </a:lnTo>
                  <a:lnTo>
                    <a:pt x="13944" y="1445"/>
                  </a:lnTo>
                  <a:lnTo>
                    <a:pt x="13909" y="1418"/>
                  </a:lnTo>
                  <a:lnTo>
                    <a:pt x="13875" y="1393"/>
                  </a:lnTo>
                  <a:lnTo>
                    <a:pt x="13839" y="1368"/>
                  </a:lnTo>
                  <a:lnTo>
                    <a:pt x="13802" y="1344"/>
                  </a:lnTo>
                  <a:lnTo>
                    <a:pt x="13766" y="1322"/>
                  </a:lnTo>
                  <a:lnTo>
                    <a:pt x="13729" y="1300"/>
                  </a:lnTo>
                  <a:lnTo>
                    <a:pt x="13691" y="1277"/>
                  </a:lnTo>
                  <a:lnTo>
                    <a:pt x="13652" y="1257"/>
                  </a:lnTo>
                  <a:lnTo>
                    <a:pt x="13613" y="1238"/>
                  </a:lnTo>
                  <a:lnTo>
                    <a:pt x="13574" y="1220"/>
                  </a:lnTo>
                  <a:lnTo>
                    <a:pt x="13534" y="1202"/>
                  </a:lnTo>
                  <a:lnTo>
                    <a:pt x="13493" y="1185"/>
                  </a:lnTo>
                  <a:lnTo>
                    <a:pt x="13452" y="1170"/>
                  </a:lnTo>
                  <a:lnTo>
                    <a:pt x="13411" y="1155"/>
                  </a:lnTo>
                  <a:lnTo>
                    <a:pt x="13369" y="1142"/>
                  </a:lnTo>
                  <a:lnTo>
                    <a:pt x="13326" y="1129"/>
                  </a:lnTo>
                  <a:lnTo>
                    <a:pt x="13283" y="1116"/>
                  </a:lnTo>
                  <a:lnTo>
                    <a:pt x="13240" y="1106"/>
                  </a:lnTo>
                  <a:lnTo>
                    <a:pt x="13197" y="1096"/>
                  </a:lnTo>
                  <a:lnTo>
                    <a:pt x="13152" y="1088"/>
                  </a:lnTo>
                  <a:lnTo>
                    <a:pt x="13108" y="1080"/>
                  </a:lnTo>
                  <a:lnTo>
                    <a:pt x="13064" y="1074"/>
                  </a:lnTo>
                  <a:lnTo>
                    <a:pt x="13018" y="1069"/>
                  </a:lnTo>
                  <a:lnTo>
                    <a:pt x="12973" y="1065"/>
                  </a:lnTo>
                  <a:lnTo>
                    <a:pt x="12928" y="1062"/>
                  </a:lnTo>
                  <a:lnTo>
                    <a:pt x="12882" y="1060"/>
                  </a:lnTo>
                  <a:lnTo>
                    <a:pt x="12835" y="1060"/>
                  </a:lnTo>
                  <a:close/>
                  <a:moveTo>
                    <a:pt x="12491" y="15033"/>
                  </a:moveTo>
                  <a:lnTo>
                    <a:pt x="12835" y="15033"/>
                  </a:lnTo>
                  <a:lnTo>
                    <a:pt x="12882" y="15033"/>
                  </a:lnTo>
                  <a:lnTo>
                    <a:pt x="12928" y="15031"/>
                  </a:lnTo>
                  <a:lnTo>
                    <a:pt x="12974" y="15028"/>
                  </a:lnTo>
                  <a:lnTo>
                    <a:pt x="13019" y="15024"/>
                  </a:lnTo>
                  <a:lnTo>
                    <a:pt x="13064" y="15019"/>
                  </a:lnTo>
                  <a:lnTo>
                    <a:pt x="13109" y="15013"/>
                  </a:lnTo>
                  <a:lnTo>
                    <a:pt x="13153" y="15005"/>
                  </a:lnTo>
                  <a:lnTo>
                    <a:pt x="13198" y="14997"/>
                  </a:lnTo>
                  <a:lnTo>
                    <a:pt x="13241" y="14987"/>
                  </a:lnTo>
                  <a:lnTo>
                    <a:pt x="13284" y="14977"/>
                  </a:lnTo>
                  <a:lnTo>
                    <a:pt x="13327" y="14965"/>
                  </a:lnTo>
                  <a:lnTo>
                    <a:pt x="13370" y="14952"/>
                  </a:lnTo>
                  <a:lnTo>
                    <a:pt x="13412" y="14938"/>
                  </a:lnTo>
                  <a:lnTo>
                    <a:pt x="13453" y="14924"/>
                  </a:lnTo>
                  <a:lnTo>
                    <a:pt x="13494" y="14908"/>
                  </a:lnTo>
                  <a:lnTo>
                    <a:pt x="13535" y="14892"/>
                  </a:lnTo>
                  <a:lnTo>
                    <a:pt x="13575" y="14874"/>
                  </a:lnTo>
                  <a:lnTo>
                    <a:pt x="13614" y="14856"/>
                  </a:lnTo>
                  <a:lnTo>
                    <a:pt x="13653" y="14837"/>
                  </a:lnTo>
                  <a:lnTo>
                    <a:pt x="13692" y="14816"/>
                  </a:lnTo>
                  <a:lnTo>
                    <a:pt x="13730" y="14794"/>
                  </a:lnTo>
                  <a:lnTo>
                    <a:pt x="13767" y="14772"/>
                  </a:lnTo>
                  <a:lnTo>
                    <a:pt x="13803" y="14750"/>
                  </a:lnTo>
                  <a:lnTo>
                    <a:pt x="13840" y="14726"/>
                  </a:lnTo>
                  <a:lnTo>
                    <a:pt x="13875" y="14701"/>
                  </a:lnTo>
                  <a:lnTo>
                    <a:pt x="13910" y="14676"/>
                  </a:lnTo>
                  <a:lnTo>
                    <a:pt x="13944" y="14650"/>
                  </a:lnTo>
                  <a:lnTo>
                    <a:pt x="13977" y="14623"/>
                  </a:lnTo>
                  <a:lnTo>
                    <a:pt x="14011" y="14595"/>
                  </a:lnTo>
                  <a:lnTo>
                    <a:pt x="14043" y="14566"/>
                  </a:lnTo>
                  <a:lnTo>
                    <a:pt x="14075" y="14537"/>
                  </a:lnTo>
                  <a:lnTo>
                    <a:pt x="14105" y="14507"/>
                  </a:lnTo>
                  <a:lnTo>
                    <a:pt x="14105" y="14505"/>
                  </a:lnTo>
                  <a:lnTo>
                    <a:pt x="14135" y="14474"/>
                  </a:lnTo>
                  <a:lnTo>
                    <a:pt x="14165" y="14442"/>
                  </a:lnTo>
                  <a:lnTo>
                    <a:pt x="14194" y="14410"/>
                  </a:lnTo>
                  <a:lnTo>
                    <a:pt x="14222" y="14377"/>
                  </a:lnTo>
                  <a:lnTo>
                    <a:pt x="14248" y="14344"/>
                  </a:lnTo>
                  <a:lnTo>
                    <a:pt x="14275" y="14310"/>
                  </a:lnTo>
                  <a:lnTo>
                    <a:pt x="14300" y="14274"/>
                  </a:lnTo>
                  <a:lnTo>
                    <a:pt x="14326" y="14238"/>
                  </a:lnTo>
                  <a:lnTo>
                    <a:pt x="14350" y="14202"/>
                  </a:lnTo>
                  <a:lnTo>
                    <a:pt x="14372" y="14166"/>
                  </a:lnTo>
                  <a:lnTo>
                    <a:pt x="14394" y="14129"/>
                  </a:lnTo>
                  <a:lnTo>
                    <a:pt x="14416" y="14090"/>
                  </a:lnTo>
                  <a:lnTo>
                    <a:pt x="14436" y="14052"/>
                  </a:lnTo>
                  <a:lnTo>
                    <a:pt x="14455" y="14013"/>
                  </a:lnTo>
                  <a:lnTo>
                    <a:pt x="14473" y="13974"/>
                  </a:lnTo>
                  <a:lnTo>
                    <a:pt x="14492" y="13934"/>
                  </a:lnTo>
                  <a:lnTo>
                    <a:pt x="14509" y="13893"/>
                  </a:lnTo>
                  <a:lnTo>
                    <a:pt x="14524" y="13852"/>
                  </a:lnTo>
                  <a:lnTo>
                    <a:pt x="14539" y="13811"/>
                  </a:lnTo>
                  <a:lnTo>
                    <a:pt x="14552" y="13769"/>
                  </a:lnTo>
                  <a:lnTo>
                    <a:pt x="14565" y="13726"/>
                  </a:lnTo>
                  <a:lnTo>
                    <a:pt x="14577" y="13684"/>
                  </a:lnTo>
                  <a:lnTo>
                    <a:pt x="14587" y="13641"/>
                  </a:lnTo>
                  <a:lnTo>
                    <a:pt x="14597" y="13597"/>
                  </a:lnTo>
                  <a:lnTo>
                    <a:pt x="14605" y="13553"/>
                  </a:lnTo>
                  <a:lnTo>
                    <a:pt x="14613" y="13508"/>
                  </a:lnTo>
                  <a:lnTo>
                    <a:pt x="14619" y="13464"/>
                  </a:lnTo>
                  <a:lnTo>
                    <a:pt x="14624" y="13419"/>
                  </a:lnTo>
                  <a:lnTo>
                    <a:pt x="14628" y="13373"/>
                  </a:lnTo>
                  <a:lnTo>
                    <a:pt x="14631" y="13328"/>
                  </a:lnTo>
                  <a:lnTo>
                    <a:pt x="14633" y="13283"/>
                  </a:lnTo>
                  <a:lnTo>
                    <a:pt x="14633" y="13236"/>
                  </a:lnTo>
                  <a:lnTo>
                    <a:pt x="14633" y="12891"/>
                  </a:lnTo>
                  <a:lnTo>
                    <a:pt x="14633" y="12845"/>
                  </a:lnTo>
                  <a:lnTo>
                    <a:pt x="14631" y="12799"/>
                  </a:lnTo>
                  <a:lnTo>
                    <a:pt x="14628" y="12754"/>
                  </a:lnTo>
                  <a:lnTo>
                    <a:pt x="14624" y="12708"/>
                  </a:lnTo>
                  <a:lnTo>
                    <a:pt x="14619" y="12663"/>
                  </a:lnTo>
                  <a:lnTo>
                    <a:pt x="14613" y="12619"/>
                  </a:lnTo>
                  <a:lnTo>
                    <a:pt x="14605" y="12575"/>
                  </a:lnTo>
                  <a:lnTo>
                    <a:pt x="14597" y="12530"/>
                  </a:lnTo>
                  <a:lnTo>
                    <a:pt x="14587" y="12487"/>
                  </a:lnTo>
                  <a:lnTo>
                    <a:pt x="14577" y="12444"/>
                  </a:lnTo>
                  <a:lnTo>
                    <a:pt x="14565" y="12401"/>
                  </a:lnTo>
                  <a:lnTo>
                    <a:pt x="14552" y="12358"/>
                  </a:lnTo>
                  <a:lnTo>
                    <a:pt x="14539" y="12317"/>
                  </a:lnTo>
                  <a:lnTo>
                    <a:pt x="14524" y="12275"/>
                  </a:lnTo>
                  <a:lnTo>
                    <a:pt x="14509" y="12235"/>
                  </a:lnTo>
                  <a:lnTo>
                    <a:pt x="14492" y="12193"/>
                  </a:lnTo>
                  <a:lnTo>
                    <a:pt x="14473" y="12153"/>
                  </a:lnTo>
                  <a:lnTo>
                    <a:pt x="14455" y="12114"/>
                  </a:lnTo>
                  <a:lnTo>
                    <a:pt x="14436" y="12076"/>
                  </a:lnTo>
                  <a:lnTo>
                    <a:pt x="14416" y="12037"/>
                  </a:lnTo>
                  <a:lnTo>
                    <a:pt x="14394" y="11998"/>
                  </a:lnTo>
                  <a:lnTo>
                    <a:pt x="14372" y="11961"/>
                  </a:lnTo>
                  <a:lnTo>
                    <a:pt x="14350" y="11925"/>
                  </a:lnTo>
                  <a:lnTo>
                    <a:pt x="14326" y="11889"/>
                  </a:lnTo>
                  <a:lnTo>
                    <a:pt x="14300" y="11854"/>
                  </a:lnTo>
                  <a:lnTo>
                    <a:pt x="14275" y="11818"/>
                  </a:lnTo>
                  <a:lnTo>
                    <a:pt x="14248" y="11784"/>
                  </a:lnTo>
                  <a:lnTo>
                    <a:pt x="14222" y="11750"/>
                  </a:lnTo>
                  <a:lnTo>
                    <a:pt x="14194" y="11718"/>
                  </a:lnTo>
                  <a:lnTo>
                    <a:pt x="14165" y="11685"/>
                  </a:lnTo>
                  <a:lnTo>
                    <a:pt x="14135" y="11653"/>
                  </a:lnTo>
                  <a:lnTo>
                    <a:pt x="14105" y="11622"/>
                  </a:lnTo>
                  <a:lnTo>
                    <a:pt x="14074" y="11592"/>
                  </a:lnTo>
                  <a:lnTo>
                    <a:pt x="14043" y="11563"/>
                  </a:lnTo>
                  <a:lnTo>
                    <a:pt x="14011" y="11534"/>
                  </a:lnTo>
                  <a:lnTo>
                    <a:pt x="13977" y="11506"/>
                  </a:lnTo>
                  <a:lnTo>
                    <a:pt x="13944" y="11479"/>
                  </a:lnTo>
                  <a:lnTo>
                    <a:pt x="13909" y="11452"/>
                  </a:lnTo>
                  <a:lnTo>
                    <a:pt x="13875" y="11427"/>
                  </a:lnTo>
                  <a:lnTo>
                    <a:pt x="13839" y="11403"/>
                  </a:lnTo>
                  <a:lnTo>
                    <a:pt x="13802" y="11379"/>
                  </a:lnTo>
                  <a:lnTo>
                    <a:pt x="13766" y="11356"/>
                  </a:lnTo>
                  <a:lnTo>
                    <a:pt x="13729" y="11333"/>
                  </a:lnTo>
                  <a:lnTo>
                    <a:pt x="13691" y="11312"/>
                  </a:lnTo>
                  <a:lnTo>
                    <a:pt x="13652" y="11291"/>
                  </a:lnTo>
                  <a:lnTo>
                    <a:pt x="13613" y="11272"/>
                  </a:lnTo>
                  <a:lnTo>
                    <a:pt x="13574" y="11254"/>
                  </a:lnTo>
                  <a:lnTo>
                    <a:pt x="13534" y="11236"/>
                  </a:lnTo>
                  <a:lnTo>
                    <a:pt x="13493" y="11220"/>
                  </a:lnTo>
                  <a:lnTo>
                    <a:pt x="13452" y="11204"/>
                  </a:lnTo>
                  <a:lnTo>
                    <a:pt x="13411" y="11189"/>
                  </a:lnTo>
                  <a:lnTo>
                    <a:pt x="13369" y="11176"/>
                  </a:lnTo>
                  <a:lnTo>
                    <a:pt x="13326" y="11163"/>
                  </a:lnTo>
                  <a:lnTo>
                    <a:pt x="13283" y="11151"/>
                  </a:lnTo>
                  <a:lnTo>
                    <a:pt x="13240" y="11140"/>
                  </a:lnTo>
                  <a:lnTo>
                    <a:pt x="13197" y="11130"/>
                  </a:lnTo>
                  <a:lnTo>
                    <a:pt x="13152" y="11122"/>
                  </a:lnTo>
                  <a:lnTo>
                    <a:pt x="13108" y="11114"/>
                  </a:lnTo>
                  <a:lnTo>
                    <a:pt x="13064" y="11108"/>
                  </a:lnTo>
                  <a:lnTo>
                    <a:pt x="13018" y="11103"/>
                  </a:lnTo>
                  <a:lnTo>
                    <a:pt x="12973" y="11099"/>
                  </a:lnTo>
                  <a:lnTo>
                    <a:pt x="12928" y="11096"/>
                  </a:lnTo>
                  <a:lnTo>
                    <a:pt x="12882" y="11094"/>
                  </a:lnTo>
                  <a:lnTo>
                    <a:pt x="12835" y="11094"/>
                  </a:lnTo>
                  <a:lnTo>
                    <a:pt x="10693" y="11094"/>
                  </a:lnTo>
                  <a:lnTo>
                    <a:pt x="10693" y="13236"/>
                  </a:lnTo>
                  <a:lnTo>
                    <a:pt x="10693" y="13283"/>
                  </a:lnTo>
                  <a:lnTo>
                    <a:pt x="10695" y="13328"/>
                  </a:lnTo>
                  <a:lnTo>
                    <a:pt x="10698" y="13374"/>
                  </a:lnTo>
                  <a:lnTo>
                    <a:pt x="10702" y="13420"/>
                  </a:lnTo>
                  <a:lnTo>
                    <a:pt x="10707" y="13464"/>
                  </a:lnTo>
                  <a:lnTo>
                    <a:pt x="10713" y="13509"/>
                  </a:lnTo>
                  <a:lnTo>
                    <a:pt x="10721" y="13553"/>
                  </a:lnTo>
                  <a:lnTo>
                    <a:pt x="10729" y="13598"/>
                  </a:lnTo>
                  <a:lnTo>
                    <a:pt x="10739" y="13641"/>
                  </a:lnTo>
                  <a:lnTo>
                    <a:pt x="10749" y="13684"/>
                  </a:lnTo>
                  <a:lnTo>
                    <a:pt x="10762" y="13727"/>
                  </a:lnTo>
                  <a:lnTo>
                    <a:pt x="10774" y="13770"/>
                  </a:lnTo>
                  <a:lnTo>
                    <a:pt x="10788" y="13812"/>
                  </a:lnTo>
                  <a:lnTo>
                    <a:pt x="10802" y="13853"/>
                  </a:lnTo>
                  <a:lnTo>
                    <a:pt x="10818" y="13894"/>
                  </a:lnTo>
                  <a:lnTo>
                    <a:pt x="10834" y="13935"/>
                  </a:lnTo>
                  <a:lnTo>
                    <a:pt x="10852" y="13975"/>
                  </a:lnTo>
                  <a:lnTo>
                    <a:pt x="10870" y="14014"/>
                  </a:lnTo>
                  <a:lnTo>
                    <a:pt x="10889" y="14053"/>
                  </a:lnTo>
                  <a:lnTo>
                    <a:pt x="10910" y="14091"/>
                  </a:lnTo>
                  <a:lnTo>
                    <a:pt x="10932" y="14130"/>
                  </a:lnTo>
                  <a:lnTo>
                    <a:pt x="10954" y="14167"/>
                  </a:lnTo>
                  <a:lnTo>
                    <a:pt x="10976" y="14203"/>
                  </a:lnTo>
                  <a:lnTo>
                    <a:pt x="11000" y="14239"/>
                  </a:lnTo>
                  <a:lnTo>
                    <a:pt x="11025" y="14274"/>
                  </a:lnTo>
                  <a:lnTo>
                    <a:pt x="11050" y="14310"/>
                  </a:lnTo>
                  <a:lnTo>
                    <a:pt x="11076" y="14344"/>
                  </a:lnTo>
                  <a:lnTo>
                    <a:pt x="11104" y="14377"/>
                  </a:lnTo>
                  <a:lnTo>
                    <a:pt x="11132" y="14410"/>
                  </a:lnTo>
                  <a:lnTo>
                    <a:pt x="11160" y="14442"/>
                  </a:lnTo>
                  <a:lnTo>
                    <a:pt x="11189" y="14475"/>
                  </a:lnTo>
                  <a:lnTo>
                    <a:pt x="11219" y="14505"/>
                  </a:lnTo>
                  <a:lnTo>
                    <a:pt x="11221" y="14507"/>
                  </a:lnTo>
                  <a:lnTo>
                    <a:pt x="11253" y="14537"/>
                  </a:lnTo>
                  <a:lnTo>
                    <a:pt x="11284" y="14566"/>
                  </a:lnTo>
                  <a:lnTo>
                    <a:pt x="11316" y="14595"/>
                  </a:lnTo>
                  <a:lnTo>
                    <a:pt x="11349" y="14623"/>
                  </a:lnTo>
                  <a:lnTo>
                    <a:pt x="11382" y="14650"/>
                  </a:lnTo>
                  <a:lnTo>
                    <a:pt x="11417" y="14676"/>
                  </a:lnTo>
                  <a:lnTo>
                    <a:pt x="11452" y="14701"/>
                  </a:lnTo>
                  <a:lnTo>
                    <a:pt x="11487" y="14726"/>
                  </a:lnTo>
                  <a:lnTo>
                    <a:pt x="11523" y="14750"/>
                  </a:lnTo>
                  <a:lnTo>
                    <a:pt x="11559" y="14772"/>
                  </a:lnTo>
                  <a:lnTo>
                    <a:pt x="11597" y="14794"/>
                  </a:lnTo>
                  <a:lnTo>
                    <a:pt x="11635" y="14816"/>
                  </a:lnTo>
                  <a:lnTo>
                    <a:pt x="11674" y="14837"/>
                  </a:lnTo>
                  <a:lnTo>
                    <a:pt x="11712" y="14856"/>
                  </a:lnTo>
                  <a:lnTo>
                    <a:pt x="11753" y="14874"/>
                  </a:lnTo>
                  <a:lnTo>
                    <a:pt x="11792" y="14892"/>
                  </a:lnTo>
                  <a:lnTo>
                    <a:pt x="11833" y="14908"/>
                  </a:lnTo>
                  <a:lnTo>
                    <a:pt x="11873" y="14924"/>
                  </a:lnTo>
                  <a:lnTo>
                    <a:pt x="11915" y="14938"/>
                  </a:lnTo>
                  <a:lnTo>
                    <a:pt x="11957" y="14952"/>
                  </a:lnTo>
                  <a:lnTo>
                    <a:pt x="11999" y="14965"/>
                  </a:lnTo>
                  <a:lnTo>
                    <a:pt x="12042" y="14977"/>
                  </a:lnTo>
                  <a:lnTo>
                    <a:pt x="12086" y="14987"/>
                  </a:lnTo>
                  <a:lnTo>
                    <a:pt x="12129" y="14997"/>
                  </a:lnTo>
                  <a:lnTo>
                    <a:pt x="12173" y="15005"/>
                  </a:lnTo>
                  <a:lnTo>
                    <a:pt x="12218" y="15013"/>
                  </a:lnTo>
                  <a:lnTo>
                    <a:pt x="12263" y="15019"/>
                  </a:lnTo>
                  <a:lnTo>
                    <a:pt x="12307" y="15024"/>
                  </a:lnTo>
                  <a:lnTo>
                    <a:pt x="12353" y="15028"/>
                  </a:lnTo>
                  <a:lnTo>
                    <a:pt x="12399" y="15031"/>
                  </a:lnTo>
                  <a:lnTo>
                    <a:pt x="12445" y="15033"/>
                  </a:lnTo>
                  <a:lnTo>
                    <a:pt x="12491" y="15033"/>
                  </a:lnTo>
                  <a:close/>
                  <a:moveTo>
                    <a:pt x="9690" y="6059"/>
                  </a:moveTo>
                  <a:lnTo>
                    <a:pt x="9633" y="6059"/>
                  </a:lnTo>
                  <a:lnTo>
                    <a:pt x="6093" y="6059"/>
                  </a:lnTo>
                  <a:lnTo>
                    <a:pt x="6093" y="9860"/>
                  </a:lnTo>
                  <a:lnTo>
                    <a:pt x="9690" y="9860"/>
                  </a:lnTo>
                  <a:lnTo>
                    <a:pt x="9690" y="605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9F9E703D-07B6-4ADB-9BE7-A906FE83CA97}"/>
              </a:ext>
            </a:extLst>
          </p:cNvPr>
          <p:cNvGrpSpPr/>
          <p:nvPr/>
        </p:nvGrpSpPr>
        <p:grpSpPr>
          <a:xfrm>
            <a:off x="9707919" y="3175793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DF280682-9409-416E-B174-1F89DBF785D4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71" name="Rounded Rectangle 20">
                <a:extLst>
                  <a:ext uri="{FF2B5EF4-FFF2-40B4-BE49-F238E27FC236}">
                    <a16:creationId xmlns:a16="http://schemas.microsoft.com/office/drawing/2014/main" id="{CC0EBBB6-4EC9-46C4-B217-2B5AA921D22B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72" name="Rounded Rectangle 21">
                <a:extLst>
                  <a:ext uri="{FF2B5EF4-FFF2-40B4-BE49-F238E27FC236}">
                    <a16:creationId xmlns:a16="http://schemas.microsoft.com/office/drawing/2014/main" id="{1F3C86B9-BD06-4EFE-869D-9F84069D2352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FFE363B9-2C86-4364-BCE5-FDBBD3D2D8E8}"/>
                </a:ext>
              </a:extLst>
            </p:cNvPr>
            <p:cNvSpPr txBox="1"/>
            <p:nvPr/>
          </p:nvSpPr>
          <p:spPr>
            <a:xfrm>
              <a:off x="5815728" y="1776639"/>
              <a:ext cx="251925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</a:t>
              </a:r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694EDF4C-EE7B-4ED9-A491-9AC5D2696BFA}"/>
              </a:ext>
            </a:extLst>
          </p:cNvPr>
          <p:cNvSpPr txBox="1"/>
          <p:nvPr/>
        </p:nvSpPr>
        <p:spPr>
          <a:xfrm>
            <a:off x="9118592" y="3230693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3677616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a New Blank Presentation</a:t>
            </a:r>
            <a:endParaRPr lang="en-IN" sz="360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1C5A17D-3EF8-4CCB-87ED-EA9ECEC10549}"/>
              </a:ext>
            </a:extLst>
          </p:cNvPr>
          <p:cNvSpPr/>
          <p:nvPr/>
        </p:nvSpPr>
        <p:spPr>
          <a:xfrm>
            <a:off x="5944957" y="1718862"/>
            <a:ext cx="6240752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49C82E5-FED5-4C5C-AB7C-41A413E5B027}"/>
              </a:ext>
            </a:extLst>
          </p:cNvPr>
          <p:cNvSpPr/>
          <p:nvPr/>
        </p:nvSpPr>
        <p:spPr>
          <a:xfrm>
            <a:off x="-1" y="1714292"/>
            <a:ext cx="5842569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5A48C04-09B3-4E8E-B698-8B7EE83F6E6C}"/>
              </a:ext>
            </a:extLst>
          </p:cNvPr>
          <p:cNvSpPr/>
          <p:nvPr/>
        </p:nvSpPr>
        <p:spPr>
          <a:xfrm>
            <a:off x="311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C25C4EC-FB80-4696-B429-3CCC636E5592}"/>
              </a:ext>
            </a:extLst>
          </p:cNvPr>
          <p:cNvSpPr/>
          <p:nvPr/>
        </p:nvSpPr>
        <p:spPr>
          <a:xfrm>
            <a:off x="595039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BF28BF5-6EB1-4557-B192-7DB9067BB4E4}"/>
              </a:ext>
            </a:extLst>
          </p:cNvPr>
          <p:cNvGrpSpPr/>
          <p:nvPr/>
        </p:nvGrpSpPr>
        <p:grpSpPr>
          <a:xfrm>
            <a:off x="6143385" y="1843121"/>
            <a:ext cx="386690" cy="473803"/>
            <a:chOff x="10950107" y="696800"/>
            <a:chExt cx="566152" cy="693694"/>
          </a:xfrm>
          <a:solidFill>
            <a:schemeClr val="bg1">
              <a:lumMod val="95000"/>
            </a:schemeClr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8A3AB1E-C8D7-48DC-B7D6-2C0C8114A541}"/>
                </a:ext>
              </a:extLst>
            </p:cNvPr>
            <p:cNvSpPr/>
            <p:nvPr/>
          </p:nvSpPr>
          <p:spPr>
            <a:xfrm>
              <a:off x="10950107" y="860576"/>
              <a:ext cx="566152" cy="529918"/>
            </a:xfrm>
            <a:custGeom>
              <a:avLst/>
              <a:gdLst>
                <a:gd name="connsiteX0" fmla="*/ 129663 w 2381250"/>
                <a:gd name="connsiteY0" fmla="*/ 386229 h 2228850"/>
                <a:gd name="connsiteX1" fmla="*/ 311790 w 2381250"/>
                <a:gd name="connsiteY1" fmla="*/ 1851365 h 2228850"/>
                <a:gd name="connsiteX2" fmla="*/ 772610 w 2381250"/>
                <a:gd name="connsiteY2" fmla="*/ 2223421 h 2228850"/>
                <a:gd name="connsiteX3" fmla="*/ 783344 w 2381250"/>
                <a:gd name="connsiteY3" fmla="*/ 2223211 h 2228850"/>
                <a:gd name="connsiteX4" fmla="*/ 997209 w 2381250"/>
                <a:gd name="connsiteY4" fmla="*/ 2166214 h 2228850"/>
                <a:gd name="connsiteX5" fmla="*/ 1250546 w 2381250"/>
                <a:gd name="connsiteY5" fmla="*/ 2106159 h 2228850"/>
                <a:gd name="connsiteX6" fmla="*/ 1491700 w 2381250"/>
                <a:gd name="connsiteY6" fmla="*/ 2164252 h 2228850"/>
                <a:gd name="connsiteX7" fmla="*/ 1722710 w 2381250"/>
                <a:gd name="connsiteY7" fmla="*/ 2219639 h 2228850"/>
                <a:gd name="connsiteX8" fmla="*/ 2179195 w 2381250"/>
                <a:gd name="connsiteY8" fmla="*/ 1858251 h 2228850"/>
                <a:gd name="connsiteX9" fmla="*/ 2379201 w 2381250"/>
                <a:gd name="connsiteY9" fmla="*/ 1448581 h 2228850"/>
                <a:gd name="connsiteX10" fmla="*/ 2380020 w 2381250"/>
                <a:gd name="connsiteY10" fmla="*/ 1446000 h 2228850"/>
                <a:gd name="connsiteX11" fmla="*/ 2367371 w 2381250"/>
                <a:gd name="connsiteY11" fmla="*/ 1416796 h 2228850"/>
                <a:gd name="connsiteX12" fmla="*/ 2365628 w 2381250"/>
                <a:gd name="connsiteY12" fmla="*/ 1416053 h 2228850"/>
                <a:gd name="connsiteX13" fmla="*/ 1997792 w 2381250"/>
                <a:gd name="connsiteY13" fmla="*/ 860174 h 2228850"/>
                <a:gd name="connsiteX14" fmla="*/ 2293038 w 2381250"/>
                <a:gd name="connsiteY14" fmla="*/ 337833 h 2228850"/>
                <a:gd name="connsiteX15" fmla="*/ 2295362 w 2381250"/>
                <a:gd name="connsiteY15" fmla="*/ 336385 h 2228850"/>
                <a:gd name="connsiteX16" fmla="*/ 2305802 w 2381250"/>
                <a:gd name="connsiteY16" fmla="*/ 321088 h 2228850"/>
                <a:gd name="connsiteX17" fmla="*/ 2302125 w 2381250"/>
                <a:gd name="connsiteY17" fmla="*/ 302943 h 2228850"/>
                <a:gd name="connsiteX18" fmla="*/ 1761676 w 2381250"/>
                <a:gd name="connsiteY18" fmla="*/ 9449 h 2228850"/>
                <a:gd name="connsiteX19" fmla="*/ 1714528 w 2381250"/>
                <a:gd name="connsiteY19" fmla="*/ 7144 h 2228850"/>
                <a:gd name="connsiteX20" fmla="*/ 1375333 w 2381250"/>
                <a:gd name="connsiteY20" fmla="*/ 91850 h 2228850"/>
                <a:gd name="connsiteX21" fmla="*/ 1212846 w 2381250"/>
                <a:gd name="connsiteY21" fmla="*/ 140398 h 2228850"/>
                <a:gd name="connsiteX22" fmla="*/ 1044777 w 2381250"/>
                <a:gd name="connsiteY22" fmla="*/ 91259 h 2228850"/>
                <a:gd name="connsiteX23" fmla="*/ 748550 w 2381250"/>
                <a:gd name="connsiteY23" fmla="*/ 16021 h 2228850"/>
                <a:gd name="connsiteX24" fmla="*/ 741034 w 2381250"/>
                <a:gd name="connsiteY24" fmla="*/ 16097 h 2228850"/>
                <a:gd name="connsiteX25" fmla="*/ 129663 w 2381250"/>
                <a:gd name="connsiteY25" fmla="*/ 386229 h 222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381250" h="2228850">
                  <a:moveTo>
                    <a:pt x="129663" y="386229"/>
                  </a:moveTo>
                  <a:cubicBezTo>
                    <a:pt x="-115939" y="812425"/>
                    <a:pt x="40194" y="1459201"/>
                    <a:pt x="311790" y="1851365"/>
                  </a:cubicBezTo>
                  <a:cubicBezTo>
                    <a:pt x="447360" y="2047427"/>
                    <a:pt x="584615" y="2223421"/>
                    <a:pt x="772610" y="2223421"/>
                  </a:cubicBezTo>
                  <a:cubicBezTo>
                    <a:pt x="776153" y="2223421"/>
                    <a:pt x="779706" y="2223354"/>
                    <a:pt x="783344" y="2223211"/>
                  </a:cubicBezTo>
                  <a:cubicBezTo>
                    <a:pt x="871670" y="2219687"/>
                    <a:pt x="935497" y="2192493"/>
                    <a:pt x="997209" y="2166214"/>
                  </a:cubicBezTo>
                  <a:cubicBezTo>
                    <a:pt x="1066494" y="2136686"/>
                    <a:pt x="1138151" y="2106159"/>
                    <a:pt x="1250546" y="2106159"/>
                  </a:cubicBezTo>
                  <a:cubicBezTo>
                    <a:pt x="1357473" y="2106159"/>
                    <a:pt x="1425711" y="2135696"/>
                    <a:pt x="1491700" y="2164252"/>
                  </a:cubicBezTo>
                  <a:cubicBezTo>
                    <a:pt x="1556736" y="2192388"/>
                    <a:pt x="1623726" y="2221497"/>
                    <a:pt x="1722710" y="2219639"/>
                  </a:cubicBezTo>
                  <a:cubicBezTo>
                    <a:pt x="1934469" y="2215696"/>
                    <a:pt x="2064486" y="2025787"/>
                    <a:pt x="2179195" y="1858251"/>
                  </a:cubicBezTo>
                  <a:cubicBezTo>
                    <a:pt x="2298896" y="1683325"/>
                    <a:pt x="2358941" y="1513484"/>
                    <a:pt x="2379201" y="1448581"/>
                  </a:cubicBezTo>
                  <a:lnTo>
                    <a:pt x="2380020" y="1446000"/>
                  </a:lnTo>
                  <a:cubicBezTo>
                    <a:pt x="2383878" y="1434465"/>
                    <a:pt x="2378430" y="1421873"/>
                    <a:pt x="2367371" y="1416796"/>
                  </a:cubicBezTo>
                  <a:cubicBezTo>
                    <a:pt x="2367066" y="1416653"/>
                    <a:pt x="2365942" y="1416187"/>
                    <a:pt x="2365628" y="1416053"/>
                  </a:cubicBezTo>
                  <a:cubicBezTo>
                    <a:pt x="2328338" y="1400804"/>
                    <a:pt x="2001230" y="1255690"/>
                    <a:pt x="1997792" y="860174"/>
                  </a:cubicBezTo>
                  <a:cubicBezTo>
                    <a:pt x="1994601" y="538839"/>
                    <a:pt x="2243184" y="368675"/>
                    <a:pt x="2293038" y="337833"/>
                  </a:cubicBezTo>
                  <a:lnTo>
                    <a:pt x="2295362" y="336385"/>
                  </a:lnTo>
                  <a:cubicBezTo>
                    <a:pt x="2300763" y="332908"/>
                    <a:pt x="2304525" y="327393"/>
                    <a:pt x="2305802" y="321088"/>
                  </a:cubicBezTo>
                  <a:cubicBezTo>
                    <a:pt x="2307078" y="314792"/>
                    <a:pt x="2305744" y="308239"/>
                    <a:pt x="2302125" y="302943"/>
                  </a:cubicBezTo>
                  <a:cubicBezTo>
                    <a:pt x="2130542" y="51845"/>
                    <a:pt x="1867556" y="14002"/>
                    <a:pt x="1761676" y="9449"/>
                  </a:cubicBezTo>
                  <a:cubicBezTo>
                    <a:pt x="1746312" y="7915"/>
                    <a:pt x="1730453" y="7144"/>
                    <a:pt x="1714528" y="7144"/>
                  </a:cubicBezTo>
                  <a:cubicBezTo>
                    <a:pt x="1590169" y="7144"/>
                    <a:pt x="1471040" y="54112"/>
                    <a:pt x="1375333" y="91850"/>
                  </a:cubicBezTo>
                  <a:cubicBezTo>
                    <a:pt x="1309267" y="117900"/>
                    <a:pt x="1252203" y="140398"/>
                    <a:pt x="1212846" y="140398"/>
                  </a:cubicBezTo>
                  <a:cubicBezTo>
                    <a:pt x="1168621" y="140398"/>
                    <a:pt x="1111233" y="117624"/>
                    <a:pt x="1044777" y="91259"/>
                  </a:cubicBezTo>
                  <a:cubicBezTo>
                    <a:pt x="955909" y="55988"/>
                    <a:pt x="855182" y="16021"/>
                    <a:pt x="748550" y="16021"/>
                  </a:cubicBezTo>
                  <a:cubicBezTo>
                    <a:pt x="746006" y="16021"/>
                    <a:pt x="743501" y="16050"/>
                    <a:pt x="741034" y="16097"/>
                  </a:cubicBezTo>
                  <a:cubicBezTo>
                    <a:pt x="493099" y="19745"/>
                    <a:pt x="258822" y="161592"/>
                    <a:pt x="129663" y="3862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7419690-D39F-45B1-97B1-10D2DD6D51CA}"/>
                </a:ext>
              </a:extLst>
            </p:cNvPr>
            <p:cNvSpPr/>
            <p:nvPr/>
          </p:nvSpPr>
          <p:spPr>
            <a:xfrm>
              <a:off x="11224883" y="696800"/>
              <a:ext cx="151729" cy="169845"/>
            </a:xfrm>
            <a:custGeom>
              <a:avLst/>
              <a:gdLst>
                <a:gd name="connsiteX0" fmla="*/ 606180 w 638175"/>
                <a:gd name="connsiteY0" fmla="*/ 7162 h 714375"/>
                <a:gd name="connsiteX1" fmla="*/ 168277 w 638175"/>
                <a:gd name="connsiteY1" fmla="*/ 231790 h 714375"/>
                <a:gd name="connsiteX2" fmla="*/ 10962 w 638175"/>
                <a:gd name="connsiteY2" fmla="*/ 692600 h 714375"/>
                <a:gd name="connsiteX3" fmla="*/ 32718 w 638175"/>
                <a:gd name="connsiteY3" fmla="*/ 713212 h 714375"/>
                <a:gd name="connsiteX4" fmla="*/ 63502 w 638175"/>
                <a:gd name="connsiteY4" fmla="*/ 714412 h 714375"/>
                <a:gd name="connsiteX5" fmla="*/ 476840 w 638175"/>
                <a:gd name="connsiteY5" fmla="*/ 502414 h 714375"/>
                <a:gd name="connsiteX6" fmla="*/ 630821 w 638175"/>
                <a:gd name="connsiteY6" fmla="*/ 28355 h 714375"/>
                <a:gd name="connsiteX7" fmla="*/ 606180 w 638175"/>
                <a:gd name="connsiteY7" fmla="*/ 7162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714375">
                  <a:moveTo>
                    <a:pt x="606180" y="7162"/>
                  </a:moveTo>
                  <a:cubicBezTo>
                    <a:pt x="456037" y="13277"/>
                    <a:pt x="275929" y="105698"/>
                    <a:pt x="168277" y="231790"/>
                  </a:cubicBezTo>
                  <a:cubicBezTo>
                    <a:pt x="76790" y="337775"/>
                    <a:pt x="-12583" y="514483"/>
                    <a:pt x="10962" y="692600"/>
                  </a:cubicBezTo>
                  <a:cubicBezTo>
                    <a:pt x="12439" y="703744"/>
                    <a:pt x="21507" y="712345"/>
                    <a:pt x="32718" y="713212"/>
                  </a:cubicBezTo>
                  <a:cubicBezTo>
                    <a:pt x="42852" y="714003"/>
                    <a:pt x="53196" y="714403"/>
                    <a:pt x="63502" y="714412"/>
                  </a:cubicBezTo>
                  <a:cubicBezTo>
                    <a:pt x="210311" y="714412"/>
                    <a:pt x="368683" y="633193"/>
                    <a:pt x="476840" y="502414"/>
                  </a:cubicBezTo>
                  <a:cubicBezTo>
                    <a:pt x="590673" y="364321"/>
                    <a:pt x="648233" y="187099"/>
                    <a:pt x="630821" y="28355"/>
                  </a:cubicBezTo>
                  <a:cubicBezTo>
                    <a:pt x="629449" y="15916"/>
                    <a:pt x="618505" y="6676"/>
                    <a:pt x="606180" y="7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1" name="Graphic 12">
            <a:extLst>
              <a:ext uri="{FF2B5EF4-FFF2-40B4-BE49-F238E27FC236}">
                <a16:creationId xmlns:a16="http://schemas.microsoft.com/office/drawing/2014/main" id="{2057ABDD-7CB7-471D-885E-9CC2284E3162}"/>
              </a:ext>
            </a:extLst>
          </p:cNvPr>
          <p:cNvGrpSpPr/>
          <p:nvPr/>
        </p:nvGrpSpPr>
        <p:grpSpPr>
          <a:xfrm>
            <a:off x="219154" y="1923832"/>
            <a:ext cx="380990" cy="380990"/>
            <a:chOff x="3808412" y="1143000"/>
            <a:chExt cx="4572000" cy="4572000"/>
          </a:xfrm>
          <a:solidFill>
            <a:schemeClr val="bg1">
              <a:lumMod val="95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5F9BEAD-0143-42AC-9529-43BE330ED3CD}"/>
                </a:ext>
              </a:extLst>
            </p:cNvPr>
            <p:cNvSpPr/>
            <p:nvPr/>
          </p:nvSpPr>
          <p:spPr>
            <a:xfrm>
              <a:off x="3801278" y="1135856"/>
              <a:ext cx="4581525" cy="4581525"/>
            </a:xfrm>
            <a:custGeom>
              <a:avLst/>
              <a:gdLst>
                <a:gd name="connsiteX0" fmla="*/ 8811 w 4581525"/>
                <a:gd name="connsiteY0" fmla="*/ 2140744 h 4581525"/>
                <a:gd name="connsiteX1" fmla="*/ 7144 w 4581525"/>
                <a:gd name="connsiteY1" fmla="*/ 654491 h 4581525"/>
                <a:gd name="connsiteX2" fmla="*/ 1835944 w 4581525"/>
                <a:gd name="connsiteY2" fmla="*/ 406156 h 4581525"/>
                <a:gd name="connsiteX3" fmla="*/ 1835944 w 4581525"/>
                <a:gd name="connsiteY3" fmla="*/ 2140744 h 4581525"/>
                <a:gd name="connsiteX4" fmla="*/ 8811 w 4581525"/>
                <a:gd name="connsiteY4" fmla="*/ 2140744 h 4581525"/>
                <a:gd name="connsiteX5" fmla="*/ 2140744 w 4581525"/>
                <a:gd name="connsiteY5" fmla="*/ 361864 h 4581525"/>
                <a:gd name="connsiteX6" fmla="*/ 4578535 w 4581525"/>
                <a:gd name="connsiteY6" fmla="*/ 7144 h 4581525"/>
                <a:gd name="connsiteX7" fmla="*/ 4578535 w 4581525"/>
                <a:gd name="connsiteY7" fmla="*/ 2140744 h 4581525"/>
                <a:gd name="connsiteX8" fmla="*/ 2140744 w 4581525"/>
                <a:gd name="connsiteY8" fmla="*/ 2140744 h 4581525"/>
                <a:gd name="connsiteX9" fmla="*/ 2140744 w 4581525"/>
                <a:gd name="connsiteY9" fmla="*/ 361864 h 4581525"/>
                <a:gd name="connsiteX10" fmla="*/ 4579125 w 4581525"/>
                <a:gd name="connsiteY10" fmla="*/ 2445544 h 4581525"/>
                <a:gd name="connsiteX11" fmla="*/ 4578535 w 4581525"/>
                <a:gd name="connsiteY11" fmla="*/ 4579144 h 4581525"/>
                <a:gd name="connsiteX12" fmla="*/ 2140744 w 4581525"/>
                <a:gd name="connsiteY12" fmla="*/ 4236168 h 4581525"/>
                <a:gd name="connsiteX13" fmla="*/ 2140744 w 4581525"/>
                <a:gd name="connsiteY13" fmla="*/ 2445544 h 4581525"/>
                <a:gd name="connsiteX14" fmla="*/ 4579125 w 4581525"/>
                <a:gd name="connsiteY14" fmla="*/ 2445544 h 4581525"/>
                <a:gd name="connsiteX15" fmla="*/ 1835944 w 4581525"/>
                <a:gd name="connsiteY15" fmla="*/ 4197363 h 4581525"/>
                <a:gd name="connsiteX16" fmla="*/ 8630 w 4581525"/>
                <a:gd name="connsiteY16" fmla="*/ 3946884 h 4581525"/>
                <a:gd name="connsiteX17" fmla="*/ 8534 w 4581525"/>
                <a:gd name="connsiteY17" fmla="*/ 2445544 h 4581525"/>
                <a:gd name="connsiteX18" fmla="*/ 1835944 w 4581525"/>
                <a:gd name="connsiteY18" fmla="*/ 2445544 h 4581525"/>
                <a:gd name="connsiteX19" fmla="*/ 1835944 w 4581525"/>
                <a:gd name="connsiteY19" fmla="*/ 4197363 h 458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81525" h="4581525">
                  <a:moveTo>
                    <a:pt x="8811" y="2140744"/>
                  </a:moveTo>
                  <a:lnTo>
                    <a:pt x="7144" y="654491"/>
                  </a:lnTo>
                  <a:lnTo>
                    <a:pt x="1835944" y="406156"/>
                  </a:lnTo>
                  <a:lnTo>
                    <a:pt x="1835944" y="2140744"/>
                  </a:lnTo>
                  <a:lnTo>
                    <a:pt x="8811" y="2140744"/>
                  </a:lnTo>
                  <a:close/>
                  <a:moveTo>
                    <a:pt x="2140744" y="361864"/>
                  </a:moveTo>
                  <a:lnTo>
                    <a:pt x="4578535" y="7144"/>
                  </a:lnTo>
                  <a:lnTo>
                    <a:pt x="4578535" y="2140744"/>
                  </a:lnTo>
                  <a:lnTo>
                    <a:pt x="2140744" y="2140744"/>
                  </a:lnTo>
                  <a:lnTo>
                    <a:pt x="2140744" y="361864"/>
                  </a:lnTo>
                  <a:close/>
                  <a:moveTo>
                    <a:pt x="4579125" y="2445544"/>
                  </a:moveTo>
                  <a:lnTo>
                    <a:pt x="4578535" y="4579144"/>
                  </a:lnTo>
                  <a:lnTo>
                    <a:pt x="2140744" y="4236168"/>
                  </a:lnTo>
                  <a:lnTo>
                    <a:pt x="2140744" y="2445544"/>
                  </a:lnTo>
                  <a:lnTo>
                    <a:pt x="4579125" y="2445544"/>
                  </a:lnTo>
                  <a:close/>
                  <a:moveTo>
                    <a:pt x="1835944" y="4197363"/>
                  </a:moveTo>
                  <a:lnTo>
                    <a:pt x="8630" y="3946884"/>
                  </a:lnTo>
                  <a:lnTo>
                    <a:pt x="8534" y="2445544"/>
                  </a:lnTo>
                  <a:lnTo>
                    <a:pt x="1835944" y="2445544"/>
                  </a:lnTo>
                  <a:lnTo>
                    <a:pt x="1835944" y="4197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0703FD0-CFDF-4538-BB84-60BACFBA1D97}"/>
              </a:ext>
            </a:extLst>
          </p:cNvPr>
          <p:cNvGrpSpPr/>
          <p:nvPr/>
        </p:nvGrpSpPr>
        <p:grpSpPr>
          <a:xfrm>
            <a:off x="7406093" y="3168011"/>
            <a:ext cx="1754408" cy="1044088"/>
            <a:chOff x="7584849" y="4348064"/>
            <a:chExt cx="1200763" cy="714601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F69FA9C5-4D55-486B-86BD-48A3FB427F38}"/>
                </a:ext>
              </a:extLst>
            </p:cNvPr>
            <p:cNvGrpSpPr/>
            <p:nvPr/>
          </p:nvGrpSpPr>
          <p:grpSpPr>
            <a:xfrm>
              <a:off x="7584849" y="4348064"/>
              <a:ext cx="1200763" cy="714601"/>
              <a:chOff x="7584849" y="4348064"/>
              <a:chExt cx="1200763" cy="714601"/>
            </a:xfrm>
          </p:grpSpPr>
          <p:sp>
            <p:nvSpPr>
              <p:cNvPr id="49" name="Rounded Rectangle 47">
                <a:extLst>
                  <a:ext uri="{FF2B5EF4-FFF2-40B4-BE49-F238E27FC236}">
                    <a16:creationId xmlns:a16="http://schemas.microsoft.com/office/drawing/2014/main" id="{4B940E12-FEE6-488A-90BB-8F8DEEBDB15D}"/>
                  </a:ext>
                </a:extLst>
              </p:cNvPr>
              <p:cNvSpPr/>
              <p:nvPr/>
            </p:nvSpPr>
            <p:spPr>
              <a:xfrm>
                <a:off x="7587748" y="4349433"/>
                <a:ext cx="1197864" cy="713232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ounded Rectangle 46">
                <a:extLst>
                  <a:ext uri="{FF2B5EF4-FFF2-40B4-BE49-F238E27FC236}">
                    <a16:creationId xmlns:a16="http://schemas.microsoft.com/office/drawing/2014/main" id="{9CB7FBA9-5538-42A8-B3D7-CBE135BE32BC}"/>
                  </a:ext>
                </a:extLst>
              </p:cNvPr>
              <p:cNvSpPr/>
              <p:nvPr/>
            </p:nvSpPr>
            <p:spPr>
              <a:xfrm>
                <a:off x="7584849" y="4348064"/>
                <a:ext cx="1171589" cy="680615"/>
              </a:xfrm>
              <a:prstGeom prst="round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8BA367C-49DA-4464-896C-2D4F2713FB8B}"/>
                </a:ext>
              </a:extLst>
            </p:cNvPr>
            <p:cNvSpPr txBox="1"/>
            <p:nvPr/>
          </p:nvSpPr>
          <p:spPr>
            <a:xfrm>
              <a:off x="7659065" y="4777677"/>
              <a:ext cx="863334" cy="1811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command</a:t>
              </a:r>
            </a:p>
          </p:txBody>
        </p:sp>
        <p:sp>
          <p:nvSpPr>
            <p:cNvPr id="48" name="Freeform 5">
              <a:extLst>
                <a:ext uri="{FF2B5EF4-FFF2-40B4-BE49-F238E27FC236}">
                  <a16:creationId xmlns:a16="http://schemas.microsoft.com/office/drawing/2014/main" id="{9C0641F3-9568-462D-9B6E-E6B63EC36B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5500" y="4432300"/>
              <a:ext cx="187325" cy="192088"/>
            </a:xfrm>
            <a:custGeom>
              <a:avLst/>
              <a:gdLst>
                <a:gd name="T0" fmla="*/ 4207 w 15694"/>
                <a:gd name="T1" fmla="*/ 14726 h 16093"/>
                <a:gd name="T2" fmla="*/ 4875 w 15694"/>
                <a:gd name="T3" fmla="*/ 13893 h 16093"/>
                <a:gd name="T4" fmla="*/ 2454 w 15694"/>
                <a:gd name="T5" fmla="*/ 11140 h 16093"/>
                <a:gd name="T6" fmla="*/ 1527 w 15694"/>
                <a:gd name="T7" fmla="*/ 11685 h 16093"/>
                <a:gd name="T8" fmla="*/ 1070 w 15694"/>
                <a:gd name="T9" fmla="*/ 12707 h 16093"/>
                <a:gd name="T10" fmla="*/ 1299 w 15694"/>
                <a:gd name="T11" fmla="*/ 14130 h 16093"/>
                <a:gd name="T12" fmla="*/ 2080 w 15694"/>
                <a:gd name="T13" fmla="*/ 14856 h 16093"/>
                <a:gd name="T14" fmla="*/ 3637 w 15694"/>
                <a:gd name="T15" fmla="*/ 33 h 16093"/>
                <a:gd name="T16" fmla="*/ 5222 w 15694"/>
                <a:gd name="T17" fmla="*/ 839 h 16093"/>
                <a:gd name="T18" fmla="*/ 6028 w 15694"/>
                <a:gd name="T19" fmla="*/ 2423 h 16093"/>
                <a:gd name="T20" fmla="*/ 9886 w 15694"/>
                <a:gd name="T21" fmla="*/ 1686 h 16093"/>
                <a:gd name="T22" fmla="*/ 11011 w 15694"/>
                <a:gd name="T23" fmla="*/ 415 h 16093"/>
                <a:gd name="T24" fmla="*/ 13055 w 15694"/>
                <a:gd name="T25" fmla="*/ 8 h 16093"/>
                <a:gd name="T26" fmla="*/ 14704 w 15694"/>
                <a:gd name="T27" fmla="*/ 699 h 16093"/>
                <a:gd name="T28" fmla="*/ 15621 w 15694"/>
                <a:gd name="T29" fmla="*/ 2214 h 16093"/>
                <a:gd name="T30" fmla="*/ 15469 w 15694"/>
                <a:gd name="T31" fmla="*/ 4312 h 16093"/>
                <a:gd name="T32" fmla="*/ 14372 w 15694"/>
                <a:gd name="T33" fmla="*/ 5606 h 16093"/>
                <a:gd name="T34" fmla="*/ 12835 w 15694"/>
                <a:gd name="T35" fmla="*/ 10034 h 16093"/>
                <a:gd name="T36" fmla="*/ 14544 w 15694"/>
                <a:gd name="T37" fmla="*/ 10603 h 16093"/>
                <a:gd name="T38" fmla="*/ 15565 w 15694"/>
                <a:gd name="T39" fmla="*/ 12044 h 16093"/>
                <a:gd name="T40" fmla="*/ 15543 w 15694"/>
                <a:gd name="T41" fmla="*/ 14151 h 16093"/>
                <a:gd name="T42" fmla="*/ 14542 w 15694"/>
                <a:gd name="T43" fmla="*/ 15523 h 16093"/>
                <a:gd name="T44" fmla="*/ 12835 w 15694"/>
                <a:gd name="T45" fmla="*/ 16093 h 16093"/>
                <a:gd name="T46" fmla="*/ 10841 w 15694"/>
                <a:gd name="T47" fmla="*/ 15564 h 16093"/>
                <a:gd name="T48" fmla="*/ 9807 w 15694"/>
                <a:gd name="T49" fmla="*/ 14214 h 16093"/>
                <a:gd name="T50" fmla="*/ 5988 w 15694"/>
                <a:gd name="T51" fmla="*/ 13879 h 16093"/>
                <a:gd name="T52" fmla="*/ 5122 w 15694"/>
                <a:gd name="T53" fmla="*/ 15348 h 16093"/>
                <a:gd name="T54" fmla="*/ 3494 w 15694"/>
                <a:gd name="T55" fmla="*/ 16078 h 16093"/>
                <a:gd name="T56" fmla="*/ 1440 w 15694"/>
                <a:gd name="T57" fmla="*/ 15714 h 16093"/>
                <a:gd name="T58" fmla="*/ 283 w 15694"/>
                <a:gd name="T59" fmla="*/ 14470 h 16093"/>
                <a:gd name="T60" fmla="*/ 44 w 15694"/>
                <a:gd name="T61" fmla="*/ 12388 h 16093"/>
                <a:gd name="T62" fmla="*/ 839 w 15694"/>
                <a:gd name="T63" fmla="*/ 10873 h 16093"/>
                <a:gd name="T64" fmla="*/ 2424 w 15694"/>
                <a:gd name="T65" fmla="*/ 10067 h 16093"/>
                <a:gd name="T66" fmla="*/ 1686 w 15694"/>
                <a:gd name="T67" fmla="*/ 5806 h 16093"/>
                <a:gd name="T68" fmla="*/ 415 w 15694"/>
                <a:gd name="T69" fmla="*/ 4679 h 16093"/>
                <a:gd name="T70" fmla="*/ 8 w 15694"/>
                <a:gd name="T71" fmla="*/ 2638 h 16093"/>
                <a:gd name="T72" fmla="*/ 699 w 15694"/>
                <a:gd name="T73" fmla="*/ 991 h 16093"/>
                <a:gd name="T74" fmla="*/ 2145 w 15694"/>
                <a:gd name="T75" fmla="*/ 91 h 16093"/>
                <a:gd name="T76" fmla="*/ 2242 w 15694"/>
                <a:gd name="T77" fmla="*/ 1170 h 16093"/>
                <a:gd name="T78" fmla="*/ 1393 w 15694"/>
                <a:gd name="T79" fmla="*/ 1819 h 16093"/>
                <a:gd name="T80" fmla="*/ 1061 w 15694"/>
                <a:gd name="T81" fmla="*/ 3202 h 16093"/>
                <a:gd name="T82" fmla="*/ 1418 w 15694"/>
                <a:gd name="T83" fmla="*/ 4276 h 16093"/>
                <a:gd name="T84" fmla="*/ 2282 w 15694"/>
                <a:gd name="T85" fmla="*/ 4904 h 16093"/>
                <a:gd name="T86" fmla="*/ 4932 w 15694"/>
                <a:gd name="T87" fmla="*/ 2367 h 16093"/>
                <a:gd name="T88" fmla="*/ 4312 w 15694"/>
                <a:gd name="T89" fmla="*/ 1445 h 16093"/>
                <a:gd name="T90" fmla="*/ 3249 w 15694"/>
                <a:gd name="T91" fmla="*/ 1060 h 16093"/>
                <a:gd name="T92" fmla="*/ 11524 w 15694"/>
                <a:gd name="T93" fmla="*/ 1344 h 16093"/>
                <a:gd name="T94" fmla="*/ 10834 w 15694"/>
                <a:gd name="T95" fmla="*/ 2158 h 16093"/>
                <a:gd name="T96" fmla="*/ 13153 w 15694"/>
                <a:gd name="T97" fmla="*/ 4971 h 16093"/>
                <a:gd name="T98" fmla="*/ 14105 w 15694"/>
                <a:gd name="T99" fmla="*/ 4471 h 16093"/>
                <a:gd name="T100" fmla="*/ 14613 w 15694"/>
                <a:gd name="T101" fmla="*/ 3474 h 16093"/>
                <a:gd name="T102" fmla="*/ 14436 w 15694"/>
                <a:gd name="T103" fmla="*/ 2041 h 16093"/>
                <a:gd name="T104" fmla="*/ 13652 w 15694"/>
                <a:gd name="T105" fmla="*/ 1257 h 16093"/>
                <a:gd name="T106" fmla="*/ 13064 w 15694"/>
                <a:gd name="T107" fmla="*/ 15019 h 16093"/>
                <a:gd name="T108" fmla="*/ 14075 w 15694"/>
                <a:gd name="T109" fmla="*/ 14537 h 16093"/>
                <a:gd name="T110" fmla="*/ 14597 w 15694"/>
                <a:gd name="T111" fmla="*/ 13597 h 16093"/>
                <a:gd name="T112" fmla="*/ 14473 w 15694"/>
                <a:gd name="T113" fmla="*/ 12153 h 16093"/>
                <a:gd name="T114" fmla="*/ 13729 w 15694"/>
                <a:gd name="T115" fmla="*/ 11333 h 16093"/>
                <a:gd name="T116" fmla="*/ 10698 w 15694"/>
                <a:gd name="T117" fmla="*/ 13374 h 16093"/>
                <a:gd name="T118" fmla="*/ 11132 w 15694"/>
                <a:gd name="T119" fmla="*/ 14410 h 16093"/>
                <a:gd name="T120" fmla="*/ 12042 w 15694"/>
                <a:gd name="T121" fmla="*/ 14977 h 16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5694" h="16093">
                  <a:moveTo>
                    <a:pt x="2859" y="15033"/>
                  </a:moveTo>
                  <a:lnTo>
                    <a:pt x="3203" y="15033"/>
                  </a:lnTo>
                  <a:lnTo>
                    <a:pt x="3249" y="15033"/>
                  </a:lnTo>
                  <a:lnTo>
                    <a:pt x="3295" y="15031"/>
                  </a:lnTo>
                  <a:lnTo>
                    <a:pt x="3341" y="15028"/>
                  </a:lnTo>
                  <a:lnTo>
                    <a:pt x="3387" y="15024"/>
                  </a:lnTo>
                  <a:lnTo>
                    <a:pt x="3431" y="15019"/>
                  </a:lnTo>
                  <a:lnTo>
                    <a:pt x="3476" y="15013"/>
                  </a:lnTo>
                  <a:lnTo>
                    <a:pt x="3521" y="15005"/>
                  </a:lnTo>
                  <a:lnTo>
                    <a:pt x="3565" y="14997"/>
                  </a:lnTo>
                  <a:lnTo>
                    <a:pt x="3608" y="14987"/>
                  </a:lnTo>
                  <a:lnTo>
                    <a:pt x="3652" y="14977"/>
                  </a:lnTo>
                  <a:lnTo>
                    <a:pt x="3695" y="14965"/>
                  </a:lnTo>
                  <a:lnTo>
                    <a:pt x="3737" y="14952"/>
                  </a:lnTo>
                  <a:lnTo>
                    <a:pt x="3779" y="14938"/>
                  </a:lnTo>
                  <a:lnTo>
                    <a:pt x="3821" y="14924"/>
                  </a:lnTo>
                  <a:lnTo>
                    <a:pt x="3861" y="14908"/>
                  </a:lnTo>
                  <a:lnTo>
                    <a:pt x="3902" y="14892"/>
                  </a:lnTo>
                  <a:lnTo>
                    <a:pt x="3941" y="14874"/>
                  </a:lnTo>
                  <a:lnTo>
                    <a:pt x="3982" y="14856"/>
                  </a:lnTo>
                  <a:lnTo>
                    <a:pt x="4020" y="14837"/>
                  </a:lnTo>
                  <a:lnTo>
                    <a:pt x="4059" y="14816"/>
                  </a:lnTo>
                  <a:lnTo>
                    <a:pt x="4097" y="14794"/>
                  </a:lnTo>
                  <a:lnTo>
                    <a:pt x="4135" y="14772"/>
                  </a:lnTo>
                  <a:lnTo>
                    <a:pt x="4171" y="14750"/>
                  </a:lnTo>
                  <a:lnTo>
                    <a:pt x="4207" y="14726"/>
                  </a:lnTo>
                  <a:lnTo>
                    <a:pt x="4242" y="14701"/>
                  </a:lnTo>
                  <a:lnTo>
                    <a:pt x="4277" y="14676"/>
                  </a:lnTo>
                  <a:lnTo>
                    <a:pt x="4312" y="14650"/>
                  </a:lnTo>
                  <a:lnTo>
                    <a:pt x="4345" y="14623"/>
                  </a:lnTo>
                  <a:lnTo>
                    <a:pt x="4378" y="14595"/>
                  </a:lnTo>
                  <a:lnTo>
                    <a:pt x="4410" y="14566"/>
                  </a:lnTo>
                  <a:lnTo>
                    <a:pt x="4441" y="14537"/>
                  </a:lnTo>
                  <a:lnTo>
                    <a:pt x="4473" y="14507"/>
                  </a:lnTo>
                  <a:lnTo>
                    <a:pt x="4473" y="14505"/>
                  </a:lnTo>
                  <a:lnTo>
                    <a:pt x="4503" y="14474"/>
                  </a:lnTo>
                  <a:lnTo>
                    <a:pt x="4532" y="14442"/>
                  </a:lnTo>
                  <a:lnTo>
                    <a:pt x="4561" y="14410"/>
                  </a:lnTo>
                  <a:lnTo>
                    <a:pt x="4588" y="14377"/>
                  </a:lnTo>
                  <a:lnTo>
                    <a:pt x="4616" y="14344"/>
                  </a:lnTo>
                  <a:lnTo>
                    <a:pt x="4643" y="14310"/>
                  </a:lnTo>
                  <a:lnTo>
                    <a:pt x="4668" y="14274"/>
                  </a:lnTo>
                  <a:lnTo>
                    <a:pt x="4693" y="14238"/>
                  </a:lnTo>
                  <a:lnTo>
                    <a:pt x="4716" y="14202"/>
                  </a:lnTo>
                  <a:lnTo>
                    <a:pt x="4739" y="14166"/>
                  </a:lnTo>
                  <a:lnTo>
                    <a:pt x="4761" y="14129"/>
                  </a:lnTo>
                  <a:lnTo>
                    <a:pt x="4783" y="14090"/>
                  </a:lnTo>
                  <a:lnTo>
                    <a:pt x="4804" y="14052"/>
                  </a:lnTo>
                  <a:lnTo>
                    <a:pt x="4823" y="14013"/>
                  </a:lnTo>
                  <a:lnTo>
                    <a:pt x="4841" y="13974"/>
                  </a:lnTo>
                  <a:lnTo>
                    <a:pt x="4859" y="13934"/>
                  </a:lnTo>
                  <a:lnTo>
                    <a:pt x="4875" y="13893"/>
                  </a:lnTo>
                  <a:lnTo>
                    <a:pt x="4891" y="13852"/>
                  </a:lnTo>
                  <a:lnTo>
                    <a:pt x="4906" y="13811"/>
                  </a:lnTo>
                  <a:lnTo>
                    <a:pt x="4919" y="13769"/>
                  </a:lnTo>
                  <a:lnTo>
                    <a:pt x="4932" y="13726"/>
                  </a:lnTo>
                  <a:lnTo>
                    <a:pt x="4944" y="13684"/>
                  </a:lnTo>
                  <a:lnTo>
                    <a:pt x="4955" y="13641"/>
                  </a:lnTo>
                  <a:lnTo>
                    <a:pt x="4965" y="13597"/>
                  </a:lnTo>
                  <a:lnTo>
                    <a:pt x="4973" y="13553"/>
                  </a:lnTo>
                  <a:lnTo>
                    <a:pt x="4981" y="13508"/>
                  </a:lnTo>
                  <a:lnTo>
                    <a:pt x="4987" y="13464"/>
                  </a:lnTo>
                  <a:lnTo>
                    <a:pt x="4992" y="13419"/>
                  </a:lnTo>
                  <a:lnTo>
                    <a:pt x="4996" y="13373"/>
                  </a:lnTo>
                  <a:lnTo>
                    <a:pt x="4999" y="13328"/>
                  </a:lnTo>
                  <a:lnTo>
                    <a:pt x="5001" y="13283"/>
                  </a:lnTo>
                  <a:lnTo>
                    <a:pt x="5001" y="13236"/>
                  </a:lnTo>
                  <a:lnTo>
                    <a:pt x="5001" y="11094"/>
                  </a:lnTo>
                  <a:lnTo>
                    <a:pt x="2859" y="11094"/>
                  </a:lnTo>
                  <a:lnTo>
                    <a:pt x="2812" y="11094"/>
                  </a:lnTo>
                  <a:lnTo>
                    <a:pt x="2766" y="11096"/>
                  </a:lnTo>
                  <a:lnTo>
                    <a:pt x="2721" y="11099"/>
                  </a:lnTo>
                  <a:lnTo>
                    <a:pt x="2676" y="11103"/>
                  </a:lnTo>
                  <a:lnTo>
                    <a:pt x="2630" y="11108"/>
                  </a:lnTo>
                  <a:lnTo>
                    <a:pt x="2586" y="11114"/>
                  </a:lnTo>
                  <a:lnTo>
                    <a:pt x="2541" y="11122"/>
                  </a:lnTo>
                  <a:lnTo>
                    <a:pt x="2497" y="11130"/>
                  </a:lnTo>
                  <a:lnTo>
                    <a:pt x="2454" y="11140"/>
                  </a:lnTo>
                  <a:lnTo>
                    <a:pt x="2411" y="11151"/>
                  </a:lnTo>
                  <a:lnTo>
                    <a:pt x="2368" y="11163"/>
                  </a:lnTo>
                  <a:lnTo>
                    <a:pt x="2325" y="11176"/>
                  </a:lnTo>
                  <a:lnTo>
                    <a:pt x="2283" y="11189"/>
                  </a:lnTo>
                  <a:lnTo>
                    <a:pt x="2242" y="11204"/>
                  </a:lnTo>
                  <a:lnTo>
                    <a:pt x="2201" y="11220"/>
                  </a:lnTo>
                  <a:lnTo>
                    <a:pt x="2160" y="11236"/>
                  </a:lnTo>
                  <a:lnTo>
                    <a:pt x="2120" y="11254"/>
                  </a:lnTo>
                  <a:lnTo>
                    <a:pt x="2081" y="11272"/>
                  </a:lnTo>
                  <a:lnTo>
                    <a:pt x="2042" y="11291"/>
                  </a:lnTo>
                  <a:lnTo>
                    <a:pt x="2003" y="11312"/>
                  </a:lnTo>
                  <a:lnTo>
                    <a:pt x="1965" y="11333"/>
                  </a:lnTo>
                  <a:lnTo>
                    <a:pt x="1928" y="11356"/>
                  </a:lnTo>
                  <a:lnTo>
                    <a:pt x="1892" y="11379"/>
                  </a:lnTo>
                  <a:lnTo>
                    <a:pt x="1855" y="11403"/>
                  </a:lnTo>
                  <a:lnTo>
                    <a:pt x="1819" y="11427"/>
                  </a:lnTo>
                  <a:lnTo>
                    <a:pt x="1784" y="11452"/>
                  </a:lnTo>
                  <a:lnTo>
                    <a:pt x="1750" y="11479"/>
                  </a:lnTo>
                  <a:lnTo>
                    <a:pt x="1717" y="11506"/>
                  </a:lnTo>
                  <a:lnTo>
                    <a:pt x="1683" y="11534"/>
                  </a:lnTo>
                  <a:lnTo>
                    <a:pt x="1651" y="11563"/>
                  </a:lnTo>
                  <a:lnTo>
                    <a:pt x="1620" y="11592"/>
                  </a:lnTo>
                  <a:lnTo>
                    <a:pt x="1589" y="11622"/>
                  </a:lnTo>
                  <a:lnTo>
                    <a:pt x="1587" y="11622"/>
                  </a:lnTo>
                  <a:lnTo>
                    <a:pt x="1557" y="11653"/>
                  </a:lnTo>
                  <a:lnTo>
                    <a:pt x="1527" y="11685"/>
                  </a:lnTo>
                  <a:lnTo>
                    <a:pt x="1498" y="11717"/>
                  </a:lnTo>
                  <a:lnTo>
                    <a:pt x="1471" y="11750"/>
                  </a:lnTo>
                  <a:lnTo>
                    <a:pt x="1444" y="11783"/>
                  </a:lnTo>
                  <a:lnTo>
                    <a:pt x="1418" y="11817"/>
                  </a:lnTo>
                  <a:lnTo>
                    <a:pt x="1393" y="11852"/>
                  </a:lnTo>
                  <a:lnTo>
                    <a:pt x="1367" y="11888"/>
                  </a:lnTo>
                  <a:lnTo>
                    <a:pt x="1343" y="11924"/>
                  </a:lnTo>
                  <a:lnTo>
                    <a:pt x="1321" y="11960"/>
                  </a:lnTo>
                  <a:lnTo>
                    <a:pt x="1299" y="11997"/>
                  </a:lnTo>
                  <a:lnTo>
                    <a:pt x="1278" y="12036"/>
                  </a:lnTo>
                  <a:lnTo>
                    <a:pt x="1257" y="12075"/>
                  </a:lnTo>
                  <a:lnTo>
                    <a:pt x="1238" y="12113"/>
                  </a:lnTo>
                  <a:lnTo>
                    <a:pt x="1220" y="12153"/>
                  </a:lnTo>
                  <a:lnTo>
                    <a:pt x="1201" y="12192"/>
                  </a:lnTo>
                  <a:lnTo>
                    <a:pt x="1185" y="12234"/>
                  </a:lnTo>
                  <a:lnTo>
                    <a:pt x="1169" y="12274"/>
                  </a:lnTo>
                  <a:lnTo>
                    <a:pt x="1155" y="12315"/>
                  </a:lnTo>
                  <a:lnTo>
                    <a:pt x="1141" y="12357"/>
                  </a:lnTo>
                  <a:lnTo>
                    <a:pt x="1128" y="12400"/>
                  </a:lnTo>
                  <a:lnTo>
                    <a:pt x="1117" y="12443"/>
                  </a:lnTo>
                  <a:lnTo>
                    <a:pt x="1107" y="12486"/>
                  </a:lnTo>
                  <a:lnTo>
                    <a:pt x="1097" y="12529"/>
                  </a:lnTo>
                  <a:lnTo>
                    <a:pt x="1089" y="12574"/>
                  </a:lnTo>
                  <a:lnTo>
                    <a:pt x="1081" y="12618"/>
                  </a:lnTo>
                  <a:lnTo>
                    <a:pt x="1075" y="12663"/>
                  </a:lnTo>
                  <a:lnTo>
                    <a:pt x="1070" y="12707"/>
                  </a:lnTo>
                  <a:lnTo>
                    <a:pt x="1066" y="12754"/>
                  </a:lnTo>
                  <a:lnTo>
                    <a:pt x="1063" y="12799"/>
                  </a:lnTo>
                  <a:lnTo>
                    <a:pt x="1061" y="12845"/>
                  </a:lnTo>
                  <a:lnTo>
                    <a:pt x="1061" y="12891"/>
                  </a:lnTo>
                  <a:lnTo>
                    <a:pt x="1061" y="13236"/>
                  </a:lnTo>
                  <a:lnTo>
                    <a:pt x="1061" y="13283"/>
                  </a:lnTo>
                  <a:lnTo>
                    <a:pt x="1063" y="13328"/>
                  </a:lnTo>
                  <a:lnTo>
                    <a:pt x="1066" y="13374"/>
                  </a:lnTo>
                  <a:lnTo>
                    <a:pt x="1070" y="13420"/>
                  </a:lnTo>
                  <a:lnTo>
                    <a:pt x="1075" y="13464"/>
                  </a:lnTo>
                  <a:lnTo>
                    <a:pt x="1081" y="13509"/>
                  </a:lnTo>
                  <a:lnTo>
                    <a:pt x="1089" y="13553"/>
                  </a:lnTo>
                  <a:lnTo>
                    <a:pt x="1097" y="13598"/>
                  </a:lnTo>
                  <a:lnTo>
                    <a:pt x="1107" y="13641"/>
                  </a:lnTo>
                  <a:lnTo>
                    <a:pt x="1117" y="13684"/>
                  </a:lnTo>
                  <a:lnTo>
                    <a:pt x="1128" y="13727"/>
                  </a:lnTo>
                  <a:lnTo>
                    <a:pt x="1141" y="13770"/>
                  </a:lnTo>
                  <a:lnTo>
                    <a:pt x="1155" y="13812"/>
                  </a:lnTo>
                  <a:lnTo>
                    <a:pt x="1169" y="13853"/>
                  </a:lnTo>
                  <a:lnTo>
                    <a:pt x="1185" y="13894"/>
                  </a:lnTo>
                  <a:lnTo>
                    <a:pt x="1201" y="13935"/>
                  </a:lnTo>
                  <a:lnTo>
                    <a:pt x="1220" y="13975"/>
                  </a:lnTo>
                  <a:lnTo>
                    <a:pt x="1238" y="14014"/>
                  </a:lnTo>
                  <a:lnTo>
                    <a:pt x="1257" y="14053"/>
                  </a:lnTo>
                  <a:lnTo>
                    <a:pt x="1278" y="14091"/>
                  </a:lnTo>
                  <a:lnTo>
                    <a:pt x="1299" y="14130"/>
                  </a:lnTo>
                  <a:lnTo>
                    <a:pt x="1321" y="14167"/>
                  </a:lnTo>
                  <a:lnTo>
                    <a:pt x="1343" y="14203"/>
                  </a:lnTo>
                  <a:lnTo>
                    <a:pt x="1367" y="14239"/>
                  </a:lnTo>
                  <a:lnTo>
                    <a:pt x="1393" y="14274"/>
                  </a:lnTo>
                  <a:lnTo>
                    <a:pt x="1418" y="14310"/>
                  </a:lnTo>
                  <a:lnTo>
                    <a:pt x="1444" y="14344"/>
                  </a:lnTo>
                  <a:lnTo>
                    <a:pt x="1471" y="14377"/>
                  </a:lnTo>
                  <a:lnTo>
                    <a:pt x="1498" y="14410"/>
                  </a:lnTo>
                  <a:lnTo>
                    <a:pt x="1527" y="14442"/>
                  </a:lnTo>
                  <a:lnTo>
                    <a:pt x="1557" y="14475"/>
                  </a:lnTo>
                  <a:lnTo>
                    <a:pt x="1587" y="14505"/>
                  </a:lnTo>
                  <a:lnTo>
                    <a:pt x="1589" y="14507"/>
                  </a:lnTo>
                  <a:lnTo>
                    <a:pt x="1619" y="14537"/>
                  </a:lnTo>
                  <a:lnTo>
                    <a:pt x="1651" y="14566"/>
                  </a:lnTo>
                  <a:lnTo>
                    <a:pt x="1683" y="14595"/>
                  </a:lnTo>
                  <a:lnTo>
                    <a:pt x="1717" y="14623"/>
                  </a:lnTo>
                  <a:lnTo>
                    <a:pt x="1750" y="14650"/>
                  </a:lnTo>
                  <a:lnTo>
                    <a:pt x="1784" y="14676"/>
                  </a:lnTo>
                  <a:lnTo>
                    <a:pt x="1819" y="14701"/>
                  </a:lnTo>
                  <a:lnTo>
                    <a:pt x="1854" y="14726"/>
                  </a:lnTo>
                  <a:lnTo>
                    <a:pt x="1891" y="14750"/>
                  </a:lnTo>
                  <a:lnTo>
                    <a:pt x="1927" y="14772"/>
                  </a:lnTo>
                  <a:lnTo>
                    <a:pt x="1964" y="14794"/>
                  </a:lnTo>
                  <a:lnTo>
                    <a:pt x="2002" y="14816"/>
                  </a:lnTo>
                  <a:lnTo>
                    <a:pt x="2041" y="14837"/>
                  </a:lnTo>
                  <a:lnTo>
                    <a:pt x="2080" y="14856"/>
                  </a:lnTo>
                  <a:lnTo>
                    <a:pt x="2119" y="14874"/>
                  </a:lnTo>
                  <a:lnTo>
                    <a:pt x="2159" y="14892"/>
                  </a:lnTo>
                  <a:lnTo>
                    <a:pt x="2200" y="14908"/>
                  </a:lnTo>
                  <a:lnTo>
                    <a:pt x="2241" y="14924"/>
                  </a:lnTo>
                  <a:lnTo>
                    <a:pt x="2282" y="14938"/>
                  </a:lnTo>
                  <a:lnTo>
                    <a:pt x="2324" y="14952"/>
                  </a:lnTo>
                  <a:lnTo>
                    <a:pt x="2367" y="14965"/>
                  </a:lnTo>
                  <a:lnTo>
                    <a:pt x="2410" y="14977"/>
                  </a:lnTo>
                  <a:lnTo>
                    <a:pt x="2453" y="14987"/>
                  </a:lnTo>
                  <a:lnTo>
                    <a:pt x="2496" y="14997"/>
                  </a:lnTo>
                  <a:lnTo>
                    <a:pt x="2541" y="15005"/>
                  </a:lnTo>
                  <a:lnTo>
                    <a:pt x="2585" y="15013"/>
                  </a:lnTo>
                  <a:lnTo>
                    <a:pt x="2630" y="15019"/>
                  </a:lnTo>
                  <a:lnTo>
                    <a:pt x="2675" y="15024"/>
                  </a:lnTo>
                  <a:lnTo>
                    <a:pt x="2720" y="15028"/>
                  </a:lnTo>
                  <a:lnTo>
                    <a:pt x="2766" y="15031"/>
                  </a:lnTo>
                  <a:lnTo>
                    <a:pt x="2812" y="15033"/>
                  </a:lnTo>
                  <a:lnTo>
                    <a:pt x="2859" y="15033"/>
                  </a:lnTo>
                  <a:close/>
                  <a:moveTo>
                    <a:pt x="2859" y="0"/>
                  </a:moveTo>
                  <a:lnTo>
                    <a:pt x="3203" y="0"/>
                  </a:lnTo>
                  <a:lnTo>
                    <a:pt x="3277" y="1"/>
                  </a:lnTo>
                  <a:lnTo>
                    <a:pt x="3350" y="4"/>
                  </a:lnTo>
                  <a:lnTo>
                    <a:pt x="3422" y="8"/>
                  </a:lnTo>
                  <a:lnTo>
                    <a:pt x="3495" y="15"/>
                  </a:lnTo>
                  <a:lnTo>
                    <a:pt x="3566" y="23"/>
                  </a:lnTo>
                  <a:lnTo>
                    <a:pt x="3637" y="33"/>
                  </a:lnTo>
                  <a:lnTo>
                    <a:pt x="3708" y="44"/>
                  </a:lnTo>
                  <a:lnTo>
                    <a:pt x="3777" y="58"/>
                  </a:lnTo>
                  <a:lnTo>
                    <a:pt x="3847" y="73"/>
                  </a:lnTo>
                  <a:lnTo>
                    <a:pt x="3915" y="91"/>
                  </a:lnTo>
                  <a:lnTo>
                    <a:pt x="3984" y="109"/>
                  </a:lnTo>
                  <a:lnTo>
                    <a:pt x="4051" y="129"/>
                  </a:lnTo>
                  <a:lnTo>
                    <a:pt x="4117" y="151"/>
                  </a:lnTo>
                  <a:lnTo>
                    <a:pt x="4184" y="174"/>
                  </a:lnTo>
                  <a:lnTo>
                    <a:pt x="4249" y="199"/>
                  </a:lnTo>
                  <a:lnTo>
                    <a:pt x="4314" y="225"/>
                  </a:lnTo>
                  <a:lnTo>
                    <a:pt x="4377" y="253"/>
                  </a:lnTo>
                  <a:lnTo>
                    <a:pt x="4439" y="283"/>
                  </a:lnTo>
                  <a:lnTo>
                    <a:pt x="4502" y="314"/>
                  </a:lnTo>
                  <a:lnTo>
                    <a:pt x="4563" y="346"/>
                  </a:lnTo>
                  <a:lnTo>
                    <a:pt x="4624" y="380"/>
                  </a:lnTo>
                  <a:lnTo>
                    <a:pt x="4683" y="415"/>
                  </a:lnTo>
                  <a:lnTo>
                    <a:pt x="4741" y="452"/>
                  </a:lnTo>
                  <a:lnTo>
                    <a:pt x="4799" y="490"/>
                  </a:lnTo>
                  <a:lnTo>
                    <a:pt x="4855" y="529"/>
                  </a:lnTo>
                  <a:lnTo>
                    <a:pt x="4911" y="569"/>
                  </a:lnTo>
                  <a:lnTo>
                    <a:pt x="4966" y="612"/>
                  </a:lnTo>
                  <a:lnTo>
                    <a:pt x="5019" y="655"/>
                  </a:lnTo>
                  <a:lnTo>
                    <a:pt x="5071" y="699"/>
                  </a:lnTo>
                  <a:lnTo>
                    <a:pt x="5123" y="744"/>
                  </a:lnTo>
                  <a:lnTo>
                    <a:pt x="5173" y="791"/>
                  </a:lnTo>
                  <a:lnTo>
                    <a:pt x="5222" y="839"/>
                  </a:lnTo>
                  <a:lnTo>
                    <a:pt x="5271" y="888"/>
                  </a:lnTo>
                  <a:lnTo>
                    <a:pt x="5317" y="938"/>
                  </a:lnTo>
                  <a:lnTo>
                    <a:pt x="5362" y="990"/>
                  </a:lnTo>
                  <a:lnTo>
                    <a:pt x="5406" y="1042"/>
                  </a:lnTo>
                  <a:lnTo>
                    <a:pt x="5450" y="1095"/>
                  </a:lnTo>
                  <a:lnTo>
                    <a:pt x="5492" y="1150"/>
                  </a:lnTo>
                  <a:lnTo>
                    <a:pt x="5532" y="1205"/>
                  </a:lnTo>
                  <a:lnTo>
                    <a:pt x="5571" y="1262"/>
                  </a:lnTo>
                  <a:lnTo>
                    <a:pt x="5610" y="1320"/>
                  </a:lnTo>
                  <a:lnTo>
                    <a:pt x="5646" y="1378"/>
                  </a:lnTo>
                  <a:lnTo>
                    <a:pt x="5681" y="1437"/>
                  </a:lnTo>
                  <a:lnTo>
                    <a:pt x="5715" y="1498"/>
                  </a:lnTo>
                  <a:lnTo>
                    <a:pt x="5748" y="1559"/>
                  </a:lnTo>
                  <a:lnTo>
                    <a:pt x="5779" y="1621"/>
                  </a:lnTo>
                  <a:lnTo>
                    <a:pt x="5808" y="1684"/>
                  </a:lnTo>
                  <a:lnTo>
                    <a:pt x="5836" y="1747"/>
                  </a:lnTo>
                  <a:lnTo>
                    <a:pt x="5862" y="1811"/>
                  </a:lnTo>
                  <a:lnTo>
                    <a:pt x="5887" y="1877"/>
                  </a:lnTo>
                  <a:lnTo>
                    <a:pt x="5911" y="1943"/>
                  </a:lnTo>
                  <a:lnTo>
                    <a:pt x="5932" y="2010"/>
                  </a:lnTo>
                  <a:lnTo>
                    <a:pt x="5952" y="2077"/>
                  </a:lnTo>
                  <a:lnTo>
                    <a:pt x="5971" y="2145"/>
                  </a:lnTo>
                  <a:lnTo>
                    <a:pt x="5988" y="2214"/>
                  </a:lnTo>
                  <a:lnTo>
                    <a:pt x="6003" y="2283"/>
                  </a:lnTo>
                  <a:lnTo>
                    <a:pt x="6016" y="2353"/>
                  </a:lnTo>
                  <a:lnTo>
                    <a:pt x="6028" y="2423"/>
                  </a:lnTo>
                  <a:lnTo>
                    <a:pt x="6038" y="2494"/>
                  </a:lnTo>
                  <a:lnTo>
                    <a:pt x="6046" y="2566"/>
                  </a:lnTo>
                  <a:lnTo>
                    <a:pt x="6053" y="2638"/>
                  </a:lnTo>
                  <a:lnTo>
                    <a:pt x="6057" y="2711"/>
                  </a:lnTo>
                  <a:lnTo>
                    <a:pt x="6060" y="2783"/>
                  </a:lnTo>
                  <a:lnTo>
                    <a:pt x="6061" y="2857"/>
                  </a:lnTo>
                  <a:lnTo>
                    <a:pt x="6061" y="4999"/>
                  </a:lnTo>
                  <a:lnTo>
                    <a:pt x="9633" y="4999"/>
                  </a:lnTo>
                  <a:lnTo>
                    <a:pt x="9633" y="2857"/>
                  </a:lnTo>
                  <a:lnTo>
                    <a:pt x="9634" y="2784"/>
                  </a:lnTo>
                  <a:lnTo>
                    <a:pt x="9637" y="2711"/>
                  </a:lnTo>
                  <a:lnTo>
                    <a:pt x="9641" y="2638"/>
                  </a:lnTo>
                  <a:lnTo>
                    <a:pt x="9648" y="2567"/>
                  </a:lnTo>
                  <a:lnTo>
                    <a:pt x="9656" y="2495"/>
                  </a:lnTo>
                  <a:lnTo>
                    <a:pt x="9666" y="2424"/>
                  </a:lnTo>
                  <a:lnTo>
                    <a:pt x="9678" y="2354"/>
                  </a:lnTo>
                  <a:lnTo>
                    <a:pt x="9691" y="2284"/>
                  </a:lnTo>
                  <a:lnTo>
                    <a:pt x="9706" y="2215"/>
                  </a:lnTo>
                  <a:lnTo>
                    <a:pt x="9723" y="2146"/>
                  </a:lnTo>
                  <a:lnTo>
                    <a:pt x="9741" y="2078"/>
                  </a:lnTo>
                  <a:lnTo>
                    <a:pt x="9762" y="2011"/>
                  </a:lnTo>
                  <a:lnTo>
                    <a:pt x="9783" y="1944"/>
                  </a:lnTo>
                  <a:lnTo>
                    <a:pt x="9807" y="1879"/>
                  </a:lnTo>
                  <a:lnTo>
                    <a:pt x="9832" y="1813"/>
                  </a:lnTo>
                  <a:lnTo>
                    <a:pt x="9858" y="1749"/>
                  </a:lnTo>
                  <a:lnTo>
                    <a:pt x="9886" y="1686"/>
                  </a:lnTo>
                  <a:lnTo>
                    <a:pt x="9915" y="1622"/>
                  </a:lnTo>
                  <a:lnTo>
                    <a:pt x="9946" y="1561"/>
                  </a:lnTo>
                  <a:lnTo>
                    <a:pt x="9979" y="1500"/>
                  </a:lnTo>
                  <a:lnTo>
                    <a:pt x="10013" y="1439"/>
                  </a:lnTo>
                  <a:lnTo>
                    <a:pt x="10048" y="1380"/>
                  </a:lnTo>
                  <a:lnTo>
                    <a:pt x="10085" y="1322"/>
                  </a:lnTo>
                  <a:lnTo>
                    <a:pt x="10123" y="1263"/>
                  </a:lnTo>
                  <a:lnTo>
                    <a:pt x="10162" y="1207"/>
                  </a:lnTo>
                  <a:lnTo>
                    <a:pt x="10203" y="1152"/>
                  </a:lnTo>
                  <a:lnTo>
                    <a:pt x="10244" y="1097"/>
                  </a:lnTo>
                  <a:lnTo>
                    <a:pt x="10288" y="1044"/>
                  </a:lnTo>
                  <a:lnTo>
                    <a:pt x="10332" y="991"/>
                  </a:lnTo>
                  <a:lnTo>
                    <a:pt x="10378" y="939"/>
                  </a:lnTo>
                  <a:lnTo>
                    <a:pt x="10424" y="889"/>
                  </a:lnTo>
                  <a:lnTo>
                    <a:pt x="10473" y="840"/>
                  </a:lnTo>
                  <a:lnTo>
                    <a:pt x="10472" y="839"/>
                  </a:lnTo>
                  <a:lnTo>
                    <a:pt x="10521" y="791"/>
                  </a:lnTo>
                  <a:lnTo>
                    <a:pt x="10571" y="744"/>
                  </a:lnTo>
                  <a:lnTo>
                    <a:pt x="10623" y="699"/>
                  </a:lnTo>
                  <a:lnTo>
                    <a:pt x="10675" y="655"/>
                  </a:lnTo>
                  <a:lnTo>
                    <a:pt x="10728" y="612"/>
                  </a:lnTo>
                  <a:lnTo>
                    <a:pt x="10783" y="569"/>
                  </a:lnTo>
                  <a:lnTo>
                    <a:pt x="10839" y="529"/>
                  </a:lnTo>
                  <a:lnTo>
                    <a:pt x="10895" y="490"/>
                  </a:lnTo>
                  <a:lnTo>
                    <a:pt x="10953" y="452"/>
                  </a:lnTo>
                  <a:lnTo>
                    <a:pt x="11011" y="415"/>
                  </a:lnTo>
                  <a:lnTo>
                    <a:pt x="11070" y="380"/>
                  </a:lnTo>
                  <a:lnTo>
                    <a:pt x="11131" y="346"/>
                  </a:lnTo>
                  <a:lnTo>
                    <a:pt x="11192" y="314"/>
                  </a:lnTo>
                  <a:lnTo>
                    <a:pt x="11254" y="283"/>
                  </a:lnTo>
                  <a:lnTo>
                    <a:pt x="11317" y="253"/>
                  </a:lnTo>
                  <a:lnTo>
                    <a:pt x="11380" y="225"/>
                  </a:lnTo>
                  <a:lnTo>
                    <a:pt x="11445" y="199"/>
                  </a:lnTo>
                  <a:lnTo>
                    <a:pt x="11510" y="174"/>
                  </a:lnTo>
                  <a:lnTo>
                    <a:pt x="11577" y="151"/>
                  </a:lnTo>
                  <a:lnTo>
                    <a:pt x="11643" y="129"/>
                  </a:lnTo>
                  <a:lnTo>
                    <a:pt x="11710" y="109"/>
                  </a:lnTo>
                  <a:lnTo>
                    <a:pt x="11779" y="91"/>
                  </a:lnTo>
                  <a:lnTo>
                    <a:pt x="11847" y="73"/>
                  </a:lnTo>
                  <a:lnTo>
                    <a:pt x="11917" y="58"/>
                  </a:lnTo>
                  <a:lnTo>
                    <a:pt x="11986" y="44"/>
                  </a:lnTo>
                  <a:lnTo>
                    <a:pt x="12057" y="33"/>
                  </a:lnTo>
                  <a:lnTo>
                    <a:pt x="12128" y="23"/>
                  </a:lnTo>
                  <a:lnTo>
                    <a:pt x="12199" y="15"/>
                  </a:lnTo>
                  <a:lnTo>
                    <a:pt x="12272" y="8"/>
                  </a:lnTo>
                  <a:lnTo>
                    <a:pt x="12344" y="4"/>
                  </a:lnTo>
                  <a:lnTo>
                    <a:pt x="12417" y="1"/>
                  </a:lnTo>
                  <a:lnTo>
                    <a:pt x="12491" y="0"/>
                  </a:lnTo>
                  <a:lnTo>
                    <a:pt x="12835" y="0"/>
                  </a:lnTo>
                  <a:lnTo>
                    <a:pt x="12910" y="1"/>
                  </a:lnTo>
                  <a:lnTo>
                    <a:pt x="12982" y="4"/>
                  </a:lnTo>
                  <a:lnTo>
                    <a:pt x="13055" y="8"/>
                  </a:lnTo>
                  <a:lnTo>
                    <a:pt x="13127" y="15"/>
                  </a:lnTo>
                  <a:lnTo>
                    <a:pt x="13199" y="23"/>
                  </a:lnTo>
                  <a:lnTo>
                    <a:pt x="13270" y="33"/>
                  </a:lnTo>
                  <a:lnTo>
                    <a:pt x="13340" y="44"/>
                  </a:lnTo>
                  <a:lnTo>
                    <a:pt x="13410" y="58"/>
                  </a:lnTo>
                  <a:lnTo>
                    <a:pt x="13479" y="73"/>
                  </a:lnTo>
                  <a:lnTo>
                    <a:pt x="13548" y="91"/>
                  </a:lnTo>
                  <a:lnTo>
                    <a:pt x="13616" y="109"/>
                  </a:lnTo>
                  <a:lnTo>
                    <a:pt x="13684" y="129"/>
                  </a:lnTo>
                  <a:lnTo>
                    <a:pt x="13750" y="151"/>
                  </a:lnTo>
                  <a:lnTo>
                    <a:pt x="13816" y="174"/>
                  </a:lnTo>
                  <a:lnTo>
                    <a:pt x="13882" y="199"/>
                  </a:lnTo>
                  <a:lnTo>
                    <a:pt x="13946" y="225"/>
                  </a:lnTo>
                  <a:lnTo>
                    <a:pt x="14010" y="253"/>
                  </a:lnTo>
                  <a:lnTo>
                    <a:pt x="14072" y="283"/>
                  </a:lnTo>
                  <a:lnTo>
                    <a:pt x="14134" y="314"/>
                  </a:lnTo>
                  <a:lnTo>
                    <a:pt x="14196" y="346"/>
                  </a:lnTo>
                  <a:lnTo>
                    <a:pt x="14256" y="380"/>
                  </a:lnTo>
                  <a:lnTo>
                    <a:pt x="14315" y="415"/>
                  </a:lnTo>
                  <a:lnTo>
                    <a:pt x="14374" y="452"/>
                  </a:lnTo>
                  <a:lnTo>
                    <a:pt x="14431" y="490"/>
                  </a:lnTo>
                  <a:lnTo>
                    <a:pt x="14488" y="529"/>
                  </a:lnTo>
                  <a:lnTo>
                    <a:pt x="14544" y="569"/>
                  </a:lnTo>
                  <a:lnTo>
                    <a:pt x="14598" y="612"/>
                  </a:lnTo>
                  <a:lnTo>
                    <a:pt x="14652" y="655"/>
                  </a:lnTo>
                  <a:lnTo>
                    <a:pt x="14704" y="699"/>
                  </a:lnTo>
                  <a:lnTo>
                    <a:pt x="14755" y="744"/>
                  </a:lnTo>
                  <a:lnTo>
                    <a:pt x="14806" y="791"/>
                  </a:lnTo>
                  <a:lnTo>
                    <a:pt x="14855" y="839"/>
                  </a:lnTo>
                  <a:lnTo>
                    <a:pt x="14903" y="888"/>
                  </a:lnTo>
                  <a:lnTo>
                    <a:pt x="14949" y="938"/>
                  </a:lnTo>
                  <a:lnTo>
                    <a:pt x="14995" y="990"/>
                  </a:lnTo>
                  <a:lnTo>
                    <a:pt x="15039" y="1042"/>
                  </a:lnTo>
                  <a:lnTo>
                    <a:pt x="15082" y="1095"/>
                  </a:lnTo>
                  <a:lnTo>
                    <a:pt x="15124" y="1150"/>
                  </a:lnTo>
                  <a:lnTo>
                    <a:pt x="15165" y="1205"/>
                  </a:lnTo>
                  <a:lnTo>
                    <a:pt x="15204" y="1262"/>
                  </a:lnTo>
                  <a:lnTo>
                    <a:pt x="15242" y="1320"/>
                  </a:lnTo>
                  <a:lnTo>
                    <a:pt x="15278" y="1378"/>
                  </a:lnTo>
                  <a:lnTo>
                    <a:pt x="15314" y="1437"/>
                  </a:lnTo>
                  <a:lnTo>
                    <a:pt x="15348" y="1498"/>
                  </a:lnTo>
                  <a:lnTo>
                    <a:pt x="15380" y="1559"/>
                  </a:lnTo>
                  <a:lnTo>
                    <a:pt x="15411" y="1621"/>
                  </a:lnTo>
                  <a:lnTo>
                    <a:pt x="15440" y="1684"/>
                  </a:lnTo>
                  <a:lnTo>
                    <a:pt x="15469" y="1747"/>
                  </a:lnTo>
                  <a:lnTo>
                    <a:pt x="15495" y="1811"/>
                  </a:lnTo>
                  <a:lnTo>
                    <a:pt x="15520" y="1877"/>
                  </a:lnTo>
                  <a:lnTo>
                    <a:pt x="15543" y="1943"/>
                  </a:lnTo>
                  <a:lnTo>
                    <a:pt x="15565" y="2010"/>
                  </a:lnTo>
                  <a:lnTo>
                    <a:pt x="15585" y="2077"/>
                  </a:lnTo>
                  <a:lnTo>
                    <a:pt x="15603" y="2145"/>
                  </a:lnTo>
                  <a:lnTo>
                    <a:pt x="15621" y="2214"/>
                  </a:lnTo>
                  <a:lnTo>
                    <a:pt x="15636" y="2283"/>
                  </a:lnTo>
                  <a:lnTo>
                    <a:pt x="15650" y="2353"/>
                  </a:lnTo>
                  <a:lnTo>
                    <a:pt x="15661" y="2423"/>
                  </a:lnTo>
                  <a:lnTo>
                    <a:pt x="15671" y="2494"/>
                  </a:lnTo>
                  <a:lnTo>
                    <a:pt x="15679" y="2566"/>
                  </a:lnTo>
                  <a:lnTo>
                    <a:pt x="15686" y="2638"/>
                  </a:lnTo>
                  <a:lnTo>
                    <a:pt x="15690" y="2711"/>
                  </a:lnTo>
                  <a:lnTo>
                    <a:pt x="15693" y="2783"/>
                  </a:lnTo>
                  <a:lnTo>
                    <a:pt x="15694" y="2857"/>
                  </a:lnTo>
                  <a:lnTo>
                    <a:pt x="15694" y="3202"/>
                  </a:lnTo>
                  <a:lnTo>
                    <a:pt x="15693" y="3276"/>
                  </a:lnTo>
                  <a:lnTo>
                    <a:pt x="15690" y="3348"/>
                  </a:lnTo>
                  <a:lnTo>
                    <a:pt x="15686" y="3421"/>
                  </a:lnTo>
                  <a:lnTo>
                    <a:pt x="15679" y="3493"/>
                  </a:lnTo>
                  <a:lnTo>
                    <a:pt x="15671" y="3565"/>
                  </a:lnTo>
                  <a:lnTo>
                    <a:pt x="15661" y="3636"/>
                  </a:lnTo>
                  <a:lnTo>
                    <a:pt x="15650" y="3706"/>
                  </a:lnTo>
                  <a:lnTo>
                    <a:pt x="15636" y="3776"/>
                  </a:lnTo>
                  <a:lnTo>
                    <a:pt x="15621" y="3845"/>
                  </a:lnTo>
                  <a:lnTo>
                    <a:pt x="15603" y="3914"/>
                  </a:lnTo>
                  <a:lnTo>
                    <a:pt x="15585" y="3982"/>
                  </a:lnTo>
                  <a:lnTo>
                    <a:pt x="15565" y="4049"/>
                  </a:lnTo>
                  <a:lnTo>
                    <a:pt x="15543" y="4116"/>
                  </a:lnTo>
                  <a:lnTo>
                    <a:pt x="15520" y="4182"/>
                  </a:lnTo>
                  <a:lnTo>
                    <a:pt x="15495" y="4248"/>
                  </a:lnTo>
                  <a:lnTo>
                    <a:pt x="15469" y="4312"/>
                  </a:lnTo>
                  <a:lnTo>
                    <a:pt x="15440" y="4375"/>
                  </a:lnTo>
                  <a:lnTo>
                    <a:pt x="15411" y="4439"/>
                  </a:lnTo>
                  <a:lnTo>
                    <a:pt x="15380" y="4500"/>
                  </a:lnTo>
                  <a:lnTo>
                    <a:pt x="15348" y="4561"/>
                  </a:lnTo>
                  <a:lnTo>
                    <a:pt x="15314" y="4622"/>
                  </a:lnTo>
                  <a:lnTo>
                    <a:pt x="15278" y="4681"/>
                  </a:lnTo>
                  <a:lnTo>
                    <a:pt x="15242" y="4739"/>
                  </a:lnTo>
                  <a:lnTo>
                    <a:pt x="15204" y="4797"/>
                  </a:lnTo>
                  <a:lnTo>
                    <a:pt x="15165" y="4853"/>
                  </a:lnTo>
                  <a:lnTo>
                    <a:pt x="15124" y="4909"/>
                  </a:lnTo>
                  <a:lnTo>
                    <a:pt x="15082" y="4964"/>
                  </a:lnTo>
                  <a:lnTo>
                    <a:pt x="15039" y="5017"/>
                  </a:lnTo>
                  <a:lnTo>
                    <a:pt x="14995" y="5069"/>
                  </a:lnTo>
                  <a:lnTo>
                    <a:pt x="14949" y="5121"/>
                  </a:lnTo>
                  <a:lnTo>
                    <a:pt x="14903" y="5171"/>
                  </a:lnTo>
                  <a:lnTo>
                    <a:pt x="14855" y="5220"/>
                  </a:lnTo>
                  <a:lnTo>
                    <a:pt x="14854" y="5219"/>
                  </a:lnTo>
                  <a:lnTo>
                    <a:pt x="14805" y="5267"/>
                  </a:lnTo>
                  <a:lnTo>
                    <a:pt x="14754" y="5314"/>
                  </a:lnTo>
                  <a:lnTo>
                    <a:pt x="14703" y="5360"/>
                  </a:lnTo>
                  <a:lnTo>
                    <a:pt x="14650" y="5404"/>
                  </a:lnTo>
                  <a:lnTo>
                    <a:pt x="14596" y="5446"/>
                  </a:lnTo>
                  <a:lnTo>
                    <a:pt x="14542" y="5489"/>
                  </a:lnTo>
                  <a:lnTo>
                    <a:pt x="14487" y="5530"/>
                  </a:lnTo>
                  <a:lnTo>
                    <a:pt x="14430" y="5569"/>
                  </a:lnTo>
                  <a:lnTo>
                    <a:pt x="14372" y="5606"/>
                  </a:lnTo>
                  <a:lnTo>
                    <a:pt x="14313" y="5644"/>
                  </a:lnTo>
                  <a:lnTo>
                    <a:pt x="14254" y="5679"/>
                  </a:lnTo>
                  <a:lnTo>
                    <a:pt x="14194" y="5712"/>
                  </a:lnTo>
                  <a:lnTo>
                    <a:pt x="14132" y="5745"/>
                  </a:lnTo>
                  <a:lnTo>
                    <a:pt x="14071" y="5775"/>
                  </a:lnTo>
                  <a:lnTo>
                    <a:pt x="14008" y="5806"/>
                  </a:lnTo>
                  <a:lnTo>
                    <a:pt x="13944" y="5834"/>
                  </a:lnTo>
                  <a:lnTo>
                    <a:pt x="13880" y="5860"/>
                  </a:lnTo>
                  <a:lnTo>
                    <a:pt x="13814" y="5885"/>
                  </a:lnTo>
                  <a:lnTo>
                    <a:pt x="13749" y="5908"/>
                  </a:lnTo>
                  <a:lnTo>
                    <a:pt x="13682" y="5929"/>
                  </a:lnTo>
                  <a:lnTo>
                    <a:pt x="13615" y="5950"/>
                  </a:lnTo>
                  <a:lnTo>
                    <a:pt x="13547" y="5968"/>
                  </a:lnTo>
                  <a:lnTo>
                    <a:pt x="13478" y="5986"/>
                  </a:lnTo>
                  <a:lnTo>
                    <a:pt x="13409" y="6001"/>
                  </a:lnTo>
                  <a:lnTo>
                    <a:pt x="13339" y="6014"/>
                  </a:lnTo>
                  <a:lnTo>
                    <a:pt x="13269" y="6026"/>
                  </a:lnTo>
                  <a:lnTo>
                    <a:pt x="13198" y="6036"/>
                  </a:lnTo>
                  <a:lnTo>
                    <a:pt x="13126" y="6044"/>
                  </a:lnTo>
                  <a:lnTo>
                    <a:pt x="13055" y="6050"/>
                  </a:lnTo>
                  <a:lnTo>
                    <a:pt x="12982" y="6055"/>
                  </a:lnTo>
                  <a:lnTo>
                    <a:pt x="12909" y="6058"/>
                  </a:lnTo>
                  <a:lnTo>
                    <a:pt x="12835" y="6059"/>
                  </a:lnTo>
                  <a:lnTo>
                    <a:pt x="10750" y="6059"/>
                  </a:lnTo>
                  <a:lnTo>
                    <a:pt x="10750" y="10034"/>
                  </a:lnTo>
                  <a:lnTo>
                    <a:pt x="12835" y="10034"/>
                  </a:lnTo>
                  <a:lnTo>
                    <a:pt x="12910" y="10035"/>
                  </a:lnTo>
                  <a:lnTo>
                    <a:pt x="12982" y="10038"/>
                  </a:lnTo>
                  <a:lnTo>
                    <a:pt x="13055" y="10043"/>
                  </a:lnTo>
                  <a:lnTo>
                    <a:pt x="13127" y="10049"/>
                  </a:lnTo>
                  <a:lnTo>
                    <a:pt x="13199" y="10057"/>
                  </a:lnTo>
                  <a:lnTo>
                    <a:pt x="13270" y="10067"/>
                  </a:lnTo>
                  <a:lnTo>
                    <a:pt x="13340" y="10079"/>
                  </a:lnTo>
                  <a:lnTo>
                    <a:pt x="13410" y="10092"/>
                  </a:lnTo>
                  <a:lnTo>
                    <a:pt x="13479" y="10107"/>
                  </a:lnTo>
                  <a:lnTo>
                    <a:pt x="13548" y="10125"/>
                  </a:lnTo>
                  <a:lnTo>
                    <a:pt x="13616" y="10144"/>
                  </a:lnTo>
                  <a:lnTo>
                    <a:pt x="13684" y="10164"/>
                  </a:lnTo>
                  <a:lnTo>
                    <a:pt x="13750" y="10185"/>
                  </a:lnTo>
                  <a:lnTo>
                    <a:pt x="13816" y="10208"/>
                  </a:lnTo>
                  <a:lnTo>
                    <a:pt x="13882" y="10233"/>
                  </a:lnTo>
                  <a:lnTo>
                    <a:pt x="13946" y="10259"/>
                  </a:lnTo>
                  <a:lnTo>
                    <a:pt x="14010" y="10287"/>
                  </a:lnTo>
                  <a:lnTo>
                    <a:pt x="14072" y="10318"/>
                  </a:lnTo>
                  <a:lnTo>
                    <a:pt x="14134" y="10348"/>
                  </a:lnTo>
                  <a:lnTo>
                    <a:pt x="14196" y="10381"/>
                  </a:lnTo>
                  <a:lnTo>
                    <a:pt x="14256" y="10414"/>
                  </a:lnTo>
                  <a:lnTo>
                    <a:pt x="14315" y="10449"/>
                  </a:lnTo>
                  <a:lnTo>
                    <a:pt x="14374" y="10486"/>
                  </a:lnTo>
                  <a:lnTo>
                    <a:pt x="14431" y="10524"/>
                  </a:lnTo>
                  <a:lnTo>
                    <a:pt x="14488" y="10563"/>
                  </a:lnTo>
                  <a:lnTo>
                    <a:pt x="14544" y="10603"/>
                  </a:lnTo>
                  <a:lnTo>
                    <a:pt x="14598" y="10646"/>
                  </a:lnTo>
                  <a:lnTo>
                    <a:pt x="14652" y="10689"/>
                  </a:lnTo>
                  <a:lnTo>
                    <a:pt x="14704" y="10733"/>
                  </a:lnTo>
                  <a:lnTo>
                    <a:pt x="14755" y="10778"/>
                  </a:lnTo>
                  <a:lnTo>
                    <a:pt x="14806" y="10826"/>
                  </a:lnTo>
                  <a:lnTo>
                    <a:pt x="14855" y="10873"/>
                  </a:lnTo>
                  <a:lnTo>
                    <a:pt x="14903" y="10922"/>
                  </a:lnTo>
                  <a:lnTo>
                    <a:pt x="14949" y="10972"/>
                  </a:lnTo>
                  <a:lnTo>
                    <a:pt x="14995" y="11024"/>
                  </a:lnTo>
                  <a:lnTo>
                    <a:pt x="15039" y="11076"/>
                  </a:lnTo>
                  <a:lnTo>
                    <a:pt x="15082" y="11129"/>
                  </a:lnTo>
                  <a:lnTo>
                    <a:pt x="15124" y="11184"/>
                  </a:lnTo>
                  <a:lnTo>
                    <a:pt x="15165" y="11240"/>
                  </a:lnTo>
                  <a:lnTo>
                    <a:pt x="15204" y="11296"/>
                  </a:lnTo>
                  <a:lnTo>
                    <a:pt x="15242" y="11354"/>
                  </a:lnTo>
                  <a:lnTo>
                    <a:pt x="15278" y="11412"/>
                  </a:lnTo>
                  <a:lnTo>
                    <a:pt x="15314" y="11471"/>
                  </a:lnTo>
                  <a:lnTo>
                    <a:pt x="15348" y="11532"/>
                  </a:lnTo>
                  <a:lnTo>
                    <a:pt x="15380" y="11593"/>
                  </a:lnTo>
                  <a:lnTo>
                    <a:pt x="15411" y="11655"/>
                  </a:lnTo>
                  <a:lnTo>
                    <a:pt x="15440" y="11718"/>
                  </a:lnTo>
                  <a:lnTo>
                    <a:pt x="15469" y="11781"/>
                  </a:lnTo>
                  <a:lnTo>
                    <a:pt x="15495" y="11845"/>
                  </a:lnTo>
                  <a:lnTo>
                    <a:pt x="15520" y="11911"/>
                  </a:lnTo>
                  <a:lnTo>
                    <a:pt x="15543" y="11977"/>
                  </a:lnTo>
                  <a:lnTo>
                    <a:pt x="15565" y="12044"/>
                  </a:lnTo>
                  <a:lnTo>
                    <a:pt x="15585" y="12111"/>
                  </a:lnTo>
                  <a:lnTo>
                    <a:pt x="15603" y="12179"/>
                  </a:lnTo>
                  <a:lnTo>
                    <a:pt x="15621" y="12248"/>
                  </a:lnTo>
                  <a:lnTo>
                    <a:pt x="15636" y="12317"/>
                  </a:lnTo>
                  <a:lnTo>
                    <a:pt x="15650" y="12388"/>
                  </a:lnTo>
                  <a:lnTo>
                    <a:pt x="15661" y="12457"/>
                  </a:lnTo>
                  <a:lnTo>
                    <a:pt x="15671" y="12528"/>
                  </a:lnTo>
                  <a:lnTo>
                    <a:pt x="15679" y="12600"/>
                  </a:lnTo>
                  <a:lnTo>
                    <a:pt x="15686" y="12672"/>
                  </a:lnTo>
                  <a:lnTo>
                    <a:pt x="15690" y="12745"/>
                  </a:lnTo>
                  <a:lnTo>
                    <a:pt x="15693" y="12817"/>
                  </a:lnTo>
                  <a:lnTo>
                    <a:pt x="15694" y="12891"/>
                  </a:lnTo>
                  <a:lnTo>
                    <a:pt x="15694" y="13236"/>
                  </a:lnTo>
                  <a:lnTo>
                    <a:pt x="15693" y="13310"/>
                  </a:lnTo>
                  <a:lnTo>
                    <a:pt x="15690" y="13382"/>
                  </a:lnTo>
                  <a:lnTo>
                    <a:pt x="15686" y="13455"/>
                  </a:lnTo>
                  <a:lnTo>
                    <a:pt x="15679" y="13527"/>
                  </a:lnTo>
                  <a:lnTo>
                    <a:pt x="15671" y="13599"/>
                  </a:lnTo>
                  <a:lnTo>
                    <a:pt x="15661" y="13670"/>
                  </a:lnTo>
                  <a:lnTo>
                    <a:pt x="15650" y="13740"/>
                  </a:lnTo>
                  <a:lnTo>
                    <a:pt x="15636" y="13811"/>
                  </a:lnTo>
                  <a:lnTo>
                    <a:pt x="15621" y="13879"/>
                  </a:lnTo>
                  <a:lnTo>
                    <a:pt x="15603" y="13949"/>
                  </a:lnTo>
                  <a:lnTo>
                    <a:pt x="15585" y="14016"/>
                  </a:lnTo>
                  <a:lnTo>
                    <a:pt x="15565" y="14083"/>
                  </a:lnTo>
                  <a:lnTo>
                    <a:pt x="15543" y="14151"/>
                  </a:lnTo>
                  <a:lnTo>
                    <a:pt x="15520" y="14216"/>
                  </a:lnTo>
                  <a:lnTo>
                    <a:pt x="15495" y="14282"/>
                  </a:lnTo>
                  <a:lnTo>
                    <a:pt x="15469" y="14346"/>
                  </a:lnTo>
                  <a:lnTo>
                    <a:pt x="15440" y="14409"/>
                  </a:lnTo>
                  <a:lnTo>
                    <a:pt x="15411" y="14473"/>
                  </a:lnTo>
                  <a:lnTo>
                    <a:pt x="15380" y="14534"/>
                  </a:lnTo>
                  <a:lnTo>
                    <a:pt x="15348" y="14595"/>
                  </a:lnTo>
                  <a:lnTo>
                    <a:pt x="15314" y="14656"/>
                  </a:lnTo>
                  <a:lnTo>
                    <a:pt x="15278" y="14715"/>
                  </a:lnTo>
                  <a:lnTo>
                    <a:pt x="15242" y="14773"/>
                  </a:lnTo>
                  <a:lnTo>
                    <a:pt x="15204" y="14831"/>
                  </a:lnTo>
                  <a:lnTo>
                    <a:pt x="15165" y="14888"/>
                  </a:lnTo>
                  <a:lnTo>
                    <a:pt x="15124" y="14943"/>
                  </a:lnTo>
                  <a:lnTo>
                    <a:pt x="15082" y="14998"/>
                  </a:lnTo>
                  <a:lnTo>
                    <a:pt x="15039" y="15051"/>
                  </a:lnTo>
                  <a:lnTo>
                    <a:pt x="14995" y="15103"/>
                  </a:lnTo>
                  <a:lnTo>
                    <a:pt x="14949" y="15155"/>
                  </a:lnTo>
                  <a:lnTo>
                    <a:pt x="14903" y="15205"/>
                  </a:lnTo>
                  <a:lnTo>
                    <a:pt x="14855" y="15254"/>
                  </a:lnTo>
                  <a:lnTo>
                    <a:pt x="14854" y="15253"/>
                  </a:lnTo>
                  <a:lnTo>
                    <a:pt x="14805" y="15301"/>
                  </a:lnTo>
                  <a:lnTo>
                    <a:pt x="14754" y="15348"/>
                  </a:lnTo>
                  <a:lnTo>
                    <a:pt x="14703" y="15394"/>
                  </a:lnTo>
                  <a:lnTo>
                    <a:pt x="14650" y="15438"/>
                  </a:lnTo>
                  <a:lnTo>
                    <a:pt x="14596" y="15481"/>
                  </a:lnTo>
                  <a:lnTo>
                    <a:pt x="14542" y="15523"/>
                  </a:lnTo>
                  <a:lnTo>
                    <a:pt x="14487" y="15564"/>
                  </a:lnTo>
                  <a:lnTo>
                    <a:pt x="14430" y="15603"/>
                  </a:lnTo>
                  <a:lnTo>
                    <a:pt x="14372" y="15641"/>
                  </a:lnTo>
                  <a:lnTo>
                    <a:pt x="14313" y="15678"/>
                  </a:lnTo>
                  <a:lnTo>
                    <a:pt x="14254" y="15713"/>
                  </a:lnTo>
                  <a:lnTo>
                    <a:pt x="14194" y="15747"/>
                  </a:lnTo>
                  <a:lnTo>
                    <a:pt x="14132" y="15779"/>
                  </a:lnTo>
                  <a:lnTo>
                    <a:pt x="14071" y="15810"/>
                  </a:lnTo>
                  <a:lnTo>
                    <a:pt x="14008" y="15840"/>
                  </a:lnTo>
                  <a:lnTo>
                    <a:pt x="13944" y="15868"/>
                  </a:lnTo>
                  <a:lnTo>
                    <a:pt x="13880" y="15894"/>
                  </a:lnTo>
                  <a:lnTo>
                    <a:pt x="13814" y="15919"/>
                  </a:lnTo>
                  <a:lnTo>
                    <a:pt x="13749" y="15942"/>
                  </a:lnTo>
                  <a:lnTo>
                    <a:pt x="13682" y="15964"/>
                  </a:lnTo>
                  <a:lnTo>
                    <a:pt x="13615" y="15984"/>
                  </a:lnTo>
                  <a:lnTo>
                    <a:pt x="13547" y="16002"/>
                  </a:lnTo>
                  <a:lnTo>
                    <a:pt x="13478" y="16020"/>
                  </a:lnTo>
                  <a:lnTo>
                    <a:pt x="13409" y="16035"/>
                  </a:lnTo>
                  <a:lnTo>
                    <a:pt x="13339" y="16049"/>
                  </a:lnTo>
                  <a:lnTo>
                    <a:pt x="13269" y="16060"/>
                  </a:lnTo>
                  <a:lnTo>
                    <a:pt x="13198" y="16070"/>
                  </a:lnTo>
                  <a:lnTo>
                    <a:pt x="13126" y="16078"/>
                  </a:lnTo>
                  <a:lnTo>
                    <a:pt x="13055" y="16085"/>
                  </a:lnTo>
                  <a:lnTo>
                    <a:pt x="12982" y="16089"/>
                  </a:lnTo>
                  <a:lnTo>
                    <a:pt x="12909" y="16092"/>
                  </a:lnTo>
                  <a:lnTo>
                    <a:pt x="12835" y="16093"/>
                  </a:lnTo>
                  <a:lnTo>
                    <a:pt x="12491" y="16093"/>
                  </a:lnTo>
                  <a:lnTo>
                    <a:pt x="12418" y="16092"/>
                  </a:lnTo>
                  <a:lnTo>
                    <a:pt x="12344" y="16089"/>
                  </a:lnTo>
                  <a:lnTo>
                    <a:pt x="12273" y="16085"/>
                  </a:lnTo>
                  <a:lnTo>
                    <a:pt x="12200" y="16078"/>
                  </a:lnTo>
                  <a:lnTo>
                    <a:pt x="12129" y="16070"/>
                  </a:lnTo>
                  <a:lnTo>
                    <a:pt x="12059" y="16060"/>
                  </a:lnTo>
                  <a:lnTo>
                    <a:pt x="11988" y="16049"/>
                  </a:lnTo>
                  <a:lnTo>
                    <a:pt x="11918" y="16035"/>
                  </a:lnTo>
                  <a:lnTo>
                    <a:pt x="11848" y="16020"/>
                  </a:lnTo>
                  <a:lnTo>
                    <a:pt x="11780" y="16002"/>
                  </a:lnTo>
                  <a:lnTo>
                    <a:pt x="11712" y="15984"/>
                  </a:lnTo>
                  <a:lnTo>
                    <a:pt x="11645" y="15964"/>
                  </a:lnTo>
                  <a:lnTo>
                    <a:pt x="11579" y="15942"/>
                  </a:lnTo>
                  <a:lnTo>
                    <a:pt x="11512" y="15919"/>
                  </a:lnTo>
                  <a:lnTo>
                    <a:pt x="11447" y="15894"/>
                  </a:lnTo>
                  <a:lnTo>
                    <a:pt x="11382" y="15868"/>
                  </a:lnTo>
                  <a:lnTo>
                    <a:pt x="11319" y="15840"/>
                  </a:lnTo>
                  <a:lnTo>
                    <a:pt x="11257" y="15810"/>
                  </a:lnTo>
                  <a:lnTo>
                    <a:pt x="11194" y="15779"/>
                  </a:lnTo>
                  <a:lnTo>
                    <a:pt x="11134" y="15747"/>
                  </a:lnTo>
                  <a:lnTo>
                    <a:pt x="11073" y="15714"/>
                  </a:lnTo>
                  <a:lnTo>
                    <a:pt x="11013" y="15679"/>
                  </a:lnTo>
                  <a:lnTo>
                    <a:pt x="10955" y="15641"/>
                  </a:lnTo>
                  <a:lnTo>
                    <a:pt x="10897" y="15603"/>
                  </a:lnTo>
                  <a:lnTo>
                    <a:pt x="10841" y="15564"/>
                  </a:lnTo>
                  <a:lnTo>
                    <a:pt x="10786" y="15524"/>
                  </a:lnTo>
                  <a:lnTo>
                    <a:pt x="10731" y="15482"/>
                  </a:lnTo>
                  <a:lnTo>
                    <a:pt x="10678" y="15439"/>
                  </a:lnTo>
                  <a:lnTo>
                    <a:pt x="10625" y="15394"/>
                  </a:lnTo>
                  <a:lnTo>
                    <a:pt x="10573" y="15349"/>
                  </a:lnTo>
                  <a:lnTo>
                    <a:pt x="10523" y="15302"/>
                  </a:lnTo>
                  <a:lnTo>
                    <a:pt x="10474" y="15254"/>
                  </a:lnTo>
                  <a:lnTo>
                    <a:pt x="10472" y="15252"/>
                  </a:lnTo>
                  <a:lnTo>
                    <a:pt x="10423" y="15203"/>
                  </a:lnTo>
                  <a:lnTo>
                    <a:pt x="10377" y="15153"/>
                  </a:lnTo>
                  <a:lnTo>
                    <a:pt x="10332" y="15101"/>
                  </a:lnTo>
                  <a:lnTo>
                    <a:pt x="10288" y="15049"/>
                  </a:lnTo>
                  <a:lnTo>
                    <a:pt x="10244" y="14995"/>
                  </a:lnTo>
                  <a:lnTo>
                    <a:pt x="10202" y="14940"/>
                  </a:lnTo>
                  <a:lnTo>
                    <a:pt x="10162" y="14885"/>
                  </a:lnTo>
                  <a:lnTo>
                    <a:pt x="10123" y="14829"/>
                  </a:lnTo>
                  <a:lnTo>
                    <a:pt x="10084" y="14771"/>
                  </a:lnTo>
                  <a:lnTo>
                    <a:pt x="10048" y="14713"/>
                  </a:lnTo>
                  <a:lnTo>
                    <a:pt x="10013" y="14654"/>
                  </a:lnTo>
                  <a:lnTo>
                    <a:pt x="9979" y="14593"/>
                  </a:lnTo>
                  <a:lnTo>
                    <a:pt x="9946" y="14532"/>
                  </a:lnTo>
                  <a:lnTo>
                    <a:pt x="9915" y="14470"/>
                  </a:lnTo>
                  <a:lnTo>
                    <a:pt x="9886" y="14407"/>
                  </a:lnTo>
                  <a:lnTo>
                    <a:pt x="9858" y="14344"/>
                  </a:lnTo>
                  <a:lnTo>
                    <a:pt x="9832" y="14280"/>
                  </a:lnTo>
                  <a:lnTo>
                    <a:pt x="9807" y="14214"/>
                  </a:lnTo>
                  <a:lnTo>
                    <a:pt x="9783" y="14149"/>
                  </a:lnTo>
                  <a:lnTo>
                    <a:pt x="9761" y="14081"/>
                  </a:lnTo>
                  <a:lnTo>
                    <a:pt x="9741" y="14014"/>
                  </a:lnTo>
                  <a:lnTo>
                    <a:pt x="9723" y="13947"/>
                  </a:lnTo>
                  <a:lnTo>
                    <a:pt x="9706" y="13878"/>
                  </a:lnTo>
                  <a:lnTo>
                    <a:pt x="9691" y="13809"/>
                  </a:lnTo>
                  <a:lnTo>
                    <a:pt x="9678" y="13738"/>
                  </a:lnTo>
                  <a:lnTo>
                    <a:pt x="9666" y="13669"/>
                  </a:lnTo>
                  <a:lnTo>
                    <a:pt x="9656" y="13598"/>
                  </a:lnTo>
                  <a:lnTo>
                    <a:pt x="9648" y="13526"/>
                  </a:lnTo>
                  <a:lnTo>
                    <a:pt x="9641" y="13455"/>
                  </a:lnTo>
                  <a:lnTo>
                    <a:pt x="9637" y="13382"/>
                  </a:lnTo>
                  <a:lnTo>
                    <a:pt x="9634" y="13309"/>
                  </a:lnTo>
                  <a:lnTo>
                    <a:pt x="9633" y="13236"/>
                  </a:lnTo>
                  <a:lnTo>
                    <a:pt x="9633" y="10920"/>
                  </a:lnTo>
                  <a:lnTo>
                    <a:pt x="6061" y="10920"/>
                  </a:lnTo>
                  <a:lnTo>
                    <a:pt x="6061" y="13236"/>
                  </a:lnTo>
                  <a:lnTo>
                    <a:pt x="6060" y="13310"/>
                  </a:lnTo>
                  <a:lnTo>
                    <a:pt x="6057" y="13382"/>
                  </a:lnTo>
                  <a:lnTo>
                    <a:pt x="6053" y="13455"/>
                  </a:lnTo>
                  <a:lnTo>
                    <a:pt x="6046" y="13527"/>
                  </a:lnTo>
                  <a:lnTo>
                    <a:pt x="6038" y="13599"/>
                  </a:lnTo>
                  <a:lnTo>
                    <a:pt x="6028" y="13670"/>
                  </a:lnTo>
                  <a:lnTo>
                    <a:pt x="6016" y="13740"/>
                  </a:lnTo>
                  <a:lnTo>
                    <a:pt x="6003" y="13811"/>
                  </a:lnTo>
                  <a:lnTo>
                    <a:pt x="5988" y="13879"/>
                  </a:lnTo>
                  <a:lnTo>
                    <a:pt x="5971" y="13949"/>
                  </a:lnTo>
                  <a:lnTo>
                    <a:pt x="5952" y="14016"/>
                  </a:lnTo>
                  <a:lnTo>
                    <a:pt x="5932" y="14083"/>
                  </a:lnTo>
                  <a:lnTo>
                    <a:pt x="5911" y="14151"/>
                  </a:lnTo>
                  <a:lnTo>
                    <a:pt x="5887" y="14216"/>
                  </a:lnTo>
                  <a:lnTo>
                    <a:pt x="5862" y="14282"/>
                  </a:lnTo>
                  <a:lnTo>
                    <a:pt x="5836" y="14346"/>
                  </a:lnTo>
                  <a:lnTo>
                    <a:pt x="5808" y="14409"/>
                  </a:lnTo>
                  <a:lnTo>
                    <a:pt x="5779" y="14473"/>
                  </a:lnTo>
                  <a:lnTo>
                    <a:pt x="5748" y="14534"/>
                  </a:lnTo>
                  <a:lnTo>
                    <a:pt x="5715" y="14595"/>
                  </a:lnTo>
                  <a:lnTo>
                    <a:pt x="5681" y="14656"/>
                  </a:lnTo>
                  <a:lnTo>
                    <a:pt x="5646" y="14715"/>
                  </a:lnTo>
                  <a:lnTo>
                    <a:pt x="5610" y="14773"/>
                  </a:lnTo>
                  <a:lnTo>
                    <a:pt x="5571" y="14831"/>
                  </a:lnTo>
                  <a:lnTo>
                    <a:pt x="5532" y="14888"/>
                  </a:lnTo>
                  <a:lnTo>
                    <a:pt x="5492" y="14943"/>
                  </a:lnTo>
                  <a:lnTo>
                    <a:pt x="5450" y="14998"/>
                  </a:lnTo>
                  <a:lnTo>
                    <a:pt x="5406" y="15051"/>
                  </a:lnTo>
                  <a:lnTo>
                    <a:pt x="5362" y="15103"/>
                  </a:lnTo>
                  <a:lnTo>
                    <a:pt x="5317" y="15155"/>
                  </a:lnTo>
                  <a:lnTo>
                    <a:pt x="5271" y="15205"/>
                  </a:lnTo>
                  <a:lnTo>
                    <a:pt x="5222" y="15254"/>
                  </a:lnTo>
                  <a:lnTo>
                    <a:pt x="5221" y="15253"/>
                  </a:lnTo>
                  <a:lnTo>
                    <a:pt x="5172" y="15301"/>
                  </a:lnTo>
                  <a:lnTo>
                    <a:pt x="5122" y="15348"/>
                  </a:lnTo>
                  <a:lnTo>
                    <a:pt x="5070" y="15394"/>
                  </a:lnTo>
                  <a:lnTo>
                    <a:pt x="5017" y="15438"/>
                  </a:lnTo>
                  <a:lnTo>
                    <a:pt x="4964" y="15481"/>
                  </a:lnTo>
                  <a:lnTo>
                    <a:pt x="4909" y="15523"/>
                  </a:lnTo>
                  <a:lnTo>
                    <a:pt x="4854" y="15564"/>
                  </a:lnTo>
                  <a:lnTo>
                    <a:pt x="4797" y="15603"/>
                  </a:lnTo>
                  <a:lnTo>
                    <a:pt x="4739" y="15641"/>
                  </a:lnTo>
                  <a:lnTo>
                    <a:pt x="4681" y="15678"/>
                  </a:lnTo>
                  <a:lnTo>
                    <a:pt x="4622" y="15713"/>
                  </a:lnTo>
                  <a:lnTo>
                    <a:pt x="4561" y="15747"/>
                  </a:lnTo>
                  <a:lnTo>
                    <a:pt x="4500" y="15779"/>
                  </a:lnTo>
                  <a:lnTo>
                    <a:pt x="4438" y="15810"/>
                  </a:lnTo>
                  <a:lnTo>
                    <a:pt x="4375" y="15840"/>
                  </a:lnTo>
                  <a:lnTo>
                    <a:pt x="4312" y="15868"/>
                  </a:lnTo>
                  <a:lnTo>
                    <a:pt x="4247" y="15894"/>
                  </a:lnTo>
                  <a:lnTo>
                    <a:pt x="4182" y="15919"/>
                  </a:lnTo>
                  <a:lnTo>
                    <a:pt x="4115" y="15942"/>
                  </a:lnTo>
                  <a:lnTo>
                    <a:pt x="4049" y="15964"/>
                  </a:lnTo>
                  <a:lnTo>
                    <a:pt x="3982" y="15984"/>
                  </a:lnTo>
                  <a:lnTo>
                    <a:pt x="3914" y="16002"/>
                  </a:lnTo>
                  <a:lnTo>
                    <a:pt x="3846" y="16020"/>
                  </a:lnTo>
                  <a:lnTo>
                    <a:pt x="3776" y="16035"/>
                  </a:lnTo>
                  <a:lnTo>
                    <a:pt x="3707" y="16049"/>
                  </a:lnTo>
                  <a:lnTo>
                    <a:pt x="3636" y="16060"/>
                  </a:lnTo>
                  <a:lnTo>
                    <a:pt x="3565" y="16070"/>
                  </a:lnTo>
                  <a:lnTo>
                    <a:pt x="3494" y="16078"/>
                  </a:lnTo>
                  <a:lnTo>
                    <a:pt x="3421" y="16085"/>
                  </a:lnTo>
                  <a:lnTo>
                    <a:pt x="3350" y="16089"/>
                  </a:lnTo>
                  <a:lnTo>
                    <a:pt x="3276" y="16092"/>
                  </a:lnTo>
                  <a:lnTo>
                    <a:pt x="3203" y="16093"/>
                  </a:lnTo>
                  <a:lnTo>
                    <a:pt x="2859" y="16093"/>
                  </a:lnTo>
                  <a:lnTo>
                    <a:pt x="2785" y="16092"/>
                  </a:lnTo>
                  <a:lnTo>
                    <a:pt x="2712" y="16089"/>
                  </a:lnTo>
                  <a:lnTo>
                    <a:pt x="2639" y="16085"/>
                  </a:lnTo>
                  <a:lnTo>
                    <a:pt x="2568" y="16078"/>
                  </a:lnTo>
                  <a:lnTo>
                    <a:pt x="2496" y="16070"/>
                  </a:lnTo>
                  <a:lnTo>
                    <a:pt x="2425" y="16060"/>
                  </a:lnTo>
                  <a:lnTo>
                    <a:pt x="2356" y="16049"/>
                  </a:lnTo>
                  <a:lnTo>
                    <a:pt x="2285" y="16035"/>
                  </a:lnTo>
                  <a:lnTo>
                    <a:pt x="2216" y="16020"/>
                  </a:lnTo>
                  <a:lnTo>
                    <a:pt x="2147" y="16002"/>
                  </a:lnTo>
                  <a:lnTo>
                    <a:pt x="2080" y="15984"/>
                  </a:lnTo>
                  <a:lnTo>
                    <a:pt x="2012" y="15964"/>
                  </a:lnTo>
                  <a:lnTo>
                    <a:pt x="1945" y="15942"/>
                  </a:lnTo>
                  <a:lnTo>
                    <a:pt x="1880" y="15919"/>
                  </a:lnTo>
                  <a:lnTo>
                    <a:pt x="1814" y="15894"/>
                  </a:lnTo>
                  <a:lnTo>
                    <a:pt x="1750" y="15868"/>
                  </a:lnTo>
                  <a:lnTo>
                    <a:pt x="1686" y="15840"/>
                  </a:lnTo>
                  <a:lnTo>
                    <a:pt x="1624" y="15810"/>
                  </a:lnTo>
                  <a:lnTo>
                    <a:pt x="1562" y="15779"/>
                  </a:lnTo>
                  <a:lnTo>
                    <a:pt x="1500" y="15747"/>
                  </a:lnTo>
                  <a:lnTo>
                    <a:pt x="1440" y="15714"/>
                  </a:lnTo>
                  <a:lnTo>
                    <a:pt x="1381" y="15679"/>
                  </a:lnTo>
                  <a:lnTo>
                    <a:pt x="1322" y="15641"/>
                  </a:lnTo>
                  <a:lnTo>
                    <a:pt x="1265" y="15603"/>
                  </a:lnTo>
                  <a:lnTo>
                    <a:pt x="1208" y="15564"/>
                  </a:lnTo>
                  <a:lnTo>
                    <a:pt x="1153" y="15524"/>
                  </a:lnTo>
                  <a:lnTo>
                    <a:pt x="1099" y="15482"/>
                  </a:lnTo>
                  <a:lnTo>
                    <a:pt x="1044" y="15439"/>
                  </a:lnTo>
                  <a:lnTo>
                    <a:pt x="992" y="15394"/>
                  </a:lnTo>
                  <a:lnTo>
                    <a:pt x="941" y="15349"/>
                  </a:lnTo>
                  <a:lnTo>
                    <a:pt x="891" y="15302"/>
                  </a:lnTo>
                  <a:lnTo>
                    <a:pt x="841" y="15254"/>
                  </a:lnTo>
                  <a:lnTo>
                    <a:pt x="839" y="15252"/>
                  </a:lnTo>
                  <a:lnTo>
                    <a:pt x="791" y="15203"/>
                  </a:lnTo>
                  <a:lnTo>
                    <a:pt x="745" y="15153"/>
                  </a:lnTo>
                  <a:lnTo>
                    <a:pt x="699" y="15101"/>
                  </a:lnTo>
                  <a:lnTo>
                    <a:pt x="654" y="15049"/>
                  </a:lnTo>
                  <a:lnTo>
                    <a:pt x="611" y="14995"/>
                  </a:lnTo>
                  <a:lnTo>
                    <a:pt x="570" y="14940"/>
                  </a:lnTo>
                  <a:lnTo>
                    <a:pt x="529" y="14885"/>
                  </a:lnTo>
                  <a:lnTo>
                    <a:pt x="490" y="14829"/>
                  </a:lnTo>
                  <a:lnTo>
                    <a:pt x="452" y="14771"/>
                  </a:lnTo>
                  <a:lnTo>
                    <a:pt x="415" y="14713"/>
                  </a:lnTo>
                  <a:lnTo>
                    <a:pt x="380" y="14654"/>
                  </a:lnTo>
                  <a:lnTo>
                    <a:pt x="346" y="14593"/>
                  </a:lnTo>
                  <a:lnTo>
                    <a:pt x="314" y="14532"/>
                  </a:lnTo>
                  <a:lnTo>
                    <a:pt x="283" y="14470"/>
                  </a:lnTo>
                  <a:lnTo>
                    <a:pt x="254" y="14407"/>
                  </a:lnTo>
                  <a:lnTo>
                    <a:pt x="225" y="14344"/>
                  </a:lnTo>
                  <a:lnTo>
                    <a:pt x="199" y="14280"/>
                  </a:lnTo>
                  <a:lnTo>
                    <a:pt x="174" y="14214"/>
                  </a:lnTo>
                  <a:lnTo>
                    <a:pt x="151" y="14149"/>
                  </a:lnTo>
                  <a:lnTo>
                    <a:pt x="129" y="14081"/>
                  </a:lnTo>
                  <a:lnTo>
                    <a:pt x="109" y="14014"/>
                  </a:lnTo>
                  <a:lnTo>
                    <a:pt x="91" y="13947"/>
                  </a:lnTo>
                  <a:lnTo>
                    <a:pt x="73" y="13878"/>
                  </a:lnTo>
                  <a:lnTo>
                    <a:pt x="58" y="13809"/>
                  </a:lnTo>
                  <a:lnTo>
                    <a:pt x="44" y="13738"/>
                  </a:lnTo>
                  <a:lnTo>
                    <a:pt x="33" y="13669"/>
                  </a:lnTo>
                  <a:lnTo>
                    <a:pt x="23" y="13598"/>
                  </a:lnTo>
                  <a:lnTo>
                    <a:pt x="15" y="13526"/>
                  </a:lnTo>
                  <a:lnTo>
                    <a:pt x="8" y="13455"/>
                  </a:lnTo>
                  <a:lnTo>
                    <a:pt x="4" y="13382"/>
                  </a:lnTo>
                  <a:lnTo>
                    <a:pt x="1" y="13309"/>
                  </a:lnTo>
                  <a:lnTo>
                    <a:pt x="0" y="13236"/>
                  </a:lnTo>
                  <a:lnTo>
                    <a:pt x="0" y="12891"/>
                  </a:lnTo>
                  <a:lnTo>
                    <a:pt x="1" y="12818"/>
                  </a:lnTo>
                  <a:lnTo>
                    <a:pt x="4" y="12746"/>
                  </a:lnTo>
                  <a:lnTo>
                    <a:pt x="8" y="12673"/>
                  </a:lnTo>
                  <a:lnTo>
                    <a:pt x="15" y="12601"/>
                  </a:lnTo>
                  <a:lnTo>
                    <a:pt x="23" y="12529"/>
                  </a:lnTo>
                  <a:lnTo>
                    <a:pt x="33" y="12458"/>
                  </a:lnTo>
                  <a:lnTo>
                    <a:pt x="44" y="12388"/>
                  </a:lnTo>
                  <a:lnTo>
                    <a:pt x="58" y="12318"/>
                  </a:lnTo>
                  <a:lnTo>
                    <a:pt x="73" y="12249"/>
                  </a:lnTo>
                  <a:lnTo>
                    <a:pt x="91" y="12180"/>
                  </a:lnTo>
                  <a:lnTo>
                    <a:pt x="109" y="12113"/>
                  </a:lnTo>
                  <a:lnTo>
                    <a:pt x="129" y="12046"/>
                  </a:lnTo>
                  <a:lnTo>
                    <a:pt x="151" y="11979"/>
                  </a:lnTo>
                  <a:lnTo>
                    <a:pt x="174" y="11913"/>
                  </a:lnTo>
                  <a:lnTo>
                    <a:pt x="199" y="11847"/>
                  </a:lnTo>
                  <a:lnTo>
                    <a:pt x="225" y="11783"/>
                  </a:lnTo>
                  <a:lnTo>
                    <a:pt x="254" y="11720"/>
                  </a:lnTo>
                  <a:lnTo>
                    <a:pt x="283" y="11657"/>
                  </a:lnTo>
                  <a:lnTo>
                    <a:pt x="314" y="11595"/>
                  </a:lnTo>
                  <a:lnTo>
                    <a:pt x="346" y="11534"/>
                  </a:lnTo>
                  <a:lnTo>
                    <a:pt x="380" y="11473"/>
                  </a:lnTo>
                  <a:lnTo>
                    <a:pt x="416" y="11414"/>
                  </a:lnTo>
                  <a:lnTo>
                    <a:pt x="452" y="11356"/>
                  </a:lnTo>
                  <a:lnTo>
                    <a:pt x="490" y="11298"/>
                  </a:lnTo>
                  <a:lnTo>
                    <a:pt x="529" y="11241"/>
                  </a:lnTo>
                  <a:lnTo>
                    <a:pt x="571" y="11186"/>
                  </a:lnTo>
                  <a:lnTo>
                    <a:pt x="612" y="11131"/>
                  </a:lnTo>
                  <a:lnTo>
                    <a:pt x="655" y="11078"/>
                  </a:lnTo>
                  <a:lnTo>
                    <a:pt x="699" y="11025"/>
                  </a:lnTo>
                  <a:lnTo>
                    <a:pt x="746" y="10973"/>
                  </a:lnTo>
                  <a:lnTo>
                    <a:pt x="792" y="10923"/>
                  </a:lnTo>
                  <a:lnTo>
                    <a:pt x="840" y="10875"/>
                  </a:lnTo>
                  <a:lnTo>
                    <a:pt x="839" y="10873"/>
                  </a:lnTo>
                  <a:lnTo>
                    <a:pt x="888" y="10826"/>
                  </a:lnTo>
                  <a:lnTo>
                    <a:pt x="939" y="10778"/>
                  </a:lnTo>
                  <a:lnTo>
                    <a:pt x="990" y="10733"/>
                  </a:lnTo>
                  <a:lnTo>
                    <a:pt x="1042" y="10689"/>
                  </a:lnTo>
                  <a:lnTo>
                    <a:pt x="1096" y="10646"/>
                  </a:lnTo>
                  <a:lnTo>
                    <a:pt x="1150" y="10603"/>
                  </a:lnTo>
                  <a:lnTo>
                    <a:pt x="1206" y="10563"/>
                  </a:lnTo>
                  <a:lnTo>
                    <a:pt x="1263" y="10524"/>
                  </a:lnTo>
                  <a:lnTo>
                    <a:pt x="1320" y="10486"/>
                  </a:lnTo>
                  <a:lnTo>
                    <a:pt x="1379" y="10449"/>
                  </a:lnTo>
                  <a:lnTo>
                    <a:pt x="1438" y="10414"/>
                  </a:lnTo>
                  <a:lnTo>
                    <a:pt x="1498" y="10381"/>
                  </a:lnTo>
                  <a:lnTo>
                    <a:pt x="1560" y="10348"/>
                  </a:lnTo>
                  <a:lnTo>
                    <a:pt x="1621" y="10318"/>
                  </a:lnTo>
                  <a:lnTo>
                    <a:pt x="1684" y="10287"/>
                  </a:lnTo>
                  <a:lnTo>
                    <a:pt x="1748" y="10259"/>
                  </a:lnTo>
                  <a:lnTo>
                    <a:pt x="1812" y="10233"/>
                  </a:lnTo>
                  <a:lnTo>
                    <a:pt x="1878" y="10208"/>
                  </a:lnTo>
                  <a:lnTo>
                    <a:pt x="1943" y="10185"/>
                  </a:lnTo>
                  <a:lnTo>
                    <a:pt x="2010" y="10164"/>
                  </a:lnTo>
                  <a:lnTo>
                    <a:pt x="2078" y="10144"/>
                  </a:lnTo>
                  <a:lnTo>
                    <a:pt x="2145" y="10125"/>
                  </a:lnTo>
                  <a:lnTo>
                    <a:pt x="2215" y="10107"/>
                  </a:lnTo>
                  <a:lnTo>
                    <a:pt x="2283" y="10092"/>
                  </a:lnTo>
                  <a:lnTo>
                    <a:pt x="2354" y="10079"/>
                  </a:lnTo>
                  <a:lnTo>
                    <a:pt x="2424" y="10067"/>
                  </a:lnTo>
                  <a:lnTo>
                    <a:pt x="2495" y="10057"/>
                  </a:lnTo>
                  <a:lnTo>
                    <a:pt x="2567" y="10049"/>
                  </a:lnTo>
                  <a:lnTo>
                    <a:pt x="2639" y="10043"/>
                  </a:lnTo>
                  <a:lnTo>
                    <a:pt x="2712" y="10038"/>
                  </a:lnTo>
                  <a:lnTo>
                    <a:pt x="2784" y="10035"/>
                  </a:lnTo>
                  <a:lnTo>
                    <a:pt x="2859" y="10034"/>
                  </a:lnTo>
                  <a:lnTo>
                    <a:pt x="5032" y="10034"/>
                  </a:lnTo>
                  <a:lnTo>
                    <a:pt x="5032" y="6059"/>
                  </a:lnTo>
                  <a:lnTo>
                    <a:pt x="2859" y="6059"/>
                  </a:lnTo>
                  <a:lnTo>
                    <a:pt x="2785" y="6058"/>
                  </a:lnTo>
                  <a:lnTo>
                    <a:pt x="2712" y="6055"/>
                  </a:lnTo>
                  <a:lnTo>
                    <a:pt x="2639" y="6050"/>
                  </a:lnTo>
                  <a:lnTo>
                    <a:pt x="2568" y="6044"/>
                  </a:lnTo>
                  <a:lnTo>
                    <a:pt x="2496" y="6036"/>
                  </a:lnTo>
                  <a:lnTo>
                    <a:pt x="2425" y="6026"/>
                  </a:lnTo>
                  <a:lnTo>
                    <a:pt x="2356" y="6014"/>
                  </a:lnTo>
                  <a:lnTo>
                    <a:pt x="2285" y="6001"/>
                  </a:lnTo>
                  <a:lnTo>
                    <a:pt x="2216" y="5986"/>
                  </a:lnTo>
                  <a:lnTo>
                    <a:pt x="2147" y="5968"/>
                  </a:lnTo>
                  <a:lnTo>
                    <a:pt x="2080" y="5950"/>
                  </a:lnTo>
                  <a:lnTo>
                    <a:pt x="2012" y="5930"/>
                  </a:lnTo>
                  <a:lnTo>
                    <a:pt x="1945" y="5908"/>
                  </a:lnTo>
                  <a:lnTo>
                    <a:pt x="1880" y="5885"/>
                  </a:lnTo>
                  <a:lnTo>
                    <a:pt x="1814" y="5860"/>
                  </a:lnTo>
                  <a:lnTo>
                    <a:pt x="1750" y="5834"/>
                  </a:lnTo>
                  <a:lnTo>
                    <a:pt x="1686" y="5806"/>
                  </a:lnTo>
                  <a:lnTo>
                    <a:pt x="1624" y="5776"/>
                  </a:lnTo>
                  <a:lnTo>
                    <a:pt x="1562" y="5745"/>
                  </a:lnTo>
                  <a:lnTo>
                    <a:pt x="1500" y="5713"/>
                  </a:lnTo>
                  <a:lnTo>
                    <a:pt x="1440" y="5679"/>
                  </a:lnTo>
                  <a:lnTo>
                    <a:pt x="1381" y="5644"/>
                  </a:lnTo>
                  <a:lnTo>
                    <a:pt x="1322" y="5607"/>
                  </a:lnTo>
                  <a:lnTo>
                    <a:pt x="1265" y="5569"/>
                  </a:lnTo>
                  <a:lnTo>
                    <a:pt x="1208" y="5530"/>
                  </a:lnTo>
                  <a:lnTo>
                    <a:pt x="1153" y="5490"/>
                  </a:lnTo>
                  <a:lnTo>
                    <a:pt x="1099" y="5447"/>
                  </a:lnTo>
                  <a:lnTo>
                    <a:pt x="1044" y="5404"/>
                  </a:lnTo>
                  <a:lnTo>
                    <a:pt x="992" y="5360"/>
                  </a:lnTo>
                  <a:lnTo>
                    <a:pt x="941" y="5315"/>
                  </a:lnTo>
                  <a:lnTo>
                    <a:pt x="891" y="5267"/>
                  </a:lnTo>
                  <a:lnTo>
                    <a:pt x="841" y="5220"/>
                  </a:lnTo>
                  <a:lnTo>
                    <a:pt x="839" y="5218"/>
                  </a:lnTo>
                  <a:lnTo>
                    <a:pt x="791" y="5169"/>
                  </a:lnTo>
                  <a:lnTo>
                    <a:pt x="745" y="5119"/>
                  </a:lnTo>
                  <a:lnTo>
                    <a:pt x="699" y="5067"/>
                  </a:lnTo>
                  <a:lnTo>
                    <a:pt x="654" y="5014"/>
                  </a:lnTo>
                  <a:lnTo>
                    <a:pt x="611" y="4961"/>
                  </a:lnTo>
                  <a:lnTo>
                    <a:pt x="570" y="4906"/>
                  </a:lnTo>
                  <a:lnTo>
                    <a:pt x="529" y="4851"/>
                  </a:lnTo>
                  <a:lnTo>
                    <a:pt x="490" y="4795"/>
                  </a:lnTo>
                  <a:lnTo>
                    <a:pt x="452" y="4736"/>
                  </a:lnTo>
                  <a:lnTo>
                    <a:pt x="415" y="4679"/>
                  </a:lnTo>
                  <a:lnTo>
                    <a:pt x="380" y="4619"/>
                  </a:lnTo>
                  <a:lnTo>
                    <a:pt x="346" y="4558"/>
                  </a:lnTo>
                  <a:lnTo>
                    <a:pt x="314" y="4498"/>
                  </a:lnTo>
                  <a:lnTo>
                    <a:pt x="283" y="4436"/>
                  </a:lnTo>
                  <a:lnTo>
                    <a:pt x="254" y="4373"/>
                  </a:lnTo>
                  <a:lnTo>
                    <a:pt x="225" y="4309"/>
                  </a:lnTo>
                  <a:lnTo>
                    <a:pt x="199" y="4246"/>
                  </a:lnTo>
                  <a:lnTo>
                    <a:pt x="174" y="4180"/>
                  </a:lnTo>
                  <a:lnTo>
                    <a:pt x="151" y="4114"/>
                  </a:lnTo>
                  <a:lnTo>
                    <a:pt x="129" y="4047"/>
                  </a:lnTo>
                  <a:lnTo>
                    <a:pt x="109" y="3980"/>
                  </a:lnTo>
                  <a:lnTo>
                    <a:pt x="91" y="3913"/>
                  </a:lnTo>
                  <a:lnTo>
                    <a:pt x="73" y="3844"/>
                  </a:lnTo>
                  <a:lnTo>
                    <a:pt x="58" y="3775"/>
                  </a:lnTo>
                  <a:lnTo>
                    <a:pt x="44" y="3704"/>
                  </a:lnTo>
                  <a:lnTo>
                    <a:pt x="33" y="3634"/>
                  </a:lnTo>
                  <a:lnTo>
                    <a:pt x="23" y="3564"/>
                  </a:lnTo>
                  <a:lnTo>
                    <a:pt x="15" y="3492"/>
                  </a:lnTo>
                  <a:lnTo>
                    <a:pt x="8" y="3420"/>
                  </a:lnTo>
                  <a:lnTo>
                    <a:pt x="4" y="3347"/>
                  </a:lnTo>
                  <a:lnTo>
                    <a:pt x="1" y="3275"/>
                  </a:lnTo>
                  <a:lnTo>
                    <a:pt x="0" y="3202"/>
                  </a:lnTo>
                  <a:lnTo>
                    <a:pt x="0" y="2857"/>
                  </a:lnTo>
                  <a:lnTo>
                    <a:pt x="1" y="2784"/>
                  </a:lnTo>
                  <a:lnTo>
                    <a:pt x="4" y="2711"/>
                  </a:lnTo>
                  <a:lnTo>
                    <a:pt x="8" y="2638"/>
                  </a:lnTo>
                  <a:lnTo>
                    <a:pt x="15" y="2567"/>
                  </a:lnTo>
                  <a:lnTo>
                    <a:pt x="23" y="2495"/>
                  </a:lnTo>
                  <a:lnTo>
                    <a:pt x="33" y="2424"/>
                  </a:lnTo>
                  <a:lnTo>
                    <a:pt x="44" y="2354"/>
                  </a:lnTo>
                  <a:lnTo>
                    <a:pt x="58" y="2284"/>
                  </a:lnTo>
                  <a:lnTo>
                    <a:pt x="73" y="2215"/>
                  </a:lnTo>
                  <a:lnTo>
                    <a:pt x="91" y="2146"/>
                  </a:lnTo>
                  <a:lnTo>
                    <a:pt x="109" y="2078"/>
                  </a:lnTo>
                  <a:lnTo>
                    <a:pt x="129" y="2011"/>
                  </a:lnTo>
                  <a:lnTo>
                    <a:pt x="151" y="1944"/>
                  </a:lnTo>
                  <a:lnTo>
                    <a:pt x="174" y="1879"/>
                  </a:lnTo>
                  <a:lnTo>
                    <a:pt x="199" y="1813"/>
                  </a:lnTo>
                  <a:lnTo>
                    <a:pt x="225" y="1749"/>
                  </a:lnTo>
                  <a:lnTo>
                    <a:pt x="254" y="1686"/>
                  </a:lnTo>
                  <a:lnTo>
                    <a:pt x="283" y="1622"/>
                  </a:lnTo>
                  <a:lnTo>
                    <a:pt x="314" y="1561"/>
                  </a:lnTo>
                  <a:lnTo>
                    <a:pt x="346" y="1500"/>
                  </a:lnTo>
                  <a:lnTo>
                    <a:pt x="380" y="1439"/>
                  </a:lnTo>
                  <a:lnTo>
                    <a:pt x="416" y="1380"/>
                  </a:lnTo>
                  <a:lnTo>
                    <a:pt x="452" y="1322"/>
                  </a:lnTo>
                  <a:lnTo>
                    <a:pt x="490" y="1263"/>
                  </a:lnTo>
                  <a:lnTo>
                    <a:pt x="529" y="1207"/>
                  </a:lnTo>
                  <a:lnTo>
                    <a:pt x="571" y="1152"/>
                  </a:lnTo>
                  <a:lnTo>
                    <a:pt x="612" y="1097"/>
                  </a:lnTo>
                  <a:lnTo>
                    <a:pt x="655" y="1044"/>
                  </a:lnTo>
                  <a:lnTo>
                    <a:pt x="699" y="991"/>
                  </a:lnTo>
                  <a:lnTo>
                    <a:pt x="746" y="939"/>
                  </a:lnTo>
                  <a:lnTo>
                    <a:pt x="792" y="889"/>
                  </a:lnTo>
                  <a:lnTo>
                    <a:pt x="840" y="840"/>
                  </a:lnTo>
                  <a:lnTo>
                    <a:pt x="839" y="839"/>
                  </a:lnTo>
                  <a:lnTo>
                    <a:pt x="888" y="791"/>
                  </a:lnTo>
                  <a:lnTo>
                    <a:pt x="939" y="744"/>
                  </a:lnTo>
                  <a:lnTo>
                    <a:pt x="990" y="699"/>
                  </a:lnTo>
                  <a:lnTo>
                    <a:pt x="1042" y="655"/>
                  </a:lnTo>
                  <a:lnTo>
                    <a:pt x="1096" y="612"/>
                  </a:lnTo>
                  <a:lnTo>
                    <a:pt x="1150" y="569"/>
                  </a:lnTo>
                  <a:lnTo>
                    <a:pt x="1206" y="529"/>
                  </a:lnTo>
                  <a:lnTo>
                    <a:pt x="1263" y="490"/>
                  </a:lnTo>
                  <a:lnTo>
                    <a:pt x="1320" y="452"/>
                  </a:lnTo>
                  <a:lnTo>
                    <a:pt x="1379" y="415"/>
                  </a:lnTo>
                  <a:lnTo>
                    <a:pt x="1438" y="380"/>
                  </a:lnTo>
                  <a:lnTo>
                    <a:pt x="1498" y="346"/>
                  </a:lnTo>
                  <a:lnTo>
                    <a:pt x="1560" y="314"/>
                  </a:lnTo>
                  <a:lnTo>
                    <a:pt x="1621" y="283"/>
                  </a:lnTo>
                  <a:lnTo>
                    <a:pt x="1684" y="253"/>
                  </a:lnTo>
                  <a:lnTo>
                    <a:pt x="1748" y="225"/>
                  </a:lnTo>
                  <a:lnTo>
                    <a:pt x="1812" y="199"/>
                  </a:lnTo>
                  <a:lnTo>
                    <a:pt x="1878" y="174"/>
                  </a:lnTo>
                  <a:lnTo>
                    <a:pt x="1943" y="151"/>
                  </a:lnTo>
                  <a:lnTo>
                    <a:pt x="2010" y="129"/>
                  </a:lnTo>
                  <a:lnTo>
                    <a:pt x="2078" y="109"/>
                  </a:lnTo>
                  <a:lnTo>
                    <a:pt x="2145" y="91"/>
                  </a:lnTo>
                  <a:lnTo>
                    <a:pt x="2215" y="73"/>
                  </a:lnTo>
                  <a:lnTo>
                    <a:pt x="2283" y="58"/>
                  </a:lnTo>
                  <a:lnTo>
                    <a:pt x="2354" y="44"/>
                  </a:lnTo>
                  <a:lnTo>
                    <a:pt x="2424" y="33"/>
                  </a:lnTo>
                  <a:lnTo>
                    <a:pt x="2495" y="23"/>
                  </a:lnTo>
                  <a:lnTo>
                    <a:pt x="2567" y="15"/>
                  </a:lnTo>
                  <a:lnTo>
                    <a:pt x="2639" y="8"/>
                  </a:lnTo>
                  <a:lnTo>
                    <a:pt x="2712" y="4"/>
                  </a:lnTo>
                  <a:lnTo>
                    <a:pt x="2784" y="1"/>
                  </a:lnTo>
                  <a:lnTo>
                    <a:pt x="2859" y="0"/>
                  </a:lnTo>
                  <a:close/>
                  <a:moveTo>
                    <a:pt x="3203" y="1060"/>
                  </a:moveTo>
                  <a:lnTo>
                    <a:pt x="2859" y="1060"/>
                  </a:lnTo>
                  <a:lnTo>
                    <a:pt x="2812" y="1060"/>
                  </a:lnTo>
                  <a:lnTo>
                    <a:pt x="2766" y="1062"/>
                  </a:lnTo>
                  <a:lnTo>
                    <a:pt x="2721" y="1065"/>
                  </a:lnTo>
                  <a:lnTo>
                    <a:pt x="2676" y="1069"/>
                  </a:lnTo>
                  <a:lnTo>
                    <a:pt x="2630" y="1074"/>
                  </a:lnTo>
                  <a:lnTo>
                    <a:pt x="2586" y="1080"/>
                  </a:lnTo>
                  <a:lnTo>
                    <a:pt x="2541" y="1088"/>
                  </a:lnTo>
                  <a:lnTo>
                    <a:pt x="2497" y="1096"/>
                  </a:lnTo>
                  <a:lnTo>
                    <a:pt x="2454" y="1106"/>
                  </a:lnTo>
                  <a:lnTo>
                    <a:pt x="2411" y="1116"/>
                  </a:lnTo>
                  <a:lnTo>
                    <a:pt x="2368" y="1129"/>
                  </a:lnTo>
                  <a:lnTo>
                    <a:pt x="2325" y="1142"/>
                  </a:lnTo>
                  <a:lnTo>
                    <a:pt x="2283" y="1155"/>
                  </a:lnTo>
                  <a:lnTo>
                    <a:pt x="2242" y="1170"/>
                  </a:lnTo>
                  <a:lnTo>
                    <a:pt x="2201" y="1185"/>
                  </a:lnTo>
                  <a:lnTo>
                    <a:pt x="2160" y="1202"/>
                  </a:lnTo>
                  <a:lnTo>
                    <a:pt x="2120" y="1220"/>
                  </a:lnTo>
                  <a:lnTo>
                    <a:pt x="2081" y="1238"/>
                  </a:lnTo>
                  <a:lnTo>
                    <a:pt x="2042" y="1257"/>
                  </a:lnTo>
                  <a:lnTo>
                    <a:pt x="2003" y="1277"/>
                  </a:lnTo>
                  <a:lnTo>
                    <a:pt x="1965" y="1300"/>
                  </a:lnTo>
                  <a:lnTo>
                    <a:pt x="1928" y="1322"/>
                  </a:lnTo>
                  <a:lnTo>
                    <a:pt x="1892" y="1344"/>
                  </a:lnTo>
                  <a:lnTo>
                    <a:pt x="1855" y="1368"/>
                  </a:lnTo>
                  <a:lnTo>
                    <a:pt x="1819" y="1393"/>
                  </a:lnTo>
                  <a:lnTo>
                    <a:pt x="1784" y="1418"/>
                  </a:lnTo>
                  <a:lnTo>
                    <a:pt x="1750" y="1445"/>
                  </a:lnTo>
                  <a:lnTo>
                    <a:pt x="1717" y="1472"/>
                  </a:lnTo>
                  <a:lnTo>
                    <a:pt x="1683" y="1500"/>
                  </a:lnTo>
                  <a:lnTo>
                    <a:pt x="1651" y="1529"/>
                  </a:lnTo>
                  <a:lnTo>
                    <a:pt x="1620" y="1558"/>
                  </a:lnTo>
                  <a:lnTo>
                    <a:pt x="1589" y="1588"/>
                  </a:lnTo>
                  <a:lnTo>
                    <a:pt x="1587" y="1588"/>
                  </a:lnTo>
                  <a:lnTo>
                    <a:pt x="1557" y="1618"/>
                  </a:lnTo>
                  <a:lnTo>
                    <a:pt x="1527" y="1651"/>
                  </a:lnTo>
                  <a:lnTo>
                    <a:pt x="1498" y="1683"/>
                  </a:lnTo>
                  <a:lnTo>
                    <a:pt x="1471" y="1716"/>
                  </a:lnTo>
                  <a:lnTo>
                    <a:pt x="1444" y="1749"/>
                  </a:lnTo>
                  <a:lnTo>
                    <a:pt x="1418" y="1783"/>
                  </a:lnTo>
                  <a:lnTo>
                    <a:pt x="1393" y="1819"/>
                  </a:lnTo>
                  <a:lnTo>
                    <a:pt x="1367" y="1854"/>
                  </a:lnTo>
                  <a:lnTo>
                    <a:pt x="1343" y="1890"/>
                  </a:lnTo>
                  <a:lnTo>
                    <a:pt x="1321" y="1926"/>
                  </a:lnTo>
                  <a:lnTo>
                    <a:pt x="1299" y="1963"/>
                  </a:lnTo>
                  <a:lnTo>
                    <a:pt x="1278" y="2002"/>
                  </a:lnTo>
                  <a:lnTo>
                    <a:pt x="1257" y="2040"/>
                  </a:lnTo>
                  <a:lnTo>
                    <a:pt x="1238" y="2079"/>
                  </a:lnTo>
                  <a:lnTo>
                    <a:pt x="1220" y="2118"/>
                  </a:lnTo>
                  <a:lnTo>
                    <a:pt x="1201" y="2158"/>
                  </a:lnTo>
                  <a:lnTo>
                    <a:pt x="1185" y="2199"/>
                  </a:lnTo>
                  <a:lnTo>
                    <a:pt x="1169" y="2240"/>
                  </a:lnTo>
                  <a:lnTo>
                    <a:pt x="1155" y="2281"/>
                  </a:lnTo>
                  <a:lnTo>
                    <a:pt x="1141" y="2323"/>
                  </a:lnTo>
                  <a:lnTo>
                    <a:pt x="1128" y="2366"/>
                  </a:lnTo>
                  <a:lnTo>
                    <a:pt x="1117" y="2409"/>
                  </a:lnTo>
                  <a:lnTo>
                    <a:pt x="1107" y="2452"/>
                  </a:lnTo>
                  <a:lnTo>
                    <a:pt x="1097" y="2495"/>
                  </a:lnTo>
                  <a:lnTo>
                    <a:pt x="1089" y="2540"/>
                  </a:lnTo>
                  <a:lnTo>
                    <a:pt x="1081" y="2584"/>
                  </a:lnTo>
                  <a:lnTo>
                    <a:pt x="1075" y="2629"/>
                  </a:lnTo>
                  <a:lnTo>
                    <a:pt x="1070" y="2673"/>
                  </a:lnTo>
                  <a:lnTo>
                    <a:pt x="1066" y="2719"/>
                  </a:lnTo>
                  <a:lnTo>
                    <a:pt x="1063" y="2765"/>
                  </a:lnTo>
                  <a:lnTo>
                    <a:pt x="1061" y="2810"/>
                  </a:lnTo>
                  <a:lnTo>
                    <a:pt x="1061" y="2857"/>
                  </a:lnTo>
                  <a:lnTo>
                    <a:pt x="1061" y="3202"/>
                  </a:lnTo>
                  <a:lnTo>
                    <a:pt x="1061" y="3248"/>
                  </a:lnTo>
                  <a:lnTo>
                    <a:pt x="1063" y="3294"/>
                  </a:lnTo>
                  <a:lnTo>
                    <a:pt x="1066" y="3339"/>
                  </a:lnTo>
                  <a:lnTo>
                    <a:pt x="1070" y="3386"/>
                  </a:lnTo>
                  <a:lnTo>
                    <a:pt x="1075" y="3430"/>
                  </a:lnTo>
                  <a:lnTo>
                    <a:pt x="1081" y="3475"/>
                  </a:lnTo>
                  <a:lnTo>
                    <a:pt x="1089" y="3519"/>
                  </a:lnTo>
                  <a:lnTo>
                    <a:pt x="1097" y="3564"/>
                  </a:lnTo>
                  <a:lnTo>
                    <a:pt x="1107" y="3607"/>
                  </a:lnTo>
                  <a:lnTo>
                    <a:pt x="1117" y="3650"/>
                  </a:lnTo>
                  <a:lnTo>
                    <a:pt x="1128" y="3693"/>
                  </a:lnTo>
                  <a:lnTo>
                    <a:pt x="1141" y="3736"/>
                  </a:lnTo>
                  <a:lnTo>
                    <a:pt x="1155" y="3778"/>
                  </a:lnTo>
                  <a:lnTo>
                    <a:pt x="1169" y="3819"/>
                  </a:lnTo>
                  <a:lnTo>
                    <a:pt x="1185" y="3859"/>
                  </a:lnTo>
                  <a:lnTo>
                    <a:pt x="1201" y="3901"/>
                  </a:lnTo>
                  <a:lnTo>
                    <a:pt x="1220" y="3940"/>
                  </a:lnTo>
                  <a:lnTo>
                    <a:pt x="1238" y="3980"/>
                  </a:lnTo>
                  <a:lnTo>
                    <a:pt x="1257" y="4018"/>
                  </a:lnTo>
                  <a:lnTo>
                    <a:pt x="1278" y="4057"/>
                  </a:lnTo>
                  <a:lnTo>
                    <a:pt x="1299" y="4096"/>
                  </a:lnTo>
                  <a:lnTo>
                    <a:pt x="1321" y="4133"/>
                  </a:lnTo>
                  <a:lnTo>
                    <a:pt x="1343" y="4169"/>
                  </a:lnTo>
                  <a:lnTo>
                    <a:pt x="1367" y="4205"/>
                  </a:lnTo>
                  <a:lnTo>
                    <a:pt x="1393" y="4241"/>
                  </a:lnTo>
                  <a:lnTo>
                    <a:pt x="1418" y="4276"/>
                  </a:lnTo>
                  <a:lnTo>
                    <a:pt x="1444" y="4310"/>
                  </a:lnTo>
                  <a:lnTo>
                    <a:pt x="1471" y="4343"/>
                  </a:lnTo>
                  <a:lnTo>
                    <a:pt x="1498" y="4376"/>
                  </a:lnTo>
                  <a:lnTo>
                    <a:pt x="1527" y="4408"/>
                  </a:lnTo>
                  <a:lnTo>
                    <a:pt x="1557" y="4440"/>
                  </a:lnTo>
                  <a:lnTo>
                    <a:pt x="1587" y="4471"/>
                  </a:lnTo>
                  <a:lnTo>
                    <a:pt x="1589" y="4473"/>
                  </a:lnTo>
                  <a:lnTo>
                    <a:pt x="1619" y="4503"/>
                  </a:lnTo>
                  <a:lnTo>
                    <a:pt x="1651" y="4532"/>
                  </a:lnTo>
                  <a:lnTo>
                    <a:pt x="1683" y="4560"/>
                  </a:lnTo>
                  <a:lnTo>
                    <a:pt x="1717" y="4589"/>
                  </a:lnTo>
                  <a:lnTo>
                    <a:pt x="1750" y="4616"/>
                  </a:lnTo>
                  <a:lnTo>
                    <a:pt x="1784" y="4642"/>
                  </a:lnTo>
                  <a:lnTo>
                    <a:pt x="1819" y="4667"/>
                  </a:lnTo>
                  <a:lnTo>
                    <a:pt x="1854" y="4692"/>
                  </a:lnTo>
                  <a:lnTo>
                    <a:pt x="1891" y="4716"/>
                  </a:lnTo>
                  <a:lnTo>
                    <a:pt x="1927" y="4738"/>
                  </a:lnTo>
                  <a:lnTo>
                    <a:pt x="1964" y="4761"/>
                  </a:lnTo>
                  <a:lnTo>
                    <a:pt x="2002" y="4782"/>
                  </a:lnTo>
                  <a:lnTo>
                    <a:pt x="2041" y="4803"/>
                  </a:lnTo>
                  <a:lnTo>
                    <a:pt x="2080" y="4822"/>
                  </a:lnTo>
                  <a:lnTo>
                    <a:pt x="2119" y="4840"/>
                  </a:lnTo>
                  <a:lnTo>
                    <a:pt x="2159" y="4858"/>
                  </a:lnTo>
                  <a:lnTo>
                    <a:pt x="2200" y="4874"/>
                  </a:lnTo>
                  <a:lnTo>
                    <a:pt x="2241" y="4889"/>
                  </a:lnTo>
                  <a:lnTo>
                    <a:pt x="2282" y="4904"/>
                  </a:lnTo>
                  <a:lnTo>
                    <a:pt x="2324" y="4918"/>
                  </a:lnTo>
                  <a:lnTo>
                    <a:pt x="2367" y="4930"/>
                  </a:lnTo>
                  <a:lnTo>
                    <a:pt x="2410" y="4943"/>
                  </a:lnTo>
                  <a:lnTo>
                    <a:pt x="2453" y="4953"/>
                  </a:lnTo>
                  <a:lnTo>
                    <a:pt x="2496" y="4963"/>
                  </a:lnTo>
                  <a:lnTo>
                    <a:pt x="2541" y="4971"/>
                  </a:lnTo>
                  <a:lnTo>
                    <a:pt x="2585" y="4979"/>
                  </a:lnTo>
                  <a:lnTo>
                    <a:pt x="2630" y="4985"/>
                  </a:lnTo>
                  <a:lnTo>
                    <a:pt x="2675" y="4990"/>
                  </a:lnTo>
                  <a:lnTo>
                    <a:pt x="2720" y="4994"/>
                  </a:lnTo>
                  <a:lnTo>
                    <a:pt x="2766" y="4997"/>
                  </a:lnTo>
                  <a:lnTo>
                    <a:pt x="2812" y="4999"/>
                  </a:lnTo>
                  <a:lnTo>
                    <a:pt x="2859" y="4999"/>
                  </a:lnTo>
                  <a:lnTo>
                    <a:pt x="5001" y="4999"/>
                  </a:lnTo>
                  <a:lnTo>
                    <a:pt x="5001" y="2857"/>
                  </a:lnTo>
                  <a:lnTo>
                    <a:pt x="5001" y="2810"/>
                  </a:lnTo>
                  <a:lnTo>
                    <a:pt x="4999" y="2765"/>
                  </a:lnTo>
                  <a:lnTo>
                    <a:pt x="4996" y="2720"/>
                  </a:lnTo>
                  <a:lnTo>
                    <a:pt x="4992" y="2674"/>
                  </a:lnTo>
                  <a:lnTo>
                    <a:pt x="4987" y="2629"/>
                  </a:lnTo>
                  <a:lnTo>
                    <a:pt x="4981" y="2585"/>
                  </a:lnTo>
                  <a:lnTo>
                    <a:pt x="4973" y="2541"/>
                  </a:lnTo>
                  <a:lnTo>
                    <a:pt x="4965" y="2496"/>
                  </a:lnTo>
                  <a:lnTo>
                    <a:pt x="4955" y="2452"/>
                  </a:lnTo>
                  <a:lnTo>
                    <a:pt x="4944" y="2410"/>
                  </a:lnTo>
                  <a:lnTo>
                    <a:pt x="4932" y="2367"/>
                  </a:lnTo>
                  <a:lnTo>
                    <a:pt x="4919" y="2324"/>
                  </a:lnTo>
                  <a:lnTo>
                    <a:pt x="4906" y="2282"/>
                  </a:lnTo>
                  <a:lnTo>
                    <a:pt x="4891" y="2241"/>
                  </a:lnTo>
                  <a:lnTo>
                    <a:pt x="4875" y="2200"/>
                  </a:lnTo>
                  <a:lnTo>
                    <a:pt x="4859" y="2159"/>
                  </a:lnTo>
                  <a:lnTo>
                    <a:pt x="4841" y="2119"/>
                  </a:lnTo>
                  <a:lnTo>
                    <a:pt x="4823" y="2080"/>
                  </a:lnTo>
                  <a:lnTo>
                    <a:pt x="4804" y="2041"/>
                  </a:lnTo>
                  <a:lnTo>
                    <a:pt x="4783" y="2003"/>
                  </a:lnTo>
                  <a:lnTo>
                    <a:pt x="4761" y="1964"/>
                  </a:lnTo>
                  <a:lnTo>
                    <a:pt x="4739" y="1927"/>
                  </a:lnTo>
                  <a:lnTo>
                    <a:pt x="4716" y="1891"/>
                  </a:lnTo>
                  <a:lnTo>
                    <a:pt x="4693" y="1855"/>
                  </a:lnTo>
                  <a:lnTo>
                    <a:pt x="4668" y="1819"/>
                  </a:lnTo>
                  <a:lnTo>
                    <a:pt x="4643" y="1784"/>
                  </a:lnTo>
                  <a:lnTo>
                    <a:pt x="4616" y="1749"/>
                  </a:lnTo>
                  <a:lnTo>
                    <a:pt x="4588" y="1716"/>
                  </a:lnTo>
                  <a:lnTo>
                    <a:pt x="4561" y="1683"/>
                  </a:lnTo>
                  <a:lnTo>
                    <a:pt x="4532" y="1651"/>
                  </a:lnTo>
                  <a:lnTo>
                    <a:pt x="4503" y="1619"/>
                  </a:lnTo>
                  <a:lnTo>
                    <a:pt x="4473" y="1588"/>
                  </a:lnTo>
                  <a:lnTo>
                    <a:pt x="4441" y="1558"/>
                  </a:lnTo>
                  <a:lnTo>
                    <a:pt x="4410" y="1529"/>
                  </a:lnTo>
                  <a:lnTo>
                    <a:pt x="4378" y="1500"/>
                  </a:lnTo>
                  <a:lnTo>
                    <a:pt x="4345" y="1472"/>
                  </a:lnTo>
                  <a:lnTo>
                    <a:pt x="4312" y="1445"/>
                  </a:lnTo>
                  <a:lnTo>
                    <a:pt x="4276" y="1418"/>
                  </a:lnTo>
                  <a:lnTo>
                    <a:pt x="4242" y="1393"/>
                  </a:lnTo>
                  <a:lnTo>
                    <a:pt x="4206" y="1368"/>
                  </a:lnTo>
                  <a:lnTo>
                    <a:pt x="4170" y="1344"/>
                  </a:lnTo>
                  <a:lnTo>
                    <a:pt x="4134" y="1322"/>
                  </a:lnTo>
                  <a:lnTo>
                    <a:pt x="4096" y="1300"/>
                  </a:lnTo>
                  <a:lnTo>
                    <a:pt x="4058" y="1277"/>
                  </a:lnTo>
                  <a:lnTo>
                    <a:pt x="4020" y="1257"/>
                  </a:lnTo>
                  <a:lnTo>
                    <a:pt x="3981" y="1238"/>
                  </a:lnTo>
                  <a:lnTo>
                    <a:pt x="3941" y="1220"/>
                  </a:lnTo>
                  <a:lnTo>
                    <a:pt x="3901" y="1202"/>
                  </a:lnTo>
                  <a:lnTo>
                    <a:pt x="3861" y="1185"/>
                  </a:lnTo>
                  <a:lnTo>
                    <a:pt x="3820" y="1170"/>
                  </a:lnTo>
                  <a:lnTo>
                    <a:pt x="3777" y="1155"/>
                  </a:lnTo>
                  <a:lnTo>
                    <a:pt x="3736" y="1142"/>
                  </a:lnTo>
                  <a:lnTo>
                    <a:pt x="3694" y="1129"/>
                  </a:lnTo>
                  <a:lnTo>
                    <a:pt x="3651" y="1116"/>
                  </a:lnTo>
                  <a:lnTo>
                    <a:pt x="3607" y="1106"/>
                  </a:lnTo>
                  <a:lnTo>
                    <a:pt x="3564" y="1096"/>
                  </a:lnTo>
                  <a:lnTo>
                    <a:pt x="3520" y="1088"/>
                  </a:lnTo>
                  <a:lnTo>
                    <a:pt x="3475" y="1080"/>
                  </a:lnTo>
                  <a:lnTo>
                    <a:pt x="3431" y="1074"/>
                  </a:lnTo>
                  <a:lnTo>
                    <a:pt x="3386" y="1069"/>
                  </a:lnTo>
                  <a:lnTo>
                    <a:pt x="3341" y="1065"/>
                  </a:lnTo>
                  <a:lnTo>
                    <a:pt x="3295" y="1062"/>
                  </a:lnTo>
                  <a:lnTo>
                    <a:pt x="3249" y="1060"/>
                  </a:lnTo>
                  <a:lnTo>
                    <a:pt x="3203" y="1060"/>
                  </a:lnTo>
                  <a:close/>
                  <a:moveTo>
                    <a:pt x="12835" y="1060"/>
                  </a:moveTo>
                  <a:lnTo>
                    <a:pt x="12491" y="1060"/>
                  </a:lnTo>
                  <a:lnTo>
                    <a:pt x="12445" y="1060"/>
                  </a:lnTo>
                  <a:lnTo>
                    <a:pt x="12399" y="1062"/>
                  </a:lnTo>
                  <a:lnTo>
                    <a:pt x="12353" y="1065"/>
                  </a:lnTo>
                  <a:lnTo>
                    <a:pt x="12308" y="1069"/>
                  </a:lnTo>
                  <a:lnTo>
                    <a:pt x="12263" y="1074"/>
                  </a:lnTo>
                  <a:lnTo>
                    <a:pt x="12219" y="1080"/>
                  </a:lnTo>
                  <a:lnTo>
                    <a:pt x="12174" y="1088"/>
                  </a:lnTo>
                  <a:lnTo>
                    <a:pt x="12130" y="1096"/>
                  </a:lnTo>
                  <a:lnTo>
                    <a:pt x="12087" y="1106"/>
                  </a:lnTo>
                  <a:lnTo>
                    <a:pt x="12043" y="1116"/>
                  </a:lnTo>
                  <a:lnTo>
                    <a:pt x="12000" y="1129"/>
                  </a:lnTo>
                  <a:lnTo>
                    <a:pt x="11958" y="1142"/>
                  </a:lnTo>
                  <a:lnTo>
                    <a:pt x="11916" y="1155"/>
                  </a:lnTo>
                  <a:lnTo>
                    <a:pt x="11874" y="1170"/>
                  </a:lnTo>
                  <a:lnTo>
                    <a:pt x="11833" y="1185"/>
                  </a:lnTo>
                  <a:lnTo>
                    <a:pt x="11793" y="1202"/>
                  </a:lnTo>
                  <a:lnTo>
                    <a:pt x="11753" y="1220"/>
                  </a:lnTo>
                  <a:lnTo>
                    <a:pt x="11713" y="1238"/>
                  </a:lnTo>
                  <a:lnTo>
                    <a:pt x="11674" y="1257"/>
                  </a:lnTo>
                  <a:lnTo>
                    <a:pt x="11636" y="1277"/>
                  </a:lnTo>
                  <a:lnTo>
                    <a:pt x="11598" y="1300"/>
                  </a:lnTo>
                  <a:lnTo>
                    <a:pt x="11560" y="1322"/>
                  </a:lnTo>
                  <a:lnTo>
                    <a:pt x="11524" y="1344"/>
                  </a:lnTo>
                  <a:lnTo>
                    <a:pt x="11488" y="1368"/>
                  </a:lnTo>
                  <a:lnTo>
                    <a:pt x="11452" y="1393"/>
                  </a:lnTo>
                  <a:lnTo>
                    <a:pt x="11418" y="1418"/>
                  </a:lnTo>
                  <a:lnTo>
                    <a:pt x="11382" y="1445"/>
                  </a:lnTo>
                  <a:lnTo>
                    <a:pt x="11349" y="1472"/>
                  </a:lnTo>
                  <a:lnTo>
                    <a:pt x="11316" y="1500"/>
                  </a:lnTo>
                  <a:lnTo>
                    <a:pt x="11284" y="1529"/>
                  </a:lnTo>
                  <a:lnTo>
                    <a:pt x="11253" y="1558"/>
                  </a:lnTo>
                  <a:lnTo>
                    <a:pt x="11221" y="1588"/>
                  </a:lnTo>
                  <a:lnTo>
                    <a:pt x="11219" y="1588"/>
                  </a:lnTo>
                  <a:lnTo>
                    <a:pt x="11189" y="1618"/>
                  </a:lnTo>
                  <a:lnTo>
                    <a:pt x="11160" y="1651"/>
                  </a:lnTo>
                  <a:lnTo>
                    <a:pt x="11132" y="1683"/>
                  </a:lnTo>
                  <a:lnTo>
                    <a:pt x="11104" y="1716"/>
                  </a:lnTo>
                  <a:lnTo>
                    <a:pt x="11076" y="1749"/>
                  </a:lnTo>
                  <a:lnTo>
                    <a:pt x="11050" y="1783"/>
                  </a:lnTo>
                  <a:lnTo>
                    <a:pt x="11025" y="1819"/>
                  </a:lnTo>
                  <a:lnTo>
                    <a:pt x="11000" y="1854"/>
                  </a:lnTo>
                  <a:lnTo>
                    <a:pt x="10976" y="1890"/>
                  </a:lnTo>
                  <a:lnTo>
                    <a:pt x="10954" y="1926"/>
                  </a:lnTo>
                  <a:lnTo>
                    <a:pt x="10932" y="1963"/>
                  </a:lnTo>
                  <a:lnTo>
                    <a:pt x="10910" y="2002"/>
                  </a:lnTo>
                  <a:lnTo>
                    <a:pt x="10889" y="2040"/>
                  </a:lnTo>
                  <a:lnTo>
                    <a:pt x="10870" y="2079"/>
                  </a:lnTo>
                  <a:lnTo>
                    <a:pt x="10852" y="2118"/>
                  </a:lnTo>
                  <a:lnTo>
                    <a:pt x="10834" y="2158"/>
                  </a:lnTo>
                  <a:lnTo>
                    <a:pt x="10818" y="2199"/>
                  </a:lnTo>
                  <a:lnTo>
                    <a:pt x="10802" y="2240"/>
                  </a:lnTo>
                  <a:lnTo>
                    <a:pt x="10788" y="2281"/>
                  </a:lnTo>
                  <a:lnTo>
                    <a:pt x="10774" y="2323"/>
                  </a:lnTo>
                  <a:lnTo>
                    <a:pt x="10762" y="2366"/>
                  </a:lnTo>
                  <a:lnTo>
                    <a:pt x="10749" y="2409"/>
                  </a:lnTo>
                  <a:lnTo>
                    <a:pt x="10739" y="2452"/>
                  </a:lnTo>
                  <a:lnTo>
                    <a:pt x="10729" y="2495"/>
                  </a:lnTo>
                  <a:lnTo>
                    <a:pt x="10721" y="2540"/>
                  </a:lnTo>
                  <a:lnTo>
                    <a:pt x="10713" y="2584"/>
                  </a:lnTo>
                  <a:lnTo>
                    <a:pt x="10707" y="2629"/>
                  </a:lnTo>
                  <a:lnTo>
                    <a:pt x="10702" y="2673"/>
                  </a:lnTo>
                  <a:lnTo>
                    <a:pt x="10698" y="2719"/>
                  </a:lnTo>
                  <a:lnTo>
                    <a:pt x="10695" y="2765"/>
                  </a:lnTo>
                  <a:lnTo>
                    <a:pt x="10693" y="2810"/>
                  </a:lnTo>
                  <a:lnTo>
                    <a:pt x="10693" y="2857"/>
                  </a:lnTo>
                  <a:lnTo>
                    <a:pt x="10693" y="4999"/>
                  </a:lnTo>
                  <a:lnTo>
                    <a:pt x="10750" y="4999"/>
                  </a:lnTo>
                  <a:lnTo>
                    <a:pt x="12835" y="4999"/>
                  </a:lnTo>
                  <a:lnTo>
                    <a:pt x="12882" y="4999"/>
                  </a:lnTo>
                  <a:lnTo>
                    <a:pt x="12928" y="4997"/>
                  </a:lnTo>
                  <a:lnTo>
                    <a:pt x="12974" y="4994"/>
                  </a:lnTo>
                  <a:lnTo>
                    <a:pt x="13019" y="4990"/>
                  </a:lnTo>
                  <a:lnTo>
                    <a:pt x="13064" y="4985"/>
                  </a:lnTo>
                  <a:lnTo>
                    <a:pt x="13109" y="4979"/>
                  </a:lnTo>
                  <a:lnTo>
                    <a:pt x="13153" y="4971"/>
                  </a:lnTo>
                  <a:lnTo>
                    <a:pt x="13198" y="4963"/>
                  </a:lnTo>
                  <a:lnTo>
                    <a:pt x="13241" y="4953"/>
                  </a:lnTo>
                  <a:lnTo>
                    <a:pt x="13284" y="4943"/>
                  </a:lnTo>
                  <a:lnTo>
                    <a:pt x="13327" y="4930"/>
                  </a:lnTo>
                  <a:lnTo>
                    <a:pt x="13370" y="4918"/>
                  </a:lnTo>
                  <a:lnTo>
                    <a:pt x="13412" y="4904"/>
                  </a:lnTo>
                  <a:lnTo>
                    <a:pt x="13453" y="4889"/>
                  </a:lnTo>
                  <a:lnTo>
                    <a:pt x="13494" y="4874"/>
                  </a:lnTo>
                  <a:lnTo>
                    <a:pt x="13535" y="4858"/>
                  </a:lnTo>
                  <a:lnTo>
                    <a:pt x="13575" y="4840"/>
                  </a:lnTo>
                  <a:lnTo>
                    <a:pt x="13614" y="4822"/>
                  </a:lnTo>
                  <a:lnTo>
                    <a:pt x="13653" y="4803"/>
                  </a:lnTo>
                  <a:lnTo>
                    <a:pt x="13692" y="4782"/>
                  </a:lnTo>
                  <a:lnTo>
                    <a:pt x="13730" y="4761"/>
                  </a:lnTo>
                  <a:lnTo>
                    <a:pt x="13767" y="4738"/>
                  </a:lnTo>
                  <a:lnTo>
                    <a:pt x="13803" y="4716"/>
                  </a:lnTo>
                  <a:lnTo>
                    <a:pt x="13840" y="4692"/>
                  </a:lnTo>
                  <a:lnTo>
                    <a:pt x="13875" y="4667"/>
                  </a:lnTo>
                  <a:lnTo>
                    <a:pt x="13910" y="4642"/>
                  </a:lnTo>
                  <a:lnTo>
                    <a:pt x="13944" y="4616"/>
                  </a:lnTo>
                  <a:lnTo>
                    <a:pt x="13977" y="4589"/>
                  </a:lnTo>
                  <a:lnTo>
                    <a:pt x="14011" y="4560"/>
                  </a:lnTo>
                  <a:lnTo>
                    <a:pt x="14043" y="4532"/>
                  </a:lnTo>
                  <a:lnTo>
                    <a:pt x="14075" y="4503"/>
                  </a:lnTo>
                  <a:lnTo>
                    <a:pt x="14105" y="4473"/>
                  </a:lnTo>
                  <a:lnTo>
                    <a:pt x="14105" y="4471"/>
                  </a:lnTo>
                  <a:lnTo>
                    <a:pt x="14135" y="4440"/>
                  </a:lnTo>
                  <a:lnTo>
                    <a:pt x="14165" y="4408"/>
                  </a:lnTo>
                  <a:lnTo>
                    <a:pt x="14194" y="4375"/>
                  </a:lnTo>
                  <a:lnTo>
                    <a:pt x="14222" y="4343"/>
                  </a:lnTo>
                  <a:lnTo>
                    <a:pt x="14248" y="4309"/>
                  </a:lnTo>
                  <a:lnTo>
                    <a:pt x="14275" y="4275"/>
                  </a:lnTo>
                  <a:lnTo>
                    <a:pt x="14300" y="4239"/>
                  </a:lnTo>
                  <a:lnTo>
                    <a:pt x="14326" y="4204"/>
                  </a:lnTo>
                  <a:lnTo>
                    <a:pt x="14350" y="4168"/>
                  </a:lnTo>
                  <a:lnTo>
                    <a:pt x="14372" y="4132"/>
                  </a:lnTo>
                  <a:lnTo>
                    <a:pt x="14394" y="4095"/>
                  </a:lnTo>
                  <a:lnTo>
                    <a:pt x="14416" y="4056"/>
                  </a:lnTo>
                  <a:lnTo>
                    <a:pt x="14436" y="4018"/>
                  </a:lnTo>
                  <a:lnTo>
                    <a:pt x="14455" y="3979"/>
                  </a:lnTo>
                  <a:lnTo>
                    <a:pt x="14473" y="3940"/>
                  </a:lnTo>
                  <a:lnTo>
                    <a:pt x="14492" y="3900"/>
                  </a:lnTo>
                  <a:lnTo>
                    <a:pt x="14509" y="3858"/>
                  </a:lnTo>
                  <a:lnTo>
                    <a:pt x="14524" y="3818"/>
                  </a:lnTo>
                  <a:lnTo>
                    <a:pt x="14539" y="3777"/>
                  </a:lnTo>
                  <a:lnTo>
                    <a:pt x="14552" y="3735"/>
                  </a:lnTo>
                  <a:lnTo>
                    <a:pt x="14565" y="3692"/>
                  </a:lnTo>
                  <a:lnTo>
                    <a:pt x="14577" y="3649"/>
                  </a:lnTo>
                  <a:lnTo>
                    <a:pt x="14587" y="3606"/>
                  </a:lnTo>
                  <a:lnTo>
                    <a:pt x="14597" y="3563"/>
                  </a:lnTo>
                  <a:lnTo>
                    <a:pt x="14605" y="3518"/>
                  </a:lnTo>
                  <a:lnTo>
                    <a:pt x="14613" y="3474"/>
                  </a:lnTo>
                  <a:lnTo>
                    <a:pt x="14619" y="3430"/>
                  </a:lnTo>
                  <a:lnTo>
                    <a:pt x="14624" y="3385"/>
                  </a:lnTo>
                  <a:lnTo>
                    <a:pt x="14628" y="3339"/>
                  </a:lnTo>
                  <a:lnTo>
                    <a:pt x="14631" y="3294"/>
                  </a:lnTo>
                  <a:lnTo>
                    <a:pt x="14633" y="3248"/>
                  </a:lnTo>
                  <a:lnTo>
                    <a:pt x="14633" y="3202"/>
                  </a:lnTo>
                  <a:lnTo>
                    <a:pt x="14633" y="2857"/>
                  </a:lnTo>
                  <a:lnTo>
                    <a:pt x="14633" y="2810"/>
                  </a:lnTo>
                  <a:lnTo>
                    <a:pt x="14631" y="2765"/>
                  </a:lnTo>
                  <a:lnTo>
                    <a:pt x="14628" y="2720"/>
                  </a:lnTo>
                  <a:lnTo>
                    <a:pt x="14624" y="2674"/>
                  </a:lnTo>
                  <a:lnTo>
                    <a:pt x="14619" y="2629"/>
                  </a:lnTo>
                  <a:lnTo>
                    <a:pt x="14613" y="2585"/>
                  </a:lnTo>
                  <a:lnTo>
                    <a:pt x="14605" y="2541"/>
                  </a:lnTo>
                  <a:lnTo>
                    <a:pt x="14597" y="2496"/>
                  </a:lnTo>
                  <a:lnTo>
                    <a:pt x="14587" y="2452"/>
                  </a:lnTo>
                  <a:lnTo>
                    <a:pt x="14577" y="2410"/>
                  </a:lnTo>
                  <a:lnTo>
                    <a:pt x="14565" y="2367"/>
                  </a:lnTo>
                  <a:lnTo>
                    <a:pt x="14552" y="2324"/>
                  </a:lnTo>
                  <a:lnTo>
                    <a:pt x="14539" y="2282"/>
                  </a:lnTo>
                  <a:lnTo>
                    <a:pt x="14524" y="2241"/>
                  </a:lnTo>
                  <a:lnTo>
                    <a:pt x="14509" y="2200"/>
                  </a:lnTo>
                  <a:lnTo>
                    <a:pt x="14492" y="2159"/>
                  </a:lnTo>
                  <a:lnTo>
                    <a:pt x="14473" y="2119"/>
                  </a:lnTo>
                  <a:lnTo>
                    <a:pt x="14455" y="2080"/>
                  </a:lnTo>
                  <a:lnTo>
                    <a:pt x="14436" y="2041"/>
                  </a:lnTo>
                  <a:lnTo>
                    <a:pt x="14416" y="2003"/>
                  </a:lnTo>
                  <a:lnTo>
                    <a:pt x="14394" y="1964"/>
                  </a:lnTo>
                  <a:lnTo>
                    <a:pt x="14372" y="1927"/>
                  </a:lnTo>
                  <a:lnTo>
                    <a:pt x="14350" y="1891"/>
                  </a:lnTo>
                  <a:lnTo>
                    <a:pt x="14326" y="1855"/>
                  </a:lnTo>
                  <a:lnTo>
                    <a:pt x="14300" y="1819"/>
                  </a:lnTo>
                  <a:lnTo>
                    <a:pt x="14275" y="1784"/>
                  </a:lnTo>
                  <a:lnTo>
                    <a:pt x="14248" y="1749"/>
                  </a:lnTo>
                  <a:lnTo>
                    <a:pt x="14222" y="1716"/>
                  </a:lnTo>
                  <a:lnTo>
                    <a:pt x="14194" y="1683"/>
                  </a:lnTo>
                  <a:lnTo>
                    <a:pt x="14165" y="1651"/>
                  </a:lnTo>
                  <a:lnTo>
                    <a:pt x="14135" y="1619"/>
                  </a:lnTo>
                  <a:lnTo>
                    <a:pt x="14105" y="1588"/>
                  </a:lnTo>
                  <a:lnTo>
                    <a:pt x="14074" y="1558"/>
                  </a:lnTo>
                  <a:lnTo>
                    <a:pt x="14043" y="1529"/>
                  </a:lnTo>
                  <a:lnTo>
                    <a:pt x="14011" y="1500"/>
                  </a:lnTo>
                  <a:lnTo>
                    <a:pt x="13977" y="1472"/>
                  </a:lnTo>
                  <a:lnTo>
                    <a:pt x="13944" y="1445"/>
                  </a:lnTo>
                  <a:lnTo>
                    <a:pt x="13909" y="1418"/>
                  </a:lnTo>
                  <a:lnTo>
                    <a:pt x="13875" y="1393"/>
                  </a:lnTo>
                  <a:lnTo>
                    <a:pt x="13839" y="1368"/>
                  </a:lnTo>
                  <a:lnTo>
                    <a:pt x="13802" y="1344"/>
                  </a:lnTo>
                  <a:lnTo>
                    <a:pt x="13766" y="1322"/>
                  </a:lnTo>
                  <a:lnTo>
                    <a:pt x="13729" y="1300"/>
                  </a:lnTo>
                  <a:lnTo>
                    <a:pt x="13691" y="1277"/>
                  </a:lnTo>
                  <a:lnTo>
                    <a:pt x="13652" y="1257"/>
                  </a:lnTo>
                  <a:lnTo>
                    <a:pt x="13613" y="1238"/>
                  </a:lnTo>
                  <a:lnTo>
                    <a:pt x="13574" y="1220"/>
                  </a:lnTo>
                  <a:lnTo>
                    <a:pt x="13534" y="1202"/>
                  </a:lnTo>
                  <a:lnTo>
                    <a:pt x="13493" y="1185"/>
                  </a:lnTo>
                  <a:lnTo>
                    <a:pt x="13452" y="1170"/>
                  </a:lnTo>
                  <a:lnTo>
                    <a:pt x="13411" y="1155"/>
                  </a:lnTo>
                  <a:lnTo>
                    <a:pt x="13369" y="1142"/>
                  </a:lnTo>
                  <a:lnTo>
                    <a:pt x="13326" y="1129"/>
                  </a:lnTo>
                  <a:lnTo>
                    <a:pt x="13283" y="1116"/>
                  </a:lnTo>
                  <a:lnTo>
                    <a:pt x="13240" y="1106"/>
                  </a:lnTo>
                  <a:lnTo>
                    <a:pt x="13197" y="1096"/>
                  </a:lnTo>
                  <a:lnTo>
                    <a:pt x="13152" y="1088"/>
                  </a:lnTo>
                  <a:lnTo>
                    <a:pt x="13108" y="1080"/>
                  </a:lnTo>
                  <a:lnTo>
                    <a:pt x="13064" y="1074"/>
                  </a:lnTo>
                  <a:lnTo>
                    <a:pt x="13018" y="1069"/>
                  </a:lnTo>
                  <a:lnTo>
                    <a:pt x="12973" y="1065"/>
                  </a:lnTo>
                  <a:lnTo>
                    <a:pt x="12928" y="1062"/>
                  </a:lnTo>
                  <a:lnTo>
                    <a:pt x="12882" y="1060"/>
                  </a:lnTo>
                  <a:lnTo>
                    <a:pt x="12835" y="1060"/>
                  </a:lnTo>
                  <a:close/>
                  <a:moveTo>
                    <a:pt x="12491" y="15033"/>
                  </a:moveTo>
                  <a:lnTo>
                    <a:pt x="12835" y="15033"/>
                  </a:lnTo>
                  <a:lnTo>
                    <a:pt x="12882" y="15033"/>
                  </a:lnTo>
                  <a:lnTo>
                    <a:pt x="12928" y="15031"/>
                  </a:lnTo>
                  <a:lnTo>
                    <a:pt x="12974" y="15028"/>
                  </a:lnTo>
                  <a:lnTo>
                    <a:pt x="13019" y="15024"/>
                  </a:lnTo>
                  <a:lnTo>
                    <a:pt x="13064" y="15019"/>
                  </a:lnTo>
                  <a:lnTo>
                    <a:pt x="13109" y="15013"/>
                  </a:lnTo>
                  <a:lnTo>
                    <a:pt x="13153" y="15005"/>
                  </a:lnTo>
                  <a:lnTo>
                    <a:pt x="13198" y="14997"/>
                  </a:lnTo>
                  <a:lnTo>
                    <a:pt x="13241" y="14987"/>
                  </a:lnTo>
                  <a:lnTo>
                    <a:pt x="13284" y="14977"/>
                  </a:lnTo>
                  <a:lnTo>
                    <a:pt x="13327" y="14965"/>
                  </a:lnTo>
                  <a:lnTo>
                    <a:pt x="13370" y="14952"/>
                  </a:lnTo>
                  <a:lnTo>
                    <a:pt x="13412" y="14938"/>
                  </a:lnTo>
                  <a:lnTo>
                    <a:pt x="13453" y="14924"/>
                  </a:lnTo>
                  <a:lnTo>
                    <a:pt x="13494" y="14908"/>
                  </a:lnTo>
                  <a:lnTo>
                    <a:pt x="13535" y="14892"/>
                  </a:lnTo>
                  <a:lnTo>
                    <a:pt x="13575" y="14874"/>
                  </a:lnTo>
                  <a:lnTo>
                    <a:pt x="13614" y="14856"/>
                  </a:lnTo>
                  <a:lnTo>
                    <a:pt x="13653" y="14837"/>
                  </a:lnTo>
                  <a:lnTo>
                    <a:pt x="13692" y="14816"/>
                  </a:lnTo>
                  <a:lnTo>
                    <a:pt x="13730" y="14794"/>
                  </a:lnTo>
                  <a:lnTo>
                    <a:pt x="13767" y="14772"/>
                  </a:lnTo>
                  <a:lnTo>
                    <a:pt x="13803" y="14750"/>
                  </a:lnTo>
                  <a:lnTo>
                    <a:pt x="13840" y="14726"/>
                  </a:lnTo>
                  <a:lnTo>
                    <a:pt x="13875" y="14701"/>
                  </a:lnTo>
                  <a:lnTo>
                    <a:pt x="13910" y="14676"/>
                  </a:lnTo>
                  <a:lnTo>
                    <a:pt x="13944" y="14650"/>
                  </a:lnTo>
                  <a:lnTo>
                    <a:pt x="13977" y="14623"/>
                  </a:lnTo>
                  <a:lnTo>
                    <a:pt x="14011" y="14595"/>
                  </a:lnTo>
                  <a:lnTo>
                    <a:pt x="14043" y="14566"/>
                  </a:lnTo>
                  <a:lnTo>
                    <a:pt x="14075" y="14537"/>
                  </a:lnTo>
                  <a:lnTo>
                    <a:pt x="14105" y="14507"/>
                  </a:lnTo>
                  <a:lnTo>
                    <a:pt x="14105" y="14505"/>
                  </a:lnTo>
                  <a:lnTo>
                    <a:pt x="14135" y="14474"/>
                  </a:lnTo>
                  <a:lnTo>
                    <a:pt x="14165" y="14442"/>
                  </a:lnTo>
                  <a:lnTo>
                    <a:pt x="14194" y="14410"/>
                  </a:lnTo>
                  <a:lnTo>
                    <a:pt x="14222" y="14377"/>
                  </a:lnTo>
                  <a:lnTo>
                    <a:pt x="14248" y="14344"/>
                  </a:lnTo>
                  <a:lnTo>
                    <a:pt x="14275" y="14310"/>
                  </a:lnTo>
                  <a:lnTo>
                    <a:pt x="14300" y="14274"/>
                  </a:lnTo>
                  <a:lnTo>
                    <a:pt x="14326" y="14238"/>
                  </a:lnTo>
                  <a:lnTo>
                    <a:pt x="14350" y="14202"/>
                  </a:lnTo>
                  <a:lnTo>
                    <a:pt x="14372" y="14166"/>
                  </a:lnTo>
                  <a:lnTo>
                    <a:pt x="14394" y="14129"/>
                  </a:lnTo>
                  <a:lnTo>
                    <a:pt x="14416" y="14090"/>
                  </a:lnTo>
                  <a:lnTo>
                    <a:pt x="14436" y="14052"/>
                  </a:lnTo>
                  <a:lnTo>
                    <a:pt x="14455" y="14013"/>
                  </a:lnTo>
                  <a:lnTo>
                    <a:pt x="14473" y="13974"/>
                  </a:lnTo>
                  <a:lnTo>
                    <a:pt x="14492" y="13934"/>
                  </a:lnTo>
                  <a:lnTo>
                    <a:pt x="14509" y="13893"/>
                  </a:lnTo>
                  <a:lnTo>
                    <a:pt x="14524" y="13852"/>
                  </a:lnTo>
                  <a:lnTo>
                    <a:pt x="14539" y="13811"/>
                  </a:lnTo>
                  <a:lnTo>
                    <a:pt x="14552" y="13769"/>
                  </a:lnTo>
                  <a:lnTo>
                    <a:pt x="14565" y="13726"/>
                  </a:lnTo>
                  <a:lnTo>
                    <a:pt x="14577" y="13684"/>
                  </a:lnTo>
                  <a:lnTo>
                    <a:pt x="14587" y="13641"/>
                  </a:lnTo>
                  <a:lnTo>
                    <a:pt x="14597" y="13597"/>
                  </a:lnTo>
                  <a:lnTo>
                    <a:pt x="14605" y="13553"/>
                  </a:lnTo>
                  <a:lnTo>
                    <a:pt x="14613" y="13508"/>
                  </a:lnTo>
                  <a:lnTo>
                    <a:pt x="14619" y="13464"/>
                  </a:lnTo>
                  <a:lnTo>
                    <a:pt x="14624" y="13419"/>
                  </a:lnTo>
                  <a:lnTo>
                    <a:pt x="14628" y="13373"/>
                  </a:lnTo>
                  <a:lnTo>
                    <a:pt x="14631" y="13328"/>
                  </a:lnTo>
                  <a:lnTo>
                    <a:pt x="14633" y="13283"/>
                  </a:lnTo>
                  <a:lnTo>
                    <a:pt x="14633" y="13236"/>
                  </a:lnTo>
                  <a:lnTo>
                    <a:pt x="14633" y="12891"/>
                  </a:lnTo>
                  <a:lnTo>
                    <a:pt x="14633" y="12845"/>
                  </a:lnTo>
                  <a:lnTo>
                    <a:pt x="14631" y="12799"/>
                  </a:lnTo>
                  <a:lnTo>
                    <a:pt x="14628" y="12754"/>
                  </a:lnTo>
                  <a:lnTo>
                    <a:pt x="14624" y="12708"/>
                  </a:lnTo>
                  <a:lnTo>
                    <a:pt x="14619" y="12663"/>
                  </a:lnTo>
                  <a:lnTo>
                    <a:pt x="14613" y="12619"/>
                  </a:lnTo>
                  <a:lnTo>
                    <a:pt x="14605" y="12575"/>
                  </a:lnTo>
                  <a:lnTo>
                    <a:pt x="14597" y="12530"/>
                  </a:lnTo>
                  <a:lnTo>
                    <a:pt x="14587" y="12487"/>
                  </a:lnTo>
                  <a:lnTo>
                    <a:pt x="14577" y="12444"/>
                  </a:lnTo>
                  <a:lnTo>
                    <a:pt x="14565" y="12401"/>
                  </a:lnTo>
                  <a:lnTo>
                    <a:pt x="14552" y="12358"/>
                  </a:lnTo>
                  <a:lnTo>
                    <a:pt x="14539" y="12317"/>
                  </a:lnTo>
                  <a:lnTo>
                    <a:pt x="14524" y="12275"/>
                  </a:lnTo>
                  <a:lnTo>
                    <a:pt x="14509" y="12235"/>
                  </a:lnTo>
                  <a:lnTo>
                    <a:pt x="14492" y="12193"/>
                  </a:lnTo>
                  <a:lnTo>
                    <a:pt x="14473" y="12153"/>
                  </a:lnTo>
                  <a:lnTo>
                    <a:pt x="14455" y="12114"/>
                  </a:lnTo>
                  <a:lnTo>
                    <a:pt x="14436" y="12076"/>
                  </a:lnTo>
                  <a:lnTo>
                    <a:pt x="14416" y="12037"/>
                  </a:lnTo>
                  <a:lnTo>
                    <a:pt x="14394" y="11998"/>
                  </a:lnTo>
                  <a:lnTo>
                    <a:pt x="14372" y="11961"/>
                  </a:lnTo>
                  <a:lnTo>
                    <a:pt x="14350" y="11925"/>
                  </a:lnTo>
                  <a:lnTo>
                    <a:pt x="14326" y="11889"/>
                  </a:lnTo>
                  <a:lnTo>
                    <a:pt x="14300" y="11854"/>
                  </a:lnTo>
                  <a:lnTo>
                    <a:pt x="14275" y="11818"/>
                  </a:lnTo>
                  <a:lnTo>
                    <a:pt x="14248" y="11784"/>
                  </a:lnTo>
                  <a:lnTo>
                    <a:pt x="14222" y="11750"/>
                  </a:lnTo>
                  <a:lnTo>
                    <a:pt x="14194" y="11718"/>
                  </a:lnTo>
                  <a:lnTo>
                    <a:pt x="14165" y="11685"/>
                  </a:lnTo>
                  <a:lnTo>
                    <a:pt x="14135" y="11653"/>
                  </a:lnTo>
                  <a:lnTo>
                    <a:pt x="14105" y="11622"/>
                  </a:lnTo>
                  <a:lnTo>
                    <a:pt x="14074" y="11592"/>
                  </a:lnTo>
                  <a:lnTo>
                    <a:pt x="14043" y="11563"/>
                  </a:lnTo>
                  <a:lnTo>
                    <a:pt x="14011" y="11534"/>
                  </a:lnTo>
                  <a:lnTo>
                    <a:pt x="13977" y="11506"/>
                  </a:lnTo>
                  <a:lnTo>
                    <a:pt x="13944" y="11479"/>
                  </a:lnTo>
                  <a:lnTo>
                    <a:pt x="13909" y="11452"/>
                  </a:lnTo>
                  <a:lnTo>
                    <a:pt x="13875" y="11427"/>
                  </a:lnTo>
                  <a:lnTo>
                    <a:pt x="13839" y="11403"/>
                  </a:lnTo>
                  <a:lnTo>
                    <a:pt x="13802" y="11379"/>
                  </a:lnTo>
                  <a:lnTo>
                    <a:pt x="13766" y="11356"/>
                  </a:lnTo>
                  <a:lnTo>
                    <a:pt x="13729" y="11333"/>
                  </a:lnTo>
                  <a:lnTo>
                    <a:pt x="13691" y="11312"/>
                  </a:lnTo>
                  <a:lnTo>
                    <a:pt x="13652" y="11291"/>
                  </a:lnTo>
                  <a:lnTo>
                    <a:pt x="13613" y="11272"/>
                  </a:lnTo>
                  <a:lnTo>
                    <a:pt x="13574" y="11254"/>
                  </a:lnTo>
                  <a:lnTo>
                    <a:pt x="13534" y="11236"/>
                  </a:lnTo>
                  <a:lnTo>
                    <a:pt x="13493" y="11220"/>
                  </a:lnTo>
                  <a:lnTo>
                    <a:pt x="13452" y="11204"/>
                  </a:lnTo>
                  <a:lnTo>
                    <a:pt x="13411" y="11189"/>
                  </a:lnTo>
                  <a:lnTo>
                    <a:pt x="13369" y="11176"/>
                  </a:lnTo>
                  <a:lnTo>
                    <a:pt x="13326" y="11163"/>
                  </a:lnTo>
                  <a:lnTo>
                    <a:pt x="13283" y="11151"/>
                  </a:lnTo>
                  <a:lnTo>
                    <a:pt x="13240" y="11140"/>
                  </a:lnTo>
                  <a:lnTo>
                    <a:pt x="13197" y="11130"/>
                  </a:lnTo>
                  <a:lnTo>
                    <a:pt x="13152" y="11122"/>
                  </a:lnTo>
                  <a:lnTo>
                    <a:pt x="13108" y="11114"/>
                  </a:lnTo>
                  <a:lnTo>
                    <a:pt x="13064" y="11108"/>
                  </a:lnTo>
                  <a:lnTo>
                    <a:pt x="13018" y="11103"/>
                  </a:lnTo>
                  <a:lnTo>
                    <a:pt x="12973" y="11099"/>
                  </a:lnTo>
                  <a:lnTo>
                    <a:pt x="12928" y="11096"/>
                  </a:lnTo>
                  <a:lnTo>
                    <a:pt x="12882" y="11094"/>
                  </a:lnTo>
                  <a:lnTo>
                    <a:pt x="12835" y="11094"/>
                  </a:lnTo>
                  <a:lnTo>
                    <a:pt x="10693" y="11094"/>
                  </a:lnTo>
                  <a:lnTo>
                    <a:pt x="10693" y="13236"/>
                  </a:lnTo>
                  <a:lnTo>
                    <a:pt x="10693" y="13283"/>
                  </a:lnTo>
                  <a:lnTo>
                    <a:pt x="10695" y="13328"/>
                  </a:lnTo>
                  <a:lnTo>
                    <a:pt x="10698" y="13374"/>
                  </a:lnTo>
                  <a:lnTo>
                    <a:pt x="10702" y="13420"/>
                  </a:lnTo>
                  <a:lnTo>
                    <a:pt x="10707" y="13464"/>
                  </a:lnTo>
                  <a:lnTo>
                    <a:pt x="10713" y="13509"/>
                  </a:lnTo>
                  <a:lnTo>
                    <a:pt x="10721" y="13553"/>
                  </a:lnTo>
                  <a:lnTo>
                    <a:pt x="10729" y="13598"/>
                  </a:lnTo>
                  <a:lnTo>
                    <a:pt x="10739" y="13641"/>
                  </a:lnTo>
                  <a:lnTo>
                    <a:pt x="10749" y="13684"/>
                  </a:lnTo>
                  <a:lnTo>
                    <a:pt x="10762" y="13727"/>
                  </a:lnTo>
                  <a:lnTo>
                    <a:pt x="10774" y="13770"/>
                  </a:lnTo>
                  <a:lnTo>
                    <a:pt x="10788" y="13812"/>
                  </a:lnTo>
                  <a:lnTo>
                    <a:pt x="10802" y="13853"/>
                  </a:lnTo>
                  <a:lnTo>
                    <a:pt x="10818" y="13894"/>
                  </a:lnTo>
                  <a:lnTo>
                    <a:pt x="10834" y="13935"/>
                  </a:lnTo>
                  <a:lnTo>
                    <a:pt x="10852" y="13975"/>
                  </a:lnTo>
                  <a:lnTo>
                    <a:pt x="10870" y="14014"/>
                  </a:lnTo>
                  <a:lnTo>
                    <a:pt x="10889" y="14053"/>
                  </a:lnTo>
                  <a:lnTo>
                    <a:pt x="10910" y="14091"/>
                  </a:lnTo>
                  <a:lnTo>
                    <a:pt x="10932" y="14130"/>
                  </a:lnTo>
                  <a:lnTo>
                    <a:pt x="10954" y="14167"/>
                  </a:lnTo>
                  <a:lnTo>
                    <a:pt x="10976" y="14203"/>
                  </a:lnTo>
                  <a:lnTo>
                    <a:pt x="11000" y="14239"/>
                  </a:lnTo>
                  <a:lnTo>
                    <a:pt x="11025" y="14274"/>
                  </a:lnTo>
                  <a:lnTo>
                    <a:pt x="11050" y="14310"/>
                  </a:lnTo>
                  <a:lnTo>
                    <a:pt x="11076" y="14344"/>
                  </a:lnTo>
                  <a:lnTo>
                    <a:pt x="11104" y="14377"/>
                  </a:lnTo>
                  <a:lnTo>
                    <a:pt x="11132" y="14410"/>
                  </a:lnTo>
                  <a:lnTo>
                    <a:pt x="11160" y="14442"/>
                  </a:lnTo>
                  <a:lnTo>
                    <a:pt x="11189" y="14475"/>
                  </a:lnTo>
                  <a:lnTo>
                    <a:pt x="11219" y="14505"/>
                  </a:lnTo>
                  <a:lnTo>
                    <a:pt x="11221" y="14507"/>
                  </a:lnTo>
                  <a:lnTo>
                    <a:pt x="11253" y="14537"/>
                  </a:lnTo>
                  <a:lnTo>
                    <a:pt x="11284" y="14566"/>
                  </a:lnTo>
                  <a:lnTo>
                    <a:pt x="11316" y="14595"/>
                  </a:lnTo>
                  <a:lnTo>
                    <a:pt x="11349" y="14623"/>
                  </a:lnTo>
                  <a:lnTo>
                    <a:pt x="11382" y="14650"/>
                  </a:lnTo>
                  <a:lnTo>
                    <a:pt x="11417" y="14676"/>
                  </a:lnTo>
                  <a:lnTo>
                    <a:pt x="11452" y="14701"/>
                  </a:lnTo>
                  <a:lnTo>
                    <a:pt x="11487" y="14726"/>
                  </a:lnTo>
                  <a:lnTo>
                    <a:pt x="11523" y="14750"/>
                  </a:lnTo>
                  <a:lnTo>
                    <a:pt x="11559" y="14772"/>
                  </a:lnTo>
                  <a:lnTo>
                    <a:pt x="11597" y="14794"/>
                  </a:lnTo>
                  <a:lnTo>
                    <a:pt x="11635" y="14816"/>
                  </a:lnTo>
                  <a:lnTo>
                    <a:pt x="11674" y="14837"/>
                  </a:lnTo>
                  <a:lnTo>
                    <a:pt x="11712" y="14856"/>
                  </a:lnTo>
                  <a:lnTo>
                    <a:pt x="11753" y="14874"/>
                  </a:lnTo>
                  <a:lnTo>
                    <a:pt x="11792" y="14892"/>
                  </a:lnTo>
                  <a:lnTo>
                    <a:pt x="11833" y="14908"/>
                  </a:lnTo>
                  <a:lnTo>
                    <a:pt x="11873" y="14924"/>
                  </a:lnTo>
                  <a:lnTo>
                    <a:pt x="11915" y="14938"/>
                  </a:lnTo>
                  <a:lnTo>
                    <a:pt x="11957" y="14952"/>
                  </a:lnTo>
                  <a:lnTo>
                    <a:pt x="11999" y="14965"/>
                  </a:lnTo>
                  <a:lnTo>
                    <a:pt x="12042" y="14977"/>
                  </a:lnTo>
                  <a:lnTo>
                    <a:pt x="12086" y="14987"/>
                  </a:lnTo>
                  <a:lnTo>
                    <a:pt x="12129" y="14997"/>
                  </a:lnTo>
                  <a:lnTo>
                    <a:pt x="12173" y="15005"/>
                  </a:lnTo>
                  <a:lnTo>
                    <a:pt x="12218" y="15013"/>
                  </a:lnTo>
                  <a:lnTo>
                    <a:pt x="12263" y="15019"/>
                  </a:lnTo>
                  <a:lnTo>
                    <a:pt x="12307" y="15024"/>
                  </a:lnTo>
                  <a:lnTo>
                    <a:pt x="12353" y="15028"/>
                  </a:lnTo>
                  <a:lnTo>
                    <a:pt x="12399" y="15031"/>
                  </a:lnTo>
                  <a:lnTo>
                    <a:pt x="12445" y="15033"/>
                  </a:lnTo>
                  <a:lnTo>
                    <a:pt x="12491" y="15033"/>
                  </a:lnTo>
                  <a:close/>
                  <a:moveTo>
                    <a:pt x="9690" y="6059"/>
                  </a:moveTo>
                  <a:lnTo>
                    <a:pt x="9633" y="6059"/>
                  </a:lnTo>
                  <a:lnTo>
                    <a:pt x="6093" y="6059"/>
                  </a:lnTo>
                  <a:lnTo>
                    <a:pt x="6093" y="9860"/>
                  </a:lnTo>
                  <a:lnTo>
                    <a:pt x="9690" y="9860"/>
                  </a:lnTo>
                  <a:lnTo>
                    <a:pt x="9690" y="605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9F9E703D-07B6-4ADB-9BE7-A906FE83CA97}"/>
              </a:ext>
            </a:extLst>
          </p:cNvPr>
          <p:cNvGrpSpPr/>
          <p:nvPr/>
        </p:nvGrpSpPr>
        <p:grpSpPr>
          <a:xfrm>
            <a:off x="9707919" y="3175793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DF280682-9409-416E-B174-1F89DBF785D4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71" name="Rounded Rectangle 20">
                <a:extLst>
                  <a:ext uri="{FF2B5EF4-FFF2-40B4-BE49-F238E27FC236}">
                    <a16:creationId xmlns:a16="http://schemas.microsoft.com/office/drawing/2014/main" id="{CC0EBBB6-4EC9-46C4-B217-2B5AA921D22B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72" name="Rounded Rectangle 21">
                <a:extLst>
                  <a:ext uri="{FF2B5EF4-FFF2-40B4-BE49-F238E27FC236}">
                    <a16:creationId xmlns:a16="http://schemas.microsoft.com/office/drawing/2014/main" id="{1F3C86B9-BD06-4EFE-869D-9F84069D2352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FFE363B9-2C86-4364-BCE5-FDBBD3D2D8E8}"/>
                </a:ext>
              </a:extLst>
            </p:cNvPr>
            <p:cNvSpPr txBox="1"/>
            <p:nvPr/>
          </p:nvSpPr>
          <p:spPr>
            <a:xfrm>
              <a:off x="5798692" y="1776639"/>
              <a:ext cx="285999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</a:t>
              </a:r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694EDF4C-EE7B-4ED9-A491-9AC5D2696BFA}"/>
              </a:ext>
            </a:extLst>
          </p:cNvPr>
          <p:cNvSpPr txBox="1"/>
          <p:nvPr/>
        </p:nvSpPr>
        <p:spPr>
          <a:xfrm>
            <a:off x="9118592" y="3230693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36728A8-8D6E-4E0D-A8E0-B426C40FB5B9}"/>
              </a:ext>
            </a:extLst>
          </p:cNvPr>
          <p:cNvGrpSpPr/>
          <p:nvPr/>
        </p:nvGrpSpPr>
        <p:grpSpPr>
          <a:xfrm>
            <a:off x="1430553" y="3159623"/>
            <a:ext cx="2981460" cy="1051725"/>
            <a:chOff x="598941" y="3150325"/>
            <a:chExt cx="2981460" cy="105172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DAD73D0-28AD-4FFE-88FE-E04B57679272}"/>
                </a:ext>
              </a:extLst>
            </p:cNvPr>
            <p:cNvSpPr txBox="1"/>
            <p:nvPr/>
          </p:nvSpPr>
          <p:spPr>
            <a:xfrm>
              <a:off x="1991511" y="3223820"/>
              <a:ext cx="580608" cy="92333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IN" sz="5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+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FE56F58A-7DB0-494E-8836-99409CDF0C49}"/>
                </a:ext>
              </a:extLst>
            </p:cNvPr>
            <p:cNvGrpSpPr/>
            <p:nvPr/>
          </p:nvGrpSpPr>
          <p:grpSpPr>
            <a:xfrm>
              <a:off x="2563747" y="3168920"/>
              <a:ext cx="1016654" cy="1033130"/>
              <a:chOff x="5620958" y="1603400"/>
              <a:chExt cx="697100" cy="708397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6D14E448-C72E-4A52-BC6C-C02755796523}"/>
                  </a:ext>
                </a:extLst>
              </p:cNvPr>
              <p:cNvGrpSpPr/>
              <p:nvPr/>
            </p:nvGrpSpPr>
            <p:grpSpPr>
              <a:xfrm>
                <a:off x="5620958" y="1603400"/>
                <a:ext cx="697100" cy="708397"/>
                <a:chOff x="5620958" y="1603400"/>
                <a:chExt cx="697100" cy="708397"/>
              </a:xfrm>
            </p:grpSpPr>
            <p:sp>
              <p:nvSpPr>
                <p:cNvPr id="21" name="Rounded Rectangle 20">
                  <a:extLst>
                    <a:ext uri="{FF2B5EF4-FFF2-40B4-BE49-F238E27FC236}">
                      <a16:creationId xmlns:a16="http://schemas.microsoft.com/office/drawing/2014/main" id="{DB943087-DAA1-447A-9BDF-33AE545B1A29}"/>
                    </a:ext>
                  </a:extLst>
                </p:cNvPr>
                <p:cNvSpPr/>
                <p:nvPr/>
              </p:nvSpPr>
              <p:spPr>
                <a:xfrm>
                  <a:off x="5623114" y="1603400"/>
                  <a:ext cx="694944" cy="708397"/>
                </a:xfrm>
                <a:prstGeom prst="roundRect">
                  <a:avLst/>
                </a:prstGeom>
                <a:solidFill>
                  <a:schemeClr val="bg1">
                    <a:lumMod val="75000"/>
                  </a:schemeClr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/>
                </a:p>
              </p:txBody>
            </p:sp>
            <p:sp>
              <p:nvSpPr>
                <p:cNvPr id="22" name="Rounded Rectangle 21">
                  <a:extLst>
                    <a:ext uri="{FF2B5EF4-FFF2-40B4-BE49-F238E27FC236}">
                      <a16:creationId xmlns:a16="http://schemas.microsoft.com/office/drawing/2014/main" id="{62E08C43-ADAB-4E14-ABFC-DA2FF2AE10C9}"/>
                    </a:ext>
                  </a:extLst>
                </p:cNvPr>
                <p:cNvSpPr/>
                <p:nvPr/>
              </p:nvSpPr>
              <p:spPr>
                <a:xfrm>
                  <a:off x="5620958" y="1603400"/>
                  <a:ext cx="658368" cy="673472"/>
                </a:xfrm>
                <a:prstGeom prst="roundRect">
                  <a:avLst/>
                </a:prstGeom>
                <a:solidFill>
                  <a:schemeClr val="bg1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/>
                </a:p>
              </p:txBody>
            </p:sp>
          </p:grp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960E720-4FC4-4A5F-991C-D37034207E27}"/>
                  </a:ext>
                </a:extLst>
              </p:cNvPr>
              <p:cNvSpPr txBox="1"/>
              <p:nvPr/>
            </p:nvSpPr>
            <p:spPr>
              <a:xfrm>
                <a:off x="5798691" y="1776639"/>
                <a:ext cx="285999" cy="358762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N</a:t>
                </a: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76CAAC3F-699C-4DCA-9C2B-1089A92DA48D}"/>
                </a:ext>
              </a:extLst>
            </p:cNvPr>
            <p:cNvGrpSpPr/>
            <p:nvPr/>
          </p:nvGrpSpPr>
          <p:grpSpPr>
            <a:xfrm>
              <a:off x="598941" y="3150325"/>
              <a:ext cx="1438286" cy="1033129"/>
              <a:chOff x="5609404" y="3438524"/>
              <a:chExt cx="986205" cy="708397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4E86D142-CF1B-4297-8FA9-78D70CF2C7CA}"/>
                  </a:ext>
                </a:extLst>
              </p:cNvPr>
              <p:cNvGrpSpPr/>
              <p:nvPr/>
            </p:nvGrpSpPr>
            <p:grpSpPr>
              <a:xfrm>
                <a:off x="5609404" y="3438524"/>
                <a:ext cx="986205" cy="708397"/>
                <a:chOff x="5609404" y="3438524"/>
                <a:chExt cx="986205" cy="708397"/>
              </a:xfrm>
            </p:grpSpPr>
            <p:sp>
              <p:nvSpPr>
                <p:cNvPr id="63" name="Rounded Rectangle 25">
                  <a:extLst>
                    <a:ext uri="{FF2B5EF4-FFF2-40B4-BE49-F238E27FC236}">
                      <a16:creationId xmlns:a16="http://schemas.microsoft.com/office/drawing/2014/main" id="{4832C2A2-1BEF-4858-941B-5F3B9A6196FE}"/>
                    </a:ext>
                  </a:extLst>
                </p:cNvPr>
                <p:cNvSpPr/>
                <p:nvPr/>
              </p:nvSpPr>
              <p:spPr>
                <a:xfrm>
                  <a:off x="5617201" y="3438524"/>
                  <a:ext cx="978408" cy="708397"/>
                </a:xfrm>
                <a:prstGeom prst="roundRect">
                  <a:avLst/>
                </a:prstGeom>
                <a:solidFill>
                  <a:schemeClr val="bg1">
                    <a:lumMod val="75000"/>
                  </a:schemeClr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/>
                </a:p>
              </p:txBody>
            </p:sp>
            <p:sp>
              <p:nvSpPr>
                <p:cNvPr id="64" name="Rounded Rectangle 26">
                  <a:extLst>
                    <a:ext uri="{FF2B5EF4-FFF2-40B4-BE49-F238E27FC236}">
                      <a16:creationId xmlns:a16="http://schemas.microsoft.com/office/drawing/2014/main" id="{6F857CF3-FC14-4FEC-AC6F-CF819FA79658}"/>
                    </a:ext>
                  </a:extLst>
                </p:cNvPr>
                <p:cNvSpPr/>
                <p:nvPr/>
              </p:nvSpPr>
              <p:spPr>
                <a:xfrm>
                  <a:off x="5609404" y="3438524"/>
                  <a:ext cx="952100" cy="673472"/>
                </a:xfrm>
                <a:prstGeom prst="roundRect">
                  <a:avLst/>
                </a:prstGeom>
                <a:solidFill>
                  <a:schemeClr val="bg1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/>
                </a:p>
              </p:txBody>
            </p:sp>
          </p:grp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19978B8-BBF1-40E2-8C2F-D89FF3D35CA4}"/>
                  </a:ext>
                </a:extLst>
              </p:cNvPr>
              <p:cNvSpPr txBox="1"/>
              <p:nvPr/>
            </p:nvSpPr>
            <p:spPr>
              <a:xfrm>
                <a:off x="5652839" y="3850971"/>
                <a:ext cx="834756" cy="253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Ctrl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54572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Save the Current Presentation</a:t>
            </a:r>
            <a:endParaRPr lang="en-IN" sz="360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1C5A17D-3EF8-4CCB-87ED-EA9ECEC10549}"/>
              </a:ext>
            </a:extLst>
          </p:cNvPr>
          <p:cNvSpPr/>
          <p:nvPr/>
        </p:nvSpPr>
        <p:spPr>
          <a:xfrm>
            <a:off x="5944957" y="1718862"/>
            <a:ext cx="6240752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49C82E5-FED5-4C5C-AB7C-41A413E5B027}"/>
              </a:ext>
            </a:extLst>
          </p:cNvPr>
          <p:cNvSpPr/>
          <p:nvPr/>
        </p:nvSpPr>
        <p:spPr>
          <a:xfrm>
            <a:off x="-1" y="1714292"/>
            <a:ext cx="5842569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5A48C04-09B3-4E8E-B698-8B7EE83F6E6C}"/>
              </a:ext>
            </a:extLst>
          </p:cNvPr>
          <p:cNvSpPr/>
          <p:nvPr/>
        </p:nvSpPr>
        <p:spPr>
          <a:xfrm>
            <a:off x="311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C25C4EC-FB80-4696-B429-3CCC636E5592}"/>
              </a:ext>
            </a:extLst>
          </p:cNvPr>
          <p:cNvSpPr/>
          <p:nvPr/>
        </p:nvSpPr>
        <p:spPr>
          <a:xfrm>
            <a:off x="595039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BF28BF5-6EB1-4557-B192-7DB9067BB4E4}"/>
              </a:ext>
            </a:extLst>
          </p:cNvPr>
          <p:cNvGrpSpPr/>
          <p:nvPr/>
        </p:nvGrpSpPr>
        <p:grpSpPr>
          <a:xfrm>
            <a:off x="6143385" y="1843121"/>
            <a:ext cx="386690" cy="473803"/>
            <a:chOff x="10950107" y="696800"/>
            <a:chExt cx="566152" cy="693694"/>
          </a:xfrm>
          <a:solidFill>
            <a:schemeClr val="bg1">
              <a:lumMod val="95000"/>
            </a:schemeClr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8A3AB1E-C8D7-48DC-B7D6-2C0C8114A541}"/>
                </a:ext>
              </a:extLst>
            </p:cNvPr>
            <p:cNvSpPr/>
            <p:nvPr/>
          </p:nvSpPr>
          <p:spPr>
            <a:xfrm>
              <a:off x="10950107" y="860576"/>
              <a:ext cx="566152" cy="529918"/>
            </a:xfrm>
            <a:custGeom>
              <a:avLst/>
              <a:gdLst>
                <a:gd name="connsiteX0" fmla="*/ 129663 w 2381250"/>
                <a:gd name="connsiteY0" fmla="*/ 386229 h 2228850"/>
                <a:gd name="connsiteX1" fmla="*/ 311790 w 2381250"/>
                <a:gd name="connsiteY1" fmla="*/ 1851365 h 2228850"/>
                <a:gd name="connsiteX2" fmla="*/ 772610 w 2381250"/>
                <a:gd name="connsiteY2" fmla="*/ 2223421 h 2228850"/>
                <a:gd name="connsiteX3" fmla="*/ 783344 w 2381250"/>
                <a:gd name="connsiteY3" fmla="*/ 2223211 h 2228850"/>
                <a:gd name="connsiteX4" fmla="*/ 997209 w 2381250"/>
                <a:gd name="connsiteY4" fmla="*/ 2166214 h 2228850"/>
                <a:gd name="connsiteX5" fmla="*/ 1250546 w 2381250"/>
                <a:gd name="connsiteY5" fmla="*/ 2106159 h 2228850"/>
                <a:gd name="connsiteX6" fmla="*/ 1491700 w 2381250"/>
                <a:gd name="connsiteY6" fmla="*/ 2164252 h 2228850"/>
                <a:gd name="connsiteX7" fmla="*/ 1722710 w 2381250"/>
                <a:gd name="connsiteY7" fmla="*/ 2219639 h 2228850"/>
                <a:gd name="connsiteX8" fmla="*/ 2179195 w 2381250"/>
                <a:gd name="connsiteY8" fmla="*/ 1858251 h 2228850"/>
                <a:gd name="connsiteX9" fmla="*/ 2379201 w 2381250"/>
                <a:gd name="connsiteY9" fmla="*/ 1448581 h 2228850"/>
                <a:gd name="connsiteX10" fmla="*/ 2380020 w 2381250"/>
                <a:gd name="connsiteY10" fmla="*/ 1446000 h 2228850"/>
                <a:gd name="connsiteX11" fmla="*/ 2367371 w 2381250"/>
                <a:gd name="connsiteY11" fmla="*/ 1416796 h 2228850"/>
                <a:gd name="connsiteX12" fmla="*/ 2365628 w 2381250"/>
                <a:gd name="connsiteY12" fmla="*/ 1416053 h 2228850"/>
                <a:gd name="connsiteX13" fmla="*/ 1997792 w 2381250"/>
                <a:gd name="connsiteY13" fmla="*/ 860174 h 2228850"/>
                <a:gd name="connsiteX14" fmla="*/ 2293038 w 2381250"/>
                <a:gd name="connsiteY14" fmla="*/ 337833 h 2228850"/>
                <a:gd name="connsiteX15" fmla="*/ 2295362 w 2381250"/>
                <a:gd name="connsiteY15" fmla="*/ 336385 h 2228850"/>
                <a:gd name="connsiteX16" fmla="*/ 2305802 w 2381250"/>
                <a:gd name="connsiteY16" fmla="*/ 321088 h 2228850"/>
                <a:gd name="connsiteX17" fmla="*/ 2302125 w 2381250"/>
                <a:gd name="connsiteY17" fmla="*/ 302943 h 2228850"/>
                <a:gd name="connsiteX18" fmla="*/ 1761676 w 2381250"/>
                <a:gd name="connsiteY18" fmla="*/ 9449 h 2228850"/>
                <a:gd name="connsiteX19" fmla="*/ 1714528 w 2381250"/>
                <a:gd name="connsiteY19" fmla="*/ 7144 h 2228850"/>
                <a:gd name="connsiteX20" fmla="*/ 1375333 w 2381250"/>
                <a:gd name="connsiteY20" fmla="*/ 91850 h 2228850"/>
                <a:gd name="connsiteX21" fmla="*/ 1212846 w 2381250"/>
                <a:gd name="connsiteY21" fmla="*/ 140398 h 2228850"/>
                <a:gd name="connsiteX22" fmla="*/ 1044777 w 2381250"/>
                <a:gd name="connsiteY22" fmla="*/ 91259 h 2228850"/>
                <a:gd name="connsiteX23" fmla="*/ 748550 w 2381250"/>
                <a:gd name="connsiteY23" fmla="*/ 16021 h 2228850"/>
                <a:gd name="connsiteX24" fmla="*/ 741034 w 2381250"/>
                <a:gd name="connsiteY24" fmla="*/ 16097 h 2228850"/>
                <a:gd name="connsiteX25" fmla="*/ 129663 w 2381250"/>
                <a:gd name="connsiteY25" fmla="*/ 386229 h 222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381250" h="2228850">
                  <a:moveTo>
                    <a:pt x="129663" y="386229"/>
                  </a:moveTo>
                  <a:cubicBezTo>
                    <a:pt x="-115939" y="812425"/>
                    <a:pt x="40194" y="1459201"/>
                    <a:pt x="311790" y="1851365"/>
                  </a:cubicBezTo>
                  <a:cubicBezTo>
                    <a:pt x="447360" y="2047427"/>
                    <a:pt x="584615" y="2223421"/>
                    <a:pt x="772610" y="2223421"/>
                  </a:cubicBezTo>
                  <a:cubicBezTo>
                    <a:pt x="776153" y="2223421"/>
                    <a:pt x="779706" y="2223354"/>
                    <a:pt x="783344" y="2223211"/>
                  </a:cubicBezTo>
                  <a:cubicBezTo>
                    <a:pt x="871670" y="2219687"/>
                    <a:pt x="935497" y="2192493"/>
                    <a:pt x="997209" y="2166214"/>
                  </a:cubicBezTo>
                  <a:cubicBezTo>
                    <a:pt x="1066494" y="2136686"/>
                    <a:pt x="1138151" y="2106159"/>
                    <a:pt x="1250546" y="2106159"/>
                  </a:cubicBezTo>
                  <a:cubicBezTo>
                    <a:pt x="1357473" y="2106159"/>
                    <a:pt x="1425711" y="2135696"/>
                    <a:pt x="1491700" y="2164252"/>
                  </a:cubicBezTo>
                  <a:cubicBezTo>
                    <a:pt x="1556736" y="2192388"/>
                    <a:pt x="1623726" y="2221497"/>
                    <a:pt x="1722710" y="2219639"/>
                  </a:cubicBezTo>
                  <a:cubicBezTo>
                    <a:pt x="1934469" y="2215696"/>
                    <a:pt x="2064486" y="2025787"/>
                    <a:pt x="2179195" y="1858251"/>
                  </a:cubicBezTo>
                  <a:cubicBezTo>
                    <a:pt x="2298896" y="1683325"/>
                    <a:pt x="2358941" y="1513484"/>
                    <a:pt x="2379201" y="1448581"/>
                  </a:cubicBezTo>
                  <a:lnTo>
                    <a:pt x="2380020" y="1446000"/>
                  </a:lnTo>
                  <a:cubicBezTo>
                    <a:pt x="2383878" y="1434465"/>
                    <a:pt x="2378430" y="1421873"/>
                    <a:pt x="2367371" y="1416796"/>
                  </a:cubicBezTo>
                  <a:cubicBezTo>
                    <a:pt x="2367066" y="1416653"/>
                    <a:pt x="2365942" y="1416187"/>
                    <a:pt x="2365628" y="1416053"/>
                  </a:cubicBezTo>
                  <a:cubicBezTo>
                    <a:pt x="2328338" y="1400804"/>
                    <a:pt x="2001230" y="1255690"/>
                    <a:pt x="1997792" y="860174"/>
                  </a:cubicBezTo>
                  <a:cubicBezTo>
                    <a:pt x="1994601" y="538839"/>
                    <a:pt x="2243184" y="368675"/>
                    <a:pt x="2293038" y="337833"/>
                  </a:cubicBezTo>
                  <a:lnTo>
                    <a:pt x="2295362" y="336385"/>
                  </a:lnTo>
                  <a:cubicBezTo>
                    <a:pt x="2300763" y="332908"/>
                    <a:pt x="2304525" y="327393"/>
                    <a:pt x="2305802" y="321088"/>
                  </a:cubicBezTo>
                  <a:cubicBezTo>
                    <a:pt x="2307078" y="314792"/>
                    <a:pt x="2305744" y="308239"/>
                    <a:pt x="2302125" y="302943"/>
                  </a:cubicBezTo>
                  <a:cubicBezTo>
                    <a:pt x="2130542" y="51845"/>
                    <a:pt x="1867556" y="14002"/>
                    <a:pt x="1761676" y="9449"/>
                  </a:cubicBezTo>
                  <a:cubicBezTo>
                    <a:pt x="1746312" y="7915"/>
                    <a:pt x="1730453" y="7144"/>
                    <a:pt x="1714528" y="7144"/>
                  </a:cubicBezTo>
                  <a:cubicBezTo>
                    <a:pt x="1590169" y="7144"/>
                    <a:pt x="1471040" y="54112"/>
                    <a:pt x="1375333" y="91850"/>
                  </a:cubicBezTo>
                  <a:cubicBezTo>
                    <a:pt x="1309267" y="117900"/>
                    <a:pt x="1252203" y="140398"/>
                    <a:pt x="1212846" y="140398"/>
                  </a:cubicBezTo>
                  <a:cubicBezTo>
                    <a:pt x="1168621" y="140398"/>
                    <a:pt x="1111233" y="117624"/>
                    <a:pt x="1044777" y="91259"/>
                  </a:cubicBezTo>
                  <a:cubicBezTo>
                    <a:pt x="955909" y="55988"/>
                    <a:pt x="855182" y="16021"/>
                    <a:pt x="748550" y="16021"/>
                  </a:cubicBezTo>
                  <a:cubicBezTo>
                    <a:pt x="746006" y="16021"/>
                    <a:pt x="743501" y="16050"/>
                    <a:pt x="741034" y="16097"/>
                  </a:cubicBezTo>
                  <a:cubicBezTo>
                    <a:pt x="493099" y="19745"/>
                    <a:pt x="258822" y="161592"/>
                    <a:pt x="129663" y="3862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7419690-D39F-45B1-97B1-10D2DD6D51CA}"/>
                </a:ext>
              </a:extLst>
            </p:cNvPr>
            <p:cNvSpPr/>
            <p:nvPr/>
          </p:nvSpPr>
          <p:spPr>
            <a:xfrm>
              <a:off x="11224883" y="696800"/>
              <a:ext cx="151729" cy="169845"/>
            </a:xfrm>
            <a:custGeom>
              <a:avLst/>
              <a:gdLst>
                <a:gd name="connsiteX0" fmla="*/ 606180 w 638175"/>
                <a:gd name="connsiteY0" fmla="*/ 7162 h 714375"/>
                <a:gd name="connsiteX1" fmla="*/ 168277 w 638175"/>
                <a:gd name="connsiteY1" fmla="*/ 231790 h 714375"/>
                <a:gd name="connsiteX2" fmla="*/ 10962 w 638175"/>
                <a:gd name="connsiteY2" fmla="*/ 692600 h 714375"/>
                <a:gd name="connsiteX3" fmla="*/ 32718 w 638175"/>
                <a:gd name="connsiteY3" fmla="*/ 713212 h 714375"/>
                <a:gd name="connsiteX4" fmla="*/ 63502 w 638175"/>
                <a:gd name="connsiteY4" fmla="*/ 714412 h 714375"/>
                <a:gd name="connsiteX5" fmla="*/ 476840 w 638175"/>
                <a:gd name="connsiteY5" fmla="*/ 502414 h 714375"/>
                <a:gd name="connsiteX6" fmla="*/ 630821 w 638175"/>
                <a:gd name="connsiteY6" fmla="*/ 28355 h 714375"/>
                <a:gd name="connsiteX7" fmla="*/ 606180 w 638175"/>
                <a:gd name="connsiteY7" fmla="*/ 7162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714375">
                  <a:moveTo>
                    <a:pt x="606180" y="7162"/>
                  </a:moveTo>
                  <a:cubicBezTo>
                    <a:pt x="456037" y="13277"/>
                    <a:pt x="275929" y="105698"/>
                    <a:pt x="168277" y="231790"/>
                  </a:cubicBezTo>
                  <a:cubicBezTo>
                    <a:pt x="76790" y="337775"/>
                    <a:pt x="-12583" y="514483"/>
                    <a:pt x="10962" y="692600"/>
                  </a:cubicBezTo>
                  <a:cubicBezTo>
                    <a:pt x="12439" y="703744"/>
                    <a:pt x="21507" y="712345"/>
                    <a:pt x="32718" y="713212"/>
                  </a:cubicBezTo>
                  <a:cubicBezTo>
                    <a:pt x="42852" y="714003"/>
                    <a:pt x="53196" y="714403"/>
                    <a:pt x="63502" y="714412"/>
                  </a:cubicBezTo>
                  <a:cubicBezTo>
                    <a:pt x="210311" y="714412"/>
                    <a:pt x="368683" y="633193"/>
                    <a:pt x="476840" y="502414"/>
                  </a:cubicBezTo>
                  <a:cubicBezTo>
                    <a:pt x="590673" y="364321"/>
                    <a:pt x="648233" y="187099"/>
                    <a:pt x="630821" y="28355"/>
                  </a:cubicBezTo>
                  <a:cubicBezTo>
                    <a:pt x="629449" y="15916"/>
                    <a:pt x="618505" y="6676"/>
                    <a:pt x="606180" y="7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1" name="Graphic 12">
            <a:extLst>
              <a:ext uri="{FF2B5EF4-FFF2-40B4-BE49-F238E27FC236}">
                <a16:creationId xmlns:a16="http://schemas.microsoft.com/office/drawing/2014/main" id="{2057ABDD-7CB7-471D-885E-9CC2284E3162}"/>
              </a:ext>
            </a:extLst>
          </p:cNvPr>
          <p:cNvGrpSpPr/>
          <p:nvPr/>
        </p:nvGrpSpPr>
        <p:grpSpPr>
          <a:xfrm>
            <a:off x="219154" y="1923832"/>
            <a:ext cx="380990" cy="380990"/>
            <a:chOff x="3808412" y="1143000"/>
            <a:chExt cx="4572000" cy="4572000"/>
          </a:xfrm>
          <a:solidFill>
            <a:schemeClr val="bg1">
              <a:lumMod val="95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5F9BEAD-0143-42AC-9529-43BE330ED3CD}"/>
                </a:ext>
              </a:extLst>
            </p:cNvPr>
            <p:cNvSpPr/>
            <p:nvPr/>
          </p:nvSpPr>
          <p:spPr>
            <a:xfrm>
              <a:off x="3801278" y="1135856"/>
              <a:ext cx="4581525" cy="4581525"/>
            </a:xfrm>
            <a:custGeom>
              <a:avLst/>
              <a:gdLst>
                <a:gd name="connsiteX0" fmla="*/ 8811 w 4581525"/>
                <a:gd name="connsiteY0" fmla="*/ 2140744 h 4581525"/>
                <a:gd name="connsiteX1" fmla="*/ 7144 w 4581525"/>
                <a:gd name="connsiteY1" fmla="*/ 654491 h 4581525"/>
                <a:gd name="connsiteX2" fmla="*/ 1835944 w 4581525"/>
                <a:gd name="connsiteY2" fmla="*/ 406156 h 4581525"/>
                <a:gd name="connsiteX3" fmla="*/ 1835944 w 4581525"/>
                <a:gd name="connsiteY3" fmla="*/ 2140744 h 4581525"/>
                <a:gd name="connsiteX4" fmla="*/ 8811 w 4581525"/>
                <a:gd name="connsiteY4" fmla="*/ 2140744 h 4581525"/>
                <a:gd name="connsiteX5" fmla="*/ 2140744 w 4581525"/>
                <a:gd name="connsiteY5" fmla="*/ 361864 h 4581525"/>
                <a:gd name="connsiteX6" fmla="*/ 4578535 w 4581525"/>
                <a:gd name="connsiteY6" fmla="*/ 7144 h 4581525"/>
                <a:gd name="connsiteX7" fmla="*/ 4578535 w 4581525"/>
                <a:gd name="connsiteY7" fmla="*/ 2140744 h 4581525"/>
                <a:gd name="connsiteX8" fmla="*/ 2140744 w 4581525"/>
                <a:gd name="connsiteY8" fmla="*/ 2140744 h 4581525"/>
                <a:gd name="connsiteX9" fmla="*/ 2140744 w 4581525"/>
                <a:gd name="connsiteY9" fmla="*/ 361864 h 4581525"/>
                <a:gd name="connsiteX10" fmla="*/ 4579125 w 4581525"/>
                <a:gd name="connsiteY10" fmla="*/ 2445544 h 4581525"/>
                <a:gd name="connsiteX11" fmla="*/ 4578535 w 4581525"/>
                <a:gd name="connsiteY11" fmla="*/ 4579144 h 4581525"/>
                <a:gd name="connsiteX12" fmla="*/ 2140744 w 4581525"/>
                <a:gd name="connsiteY12" fmla="*/ 4236168 h 4581525"/>
                <a:gd name="connsiteX13" fmla="*/ 2140744 w 4581525"/>
                <a:gd name="connsiteY13" fmla="*/ 2445544 h 4581525"/>
                <a:gd name="connsiteX14" fmla="*/ 4579125 w 4581525"/>
                <a:gd name="connsiteY14" fmla="*/ 2445544 h 4581525"/>
                <a:gd name="connsiteX15" fmla="*/ 1835944 w 4581525"/>
                <a:gd name="connsiteY15" fmla="*/ 4197363 h 4581525"/>
                <a:gd name="connsiteX16" fmla="*/ 8630 w 4581525"/>
                <a:gd name="connsiteY16" fmla="*/ 3946884 h 4581525"/>
                <a:gd name="connsiteX17" fmla="*/ 8534 w 4581525"/>
                <a:gd name="connsiteY17" fmla="*/ 2445544 h 4581525"/>
                <a:gd name="connsiteX18" fmla="*/ 1835944 w 4581525"/>
                <a:gd name="connsiteY18" fmla="*/ 2445544 h 4581525"/>
                <a:gd name="connsiteX19" fmla="*/ 1835944 w 4581525"/>
                <a:gd name="connsiteY19" fmla="*/ 4197363 h 458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81525" h="4581525">
                  <a:moveTo>
                    <a:pt x="8811" y="2140744"/>
                  </a:moveTo>
                  <a:lnTo>
                    <a:pt x="7144" y="654491"/>
                  </a:lnTo>
                  <a:lnTo>
                    <a:pt x="1835944" y="406156"/>
                  </a:lnTo>
                  <a:lnTo>
                    <a:pt x="1835944" y="2140744"/>
                  </a:lnTo>
                  <a:lnTo>
                    <a:pt x="8811" y="2140744"/>
                  </a:lnTo>
                  <a:close/>
                  <a:moveTo>
                    <a:pt x="2140744" y="361864"/>
                  </a:moveTo>
                  <a:lnTo>
                    <a:pt x="4578535" y="7144"/>
                  </a:lnTo>
                  <a:lnTo>
                    <a:pt x="4578535" y="2140744"/>
                  </a:lnTo>
                  <a:lnTo>
                    <a:pt x="2140744" y="2140744"/>
                  </a:lnTo>
                  <a:lnTo>
                    <a:pt x="2140744" y="361864"/>
                  </a:lnTo>
                  <a:close/>
                  <a:moveTo>
                    <a:pt x="4579125" y="2445544"/>
                  </a:moveTo>
                  <a:lnTo>
                    <a:pt x="4578535" y="4579144"/>
                  </a:lnTo>
                  <a:lnTo>
                    <a:pt x="2140744" y="4236168"/>
                  </a:lnTo>
                  <a:lnTo>
                    <a:pt x="2140744" y="2445544"/>
                  </a:lnTo>
                  <a:lnTo>
                    <a:pt x="4579125" y="2445544"/>
                  </a:lnTo>
                  <a:close/>
                  <a:moveTo>
                    <a:pt x="1835944" y="4197363"/>
                  </a:moveTo>
                  <a:lnTo>
                    <a:pt x="8630" y="3946884"/>
                  </a:lnTo>
                  <a:lnTo>
                    <a:pt x="8534" y="2445544"/>
                  </a:lnTo>
                  <a:lnTo>
                    <a:pt x="1835944" y="2445544"/>
                  </a:lnTo>
                  <a:lnTo>
                    <a:pt x="1835944" y="4197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0703FD0-CFDF-4538-BB84-60BACFBA1D97}"/>
              </a:ext>
            </a:extLst>
          </p:cNvPr>
          <p:cNvGrpSpPr/>
          <p:nvPr/>
        </p:nvGrpSpPr>
        <p:grpSpPr>
          <a:xfrm>
            <a:off x="7406093" y="3168011"/>
            <a:ext cx="1754408" cy="1044088"/>
            <a:chOff x="7584849" y="4348064"/>
            <a:chExt cx="1200763" cy="714601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F69FA9C5-4D55-486B-86BD-48A3FB427F38}"/>
                </a:ext>
              </a:extLst>
            </p:cNvPr>
            <p:cNvGrpSpPr/>
            <p:nvPr/>
          </p:nvGrpSpPr>
          <p:grpSpPr>
            <a:xfrm>
              <a:off x="7584849" y="4348064"/>
              <a:ext cx="1200763" cy="714601"/>
              <a:chOff x="7584849" y="4348064"/>
              <a:chExt cx="1200763" cy="714601"/>
            </a:xfrm>
          </p:grpSpPr>
          <p:sp>
            <p:nvSpPr>
              <p:cNvPr id="49" name="Rounded Rectangle 47">
                <a:extLst>
                  <a:ext uri="{FF2B5EF4-FFF2-40B4-BE49-F238E27FC236}">
                    <a16:creationId xmlns:a16="http://schemas.microsoft.com/office/drawing/2014/main" id="{4B940E12-FEE6-488A-90BB-8F8DEEBDB15D}"/>
                  </a:ext>
                </a:extLst>
              </p:cNvPr>
              <p:cNvSpPr/>
              <p:nvPr/>
            </p:nvSpPr>
            <p:spPr>
              <a:xfrm>
                <a:off x="7587748" y="4349433"/>
                <a:ext cx="1197864" cy="713232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ounded Rectangle 46">
                <a:extLst>
                  <a:ext uri="{FF2B5EF4-FFF2-40B4-BE49-F238E27FC236}">
                    <a16:creationId xmlns:a16="http://schemas.microsoft.com/office/drawing/2014/main" id="{9CB7FBA9-5538-42A8-B3D7-CBE135BE32BC}"/>
                  </a:ext>
                </a:extLst>
              </p:cNvPr>
              <p:cNvSpPr/>
              <p:nvPr/>
            </p:nvSpPr>
            <p:spPr>
              <a:xfrm>
                <a:off x="7584849" y="4348064"/>
                <a:ext cx="1171589" cy="680615"/>
              </a:xfrm>
              <a:prstGeom prst="round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8BA367C-49DA-4464-896C-2D4F2713FB8B}"/>
                </a:ext>
              </a:extLst>
            </p:cNvPr>
            <p:cNvSpPr txBox="1"/>
            <p:nvPr/>
          </p:nvSpPr>
          <p:spPr>
            <a:xfrm>
              <a:off x="7659065" y="4777677"/>
              <a:ext cx="863334" cy="1811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command</a:t>
              </a:r>
            </a:p>
          </p:txBody>
        </p:sp>
        <p:sp>
          <p:nvSpPr>
            <p:cNvPr id="48" name="Freeform 5">
              <a:extLst>
                <a:ext uri="{FF2B5EF4-FFF2-40B4-BE49-F238E27FC236}">
                  <a16:creationId xmlns:a16="http://schemas.microsoft.com/office/drawing/2014/main" id="{9C0641F3-9568-462D-9B6E-E6B63EC36B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5500" y="4432300"/>
              <a:ext cx="187325" cy="192088"/>
            </a:xfrm>
            <a:custGeom>
              <a:avLst/>
              <a:gdLst>
                <a:gd name="T0" fmla="*/ 4207 w 15694"/>
                <a:gd name="T1" fmla="*/ 14726 h 16093"/>
                <a:gd name="T2" fmla="*/ 4875 w 15694"/>
                <a:gd name="T3" fmla="*/ 13893 h 16093"/>
                <a:gd name="T4" fmla="*/ 2454 w 15694"/>
                <a:gd name="T5" fmla="*/ 11140 h 16093"/>
                <a:gd name="T6" fmla="*/ 1527 w 15694"/>
                <a:gd name="T7" fmla="*/ 11685 h 16093"/>
                <a:gd name="T8" fmla="*/ 1070 w 15694"/>
                <a:gd name="T9" fmla="*/ 12707 h 16093"/>
                <a:gd name="T10" fmla="*/ 1299 w 15694"/>
                <a:gd name="T11" fmla="*/ 14130 h 16093"/>
                <a:gd name="T12" fmla="*/ 2080 w 15694"/>
                <a:gd name="T13" fmla="*/ 14856 h 16093"/>
                <a:gd name="T14" fmla="*/ 3637 w 15694"/>
                <a:gd name="T15" fmla="*/ 33 h 16093"/>
                <a:gd name="T16" fmla="*/ 5222 w 15694"/>
                <a:gd name="T17" fmla="*/ 839 h 16093"/>
                <a:gd name="T18" fmla="*/ 6028 w 15694"/>
                <a:gd name="T19" fmla="*/ 2423 h 16093"/>
                <a:gd name="T20" fmla="*/ 9886 w 15694"/>
                <a:gd name="T21" fmla="*/ 1686 h 16093"/>
                <a:gd name="T22" fmla="*/ 11011 w 15694"/>
                <a:gd name="T23" fmla="*/ 415 h 16093"/>
                <a:gd name="T24" fmla="*/ 13055 w 15694"/>
                <a:gd name="T25" fmla="*/ 8 h 16093"/>
                <a:gd name="T26" fmla="*/ 14704 w 15694"/>
                <a:gd name="T27" fmla="*/ 699 h 16093"/>
                <a:gd name="T28" fmla="*/ 15621 w 15694"/>
                <a:gd name="T29" fmla="*/ 2214 h 16093"/>
                <a:gd name="T30" fmla="*/ 15469 w 15694"/>
                <a:gd name="T31" fmla="*/ 4312 h 16093"/>
                <a:gd name="T32" fmla="*/ 14372 w 15694"/>
                <a:gd name="T33" fmla="*/ 5606 h 16093"/>
                <a:gd name="T34" fmla="*/ 12835 w 15694"/>
                <a:gd name="T35" fmla="*/ 10034 h 16093"/>
                <a:gd name="T36" fmla="*/ 14544 w 15694"/>
                <a:gd name="T37" fmla="*/ 10603 h 16093"/>
                <a:gd name="T38" fmla="*/ 15565 w 15694"/>
                <a:gd name="T39" fmla="*/ 12044 h 16093"/>
                <a:gd name="T40" fmla="*/ 15543 w 15694"/>
                <a:gd name="T41" fmla="*/ 14151 h 16093"/>
                <a:gd name="T42" fmla="*/ 14542 w 15694"/>
                <a:gd name="T43" fmla="*/ 15523 h 16093"/>
                <a:gd name="T44" fmla="*/ 12835 w 15694"/>
                <a:gd name="T45" fmla="*/ 16093 h 16093"/>
                <a:gd name="T46" fmla="*/ 10841 w 15694"/>
                <a:gd name="T47" fmla="*/ 15564 h 16093"/>
                <a:gd name="T48" fmla="*/ 9807 w 15694"/>
                <a:gd name="T49" fmla="*/ 14214 h 16093"/>
                <a:gd name="T50" fmla="*/ 5988 w 15694"/>
                <a:gd name="T51" fmla="*/ 13879 h 16093"/>
                <a:gd name="T52" fmla="*/ 5122 w 15694"/>
                <a:gd name="T53" fmla="*/ 15348 h 16093"/>
                <a:gd name="T54" fmla="*/ 3494 w 15694"/>
                <a:gd name="T55" fmla="*/ 16078 h 16093"/>
                <a:gd name="T56" fmla="*/ 1440 w 15694"/>
                <a:gd name="T57" fmla="*/ 15714 h 16093"/>
                <a:gd name="T58" fmla="*/ 283 w 15694"/>
                <a:gd name="T59" fmla="*/ 14470 h 16093"/>
                <a:gd name="T60" fmla="*/ 44 w 15694"/>
                <a:gd name="T61" fmla="*/ 12388 h 16093"/>
                <a:gd name="T62" fmla="*/ 839 w 15694"/>
                <a:gd name="T63" fmla="*/ 10873 h 16093"/>
                <a:gd name="T64" fmla="*/ 2424 w 15694"/>
                <a:gd name="T65" fmla="*/ 10067 h 16093"/>
                <a:gd name="T66" fmla="*/ 1686 w 15694"/>
                <a:gd name="T67" fmla="*/ 5806 h 16093"/>
                <a:gd name="T68" fmla="*/ 415 w 15694"/>
                <a:gd name="T69" fmla="*/ 4679 h 16093"/>
                <a:gd name="T70" fmla="*/ 8 w 15694"/>
                <a:gd name="T71" fmla="*/ 2638 h 16093"/>
                <a:gd name="T72" fmla="*/ 699 w 15694"/>
                <a:gd name="T73" fmla="*/ 991 h 16093"/>
                <a:gd name="T74" fmla="*/ 2145 w 15694"/>
                <a:gd name="T75" fmla="*/ 91 h 16093"/>
                <a:gd name="T76" fmla="*/ 2242 w 15694"/>
                <a:gd name="T77" fmla="*/ 1170 h 16093"/>
                <a:gd name="T78" fmla="*/ 1393 w 15694"/>
                <a:gd name="T79" fmla="*/ 1819 h 16093"/>
                <a:gd name="T80" fmla="*/ 1061 w 15694"/>
                <a:gd name="T81" fmla="*/ 3202 h 16093"/>
                <a:gd name="T82" fmla="*/ 1418 w 15694"/>
                <a:gd name="T83" fmla="*/ 4276 h 16093"/>
                <a:gd name="T84" fmla="*/ 2282 w 15694"/>
                <a:gd name="T85" fmla="*/ 4904 h 16093"/>
                <a:gd name="T86" fmla="*/ 4932 w 15694"/>
                <a:gd name="T87" fmla="*/ 2367 h 16093"/>
                <a:gd name="T88" fmla="*/ 4312 w 15694"/>
                <a:gd name="T89" fmla="*/ 1445 h 16093"/>
                <a:gd name="T90" fmla="*/ 3249 w 15694"/>
                <a:gd name="T91" fmla="*/ 1060 h 16093"/>
                <a:gd name="T92" fmla="*/ 11524 w 15694"/>
                <a:gd name="T93" fmla="*/ 1344 h 16093"/>
                <a:gd name="T94" fmla="*/ 10834 w 15694"/>
                <a:gd name="T95" fmla="*/ 2158 h 16093"/>
                <a:gd name="T96" fmla="*/ 13153 w 15694"/>
                <a:gd name="T97" fmla="*/ 4971 h 16093"/>
                <a:gd name="T98" fmla="*/ 14105 w 15694"/>
                <a:gd name="T99" fmla="*/ 4471 h 16093"/>
                <a:gd name="T100" fmla="*/ 14613 w 15694"/>
                <a:gd name="T101" fmla="*/ 3474 h 16093"/>
                <a:gd name="T102" fmla="*/ 14436 w 15694"/>
                <a:gd name="T103" fmla="*/ 2041 h 16093"/>
                <a:gd name="T104" fmla="*/ 13652 w 15694"/>
                <a:gd name="T105" fmla="*/ 1257 h 16093"/>
                <a:gd name="T106" fmla="*/ 13064 w 15694"/>
                <a:gd name="T107" fmla="*/ 15019 h 16093"/>
                <a:gd name="T108" fmla="*/ 14075 w 15694"/>
                <a:gd name="T109" fmla="*/ 14537 h 16093"/>
                <a:gd name="T110" fmla="*/ 14597 w 15694"/>
                <a:gd name="T111" fmla="*/ 13597 h 16093"/>
                <a:gd name="T112" fmla="*/ 14473 w 15694"/>
                <a:gd name="T113" fmla="*/ 12153 h 16093"/>
                <a:gd name="T114" fmla="*/ 13729 w 15694"/>
                <a:gd name="T115" fmla="*/ 11333 h 16093"/>
                <a:gd name="T116" fmla="*/ 10698 w 15694"/>
                <a:gd name="T117" fmla="*/ 13374 h 16093"/>
                <a:gd name="T118" fmla="*/ 11132 w 15694"/>
                <a:gd name="T119" fmla="*/ 14410 h 16093"/>
                <a:gd name="T120" fmla="*/ 12042 w 15694"/>
                <a:gd name="T121" fmla="*/ 14977 h 16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5694" h="16093">
                  <a:moveTo>
                    <a:pt x="2859" y="15033"/>
                  </a:moveTo>
                  <a:lnTo>
                    <a:pt x="3203" y="15033"/>
                  </a:lnTo>
                  <a:lnTo>
                    <a:pt x="3249" y="15033"/>
                  </a:lnTo>
                  <a:lnTo>
                    <a:pt x="3295" y="15031"/>
                  </a:lnTo>
                  <a:lnTo>
                    <a:pt x="3341" y="15028"/>
                  </a:lnTo>
                  <a:lnTo>
                    <a:pt x="3387" y="15024"/>
                  </a:lnTo>
                  <a:lnTo>
                    <a:pt x="3431" y="15019"/>
                  </a:lnTo>
                  <a:lnTo>
                    <a:pt x="3476" y="15013"/>
                  </a:lnTo>
                  <a:lnTo>
                    <a:pt x="3521" y="15005"/>
                  </a:lnTo>
                  <a:lnTo>
                    <a:pt x="3565" y="14997"/>
                  </a:lnTo>
                  <a:lnTo>
                    <a:pt x="3608" y="14987"/>
                  </a:lnTo>
                  <a:lnTo>
                    <a:pt x="3652" y="14977"/>
                  </a:lnTo>
                  <a:lnTo>
                    <a:pt x="3695" y="14965"/>
                  </a:lnTo>
                  <a:lnTo>
                    <a:pt x="3737" y="14952"/>
                  </a:lnTo>
                  <a:lnTo>
                    <a:pt x="3779" y="14938"/>
                  </a:lnTo>
                  <a:lnTo>
                    <a:pt x="3821" y="14924"/>
                  </a:lnTo>
                  <a:lnTo>
                    <a:pt x="3861" y="14908"/>
                  </a:lnTo>
                  <a:lnTo>
                    <a:pt x="3902" y="14892"/>
                  </a:lnTo>
                  <a:lnTo>
                    <a:pt x="3941" y="14874"/>
                  </a:lnTo>
                  <a:lnTo>
                    <a:pt x="3982" y="14856"/>
                  </a:lnTo>
                  <a:lnTo>
                    <a:pt x="4020" y="14837"/>
                  </a:lnTo>
                  <a:lnTo>
                    <a:pt x="4059" y="14816"/>
                  </a:lnTo>
                  <a:lnTo>
                    <a:pt x="4097" y="14794"/>
                  </a:lnTo>
                  <a:lnTo>
                    <a:pt x="4135" y="14772"/>
                  </a:lnTo>
                  <a:lnTo>
                    <a:pt x="4171" y="14750"/>
                  </a:lnTo>
                  <a:lnTo>
                    <a:pt x="4207" y="14726"/>
                  </a:lnTo>
                  <a:lnTo>
                    <a:pt x="4242" y="14701"/>
                  </a:lnTo>
                  <a:lnTo>
                    <a:pt x="4277" y="14676"/>
                  </a:lnTo>
                  <a:lnTo>
                    <a:pt x="4312" y="14650"/>
                  </a:lnTo>
                  <a:lnTo>
                    <a:pt x="4345" y="14623"/>
                  </a:lnTo>
                  <a:lnTo>
                    <a:pt x="4378" y="14595"/>
                  </a:lnTo>
                  <a:lnTo>
                    <a:pt x="4410" y="14566"/>
                  </a:lnTo>
                  <a:lnTo>
                    <a:pt x="4441" y="14537"/>
                  </a:lnTo>
                  <a:lnTo>
                    <a:pt x="4473" y="14507"/>
                  </a:lnTo>
                  <a:lnTo>
                    <a:pt x="4473" y="14505"/>
                  </a:lnTo>
                  <a:lnTo>
                    <a:pt x="4503" y="14474"/>
                  </a:lnTo>
                  <a:lnTo>
                    <a:pt x="4532" y="14442"/>
                  </a:lnTo>
                  <a:lnTo>
                    <a:pt x="4561" y="14410"/>
                  </a:lnTo>
                  <a:lnTo>
                    <a:pt x="4588" y="14377"/>
                  </a:lnTo>
                  <a:lnTo>
                    <a:pt x="4616" y="14344"/>
                  </a:lnTo>
                  <a:lnTo>
                    <a:pt x="4643" y="14310"/>
                  </a:lnTo>
                  <a:lnTo>
                    <a:pt x="4668" y="14274"/>
                  </a:lnTo>
                  <a:lnTo>
                    <a:pt x="4693" y="14238"/>
                  </a:lnTo>
                  <a:lnTo>
                    <a:pt x="4716" y="14202"/>
                  </a:lnTo>
                  <a:lnTo>
                    <a:pt x="4739" y="14166"/>
                  </a:lnTo>
                  <a:lnTo>
                    <a:pt x="4761" y="14129"/>
                  </a:lnTo>
                  <a:lnTo>
                    <a:pt x="4783" y="14090"/>
                  </a:lnTo>
                  <a:lnTo>
                    <a:pt x="4804" y="14052"/>
                  </a:lnTo>
                  <a:lnTo>
                    <a:pt x="4823" y="14013"/>
                  </a:lnTo>
                  <a:lnTo>
                    <a:pt x="4841" y="13974"/>
                  </a:lnTo>
                  <a:lnTo>
                    <a:pt x="4859" y="13934"/>
                  </a:lnTo>
                  <a:lnTo>
                    <a:pt x="4875" y="13893"/>
                  </a:lnTo>
                  <a:lnTo>
                    <a:pt x="4891" y="13852"/>
                  </a:lnTo>
                  <a:lnTo>
                    <a:pt x="4906" y="13811"/>
                  </a:lnTo>
                  <a:lnTo>
                    <a:pt x="4919" y="13769"/>
                  </a:lnTo>
                  <a:lnTo>
                    <a:pt x="4932" y="13726"/>
                  </a:lnTo>
                  <a:lnTo>
                    <a:pt x="4944" y="13684"/>
                  </a:lnTo>
                  <a:lnTo>
                    <a:pt x="4955" y="13641"/>
                  </a:lnTo>
                  <a:lnTo>
                    <a:pt x="4965" y="13597"/>
                  </a:lnTo>
                  <a:lnTo>
                    <a:pt x="4973" y="13553"/>
                  </a:lnTo>
                  <a:lnTo>
                    <a:pt x="4981" y="13508"/>
                  </a:lnTo>
                  <a:lnTo>
                    <a:pt x="4987" y="13464"/>
                  </a:lnTo>
                  <a:lnTo>
                    <a:pt x="4992" y="13419"/>
                  </a:lnTo>
                  <a:lnTo>
                    <a:pt x="4996" y="13373"/>
                  </a:lnTo>
                  <a:lnTo>
                    <a:pt x="4999" y="13328"/>
                  </a:lnTo>
                  <a:lnTo>
                    <a:pt x="5001" y="13283"/>
                  </a:lnTo>
                  <a:lnTo>
                    <a:pt x="5001" y="13236"/>
                  </a:lnTo>
                  <a:lnTo>
                    <a:pt x="5001" y="11094"/>
                  </a:lnTo>
                  <a:lnTo>
                    <a:pt x="2859" y="11094"/>
                  </a:lnTo>
                  <a:lnTo>
                    <a:pt x="2812" y="11094"/>
                  </a:lnTo>
                  <a:lnTo>
                    <a:pt x="2766" y="11096"/>
                  </a:lnTo>
                  <a:lnTo>
                    <a:pt x="2721" y="11099"/>
                  </a:lnTo>
                  <a:lnTo>
                    <a:pt x="2676" y="11103"/>
                  </a:lnTo>
                  <a:lnTo>
                    <a:pt x="2630" y="11108"/>
                  </a:lnTo>
                  <a:lnTo>
                    <a:pt x="2586" y="11114"/>
                  </a:lnTo>
                  <a:lnTo>
                    <a:pt x="2541" y="11122"/>
                  </a:lnTo>
                  <a:lnTo>
                    <a:pt x="2497" y="11130"/>
                  </a:lnTo>
                  <a:lnTo>
                    <a:pt x="2454" y="11140"/>
                  </a:lnTo>
                  <a:lnTo>
                    <a:pt x="2411" y="11151"/>
                  </a:lnTo>
                  <a:lnTo>
                    <a:pt x="2368" y="11163"/>
                  </a:lnTo>
                  <a:lnTo>
                    <a:pt x="2325" y="11176"/>
                  </a:lnTo>
                  <a:lnTo>
                    <a:pt x="2283" y="11189"/>
                  </a:lnTo>
                  <a:lnTo>
                    <a:pt x="2242" y="11204"/>
                  </a:lnTo>
                  <a:lnTo>
                    <a:pt x="2201" y="11220"/>
                  </a:lnTo>
                  <a:lnTo>
                    <a:pt x="2160" y="11236"/>
                  </a:lnTo>
                  <a:lnTo>
                    <a:pt x="2120" y="11254"/>
                  </a:lnTo>
                  <a:lnTo>
                    <a:pt x="2081" y="11272"/>
                  </a:lnTo>
                  <a:lnTo>
                    <a:pt x="2042" y="11291"/>
                  </a:lnTo>
                  <a:lnTo>
                    <a:pt x="2003" y="11312"/>
                  </a:lnTo>
                  <a:lnTo>
                    <a:pt x="1965" y="11333"/>
                  </a:lnTo>
                  <a:lnTo>
                    <a:pt x="1928" y="11356"/>
                  </a:lnTo>
                  <a:lnTo>
                    <a:pt x="1892" y="11379"/>
                  </a:lnTo>
                  <a:lnTo>
                    <a:pt x="1855" y="11403"/>
                  </a:lnTo>
                  <a:lnTo>
                    <a:pt x="1819" y="11427"/>
                  </a:lnTo>
                  <a:lnTo>
                    <a:pt x="1784" y="11452"/>
                  </a:lnTo>
                  <a:lnTo>
                    <a:pt x="1750" y="11479"/>
                  </a:lnTo>
                  <a:lnTo>
                    <a:pt x="1717" y="11506"/>
                  </a:lnTo>
                  <a:lnTo>
                    <a:pt x="1683" y="11534"/>
                  </a:lnTo>
                  <a:lnTo>
                    <a:pt x="1651" y="11563"/>
                  </a:lnTo>
                  <a:lnTo>
                    <a:pt x="1620" y="11592"/>
                  </a:lnTo>
                  <a:lnTo>
                    <a:pt x="1589" y="11622"/>
                  </a:lnTo>
                  <a:lnTo>
                    <a:pt x="1587" y="11622"/>
                  </a:lnTo>
                  <a:lnTo>
                    <a:pt x="1557" y="11653"/>
                  </a:lnTo>
                  <a:lnTo>
                    <a:pt x="1527" y="11685"/>
                  </a:lnTo>
                  <a:lnTo>
                    <a:pt x="1498" y="11717"/>
                  </a:lnTo>
                  <a:lnTo>
                    <a:pt x="1471" y="11750"/>
                  </a:lnTo>
                  <a:lnTo>
                    <a:pt x="1444" y="11783"/>
                  </a:lnTo>
                  <a:lnTo>
                    <a:pt x="1418" y="11817"/>
                  </a:lnTo>
                  <a:lnTo>
                    <a:pt x="1393" y="11852"/>
                  </a:lnTo>
                  <a:lnTo>
                    <a:pt x="1367" y="11888"/>
                  </a:lnTo>
                  <a:lnTo>
                    <a:pt x="1343" y="11924"/>
                  </a:lnTo>
                  <a:lnTo>
                    <a:pt x="1321" y="11960"/>
                  </a:lnTo>
                  <a:lnTo>
                    <a:pt x="1299" y="11997"/>
                  </a:lnTo>
                  <a:lnTo>
                    <a:pt x="1278" y="12036"/>
                  </a:lnTo>
                  <a:lnTo>
                    <a:pt x="1257" y="12075"/>
                  </a:lnTo>
                  <a:lnTo>
                    <a:pt x="1238" y="12113"/>
                  </a:lnTo>
                  <a:lnTo>
                    <a:pt x="1220" y="12153"/>
                  </a:lnTo>
                  <a:lnTo>
                    <a:pt x="1201" y="12192"/>
                  </a:lnTo>
                  <a:lnTo>
                    <a:pt x="1185" y="12234"/>
                  </a:lnTo>
                  <a:lnTo>
                    <a:pt x="1169" y="12274"/>
                  </a:lnTo>
                  <a:lnTo>
                    <a:pt x="1155" y="12315"/>
                  </a:lnTo>
                  <a:lnTo>
                    <a:pt x="1141" y="12357"/>
                  </a:lnTo>
                  <a:lnTo>
                    <a:pt x="1128" y="12400"/>
                  </a:lnTo>
                  <a:lnTo>
                    <a:pt x="1117" y="12443"/>
                  </a:lnTo>
                  <a:lnTo>
                    <a:pt x="1107" y="12486"/>
                  </a:lnTo>
                  <a:lnTo>
                    <a:pt x="1097" y="12529"/>
                  </a:lnTo>
                  <a:lnTo>
                    <a:pt x="1089" y="12574"/>
                  </a:lnTo>
                  <a:lnTo>
                    <a:pt x="1081" y="12618"/>
                  </a:lnTo>
                  <a:lnTo>
                    <a:pt x="1075" y="12663"/>
                  </a:lnTo>
                  <a:lnTo>
                    <a:pt x="1070" y="12707"/>
                  </a:lnTo>
                  <a:lnTo>
                    <a:pt x="1066" y="12754"/>
                  </a:lnTo>
                  <a:lnTo>
                    <a:pt x="1063" y="12799"/>
                  </a:lnTo>
                  <a:lnTo>
                    <a:pt x="1061" y="12845"/>
                  </a:lnTo>
                  <a:lnTo>
                    <a:pt x="1061" y="12891"/>
                  </a:lnTo>
                  <a:lnTo>
                    <a:pt x="1061" y="13236"/>
                  </a:lnTo>
                  <a:lnTo>
                    <a:pt x="1061" y="13283"/>
                  </a:lnTo>
                  <a:lnTo>
                    <a:pt x="1063" y="13328"/>
                  </a:lnTo>
                  <a:lnTo>
                    <a:pt x="1066" y="13374"/>
                  </a:lnTo>
                  <a:lnTo>
                    <a:pt x="1070" y="13420"/>
                  </a:lnTo>
                  <a:lnTo>
                    <a:pt x="1075" y="13464"/>
                  </a:lnTo>
                  <a:lnTo>
                    <a:pt x="1081" y="13509"/>
                  </a:lnTo>
                  <a:lnTo>
                    <a:pt x="1089" y="13553"/>
                  </a:lnTo>
                  <a:lnTo>
                    <a:pt x="1097" y="13598"/>
                  </a:lnTo>
                  <a:lnTo>
                    <a:pt x="1107" y="13641"/>
                  </a:lnTo>
                  <a:lnTo>
                    <a:pt x="1117" y="13684"/>
                  </a:lnTo>
                  <a:lnTo>
                    <a:pt x="1128" y="13727"/>
                  </a:lnTo>
                  <a:lnTo>
                    <a:pt x="1141" y="13770"/>
                  </a:lnTo>
                  <a:lnTo>
                    <a:pt x="1155" y="13812"/>
                  </a:lnTo>
                  <a:lnTo>
                    <a:pt x="1169" y="13853"/>
                  </a:lnTo>
                  <a:lnTo>
                    <a:pt x="1185" y="13894"/>
                  </a:lnTo>
                  <a:lnTo>
                    <a:pt x="1201" y="13935"/>
                  </a:lnTo>
                  <a:lnTo>
                    <a:pt x="1220" y="13975"/>
                  </a:lnTo>
                  <a:lnTo>
                    <a:pt x="1238" y="14014"/>
                  </a:lnTo>
                  <a:lnTo>
                    <a:pt x="1257" y="14053"/>
                  </a:lnTo>
                  <a:lnTo>
                    <a:pt x="1278" y="14091"/>
                  </a:lnTo>
                  <a:lnTo>
                    <a:pt x="1299" y="14130"/>
                  </a:lnTo>
                  <a:lnTo>
                    <a:pt x="1321" y="14167"/>
                  </a:lnTo>
                  <a:lnTo>
                    <a:pt x="1343" y="14203"/>
                  </a:lnTo>
                  <a:lnTo>
                    <a:pt x="1367" y="14239"/>
                  </a:lnTo>
                  <a:lnTo>
                    <a:pt x="1393" y="14274"/>
                  </a:lnTo>
                  <a:lnTo>
                    <a:pt x="1418" y="14310"/>
                  </a:lnTo>
                  <a:lnTo>
                    <a:pt x="1444" y="14344"/>
                  </a:lnTo>
                  <a:lnTo>
                    <a:pt x="1471" y="14377"/>
                  </a:lnTo>
                  <a:lnTo>
                    <a:pt x="1498" y="14410"/>
                  </a:lnTo>
                  <a:lnTo>
                    <a:pt x="1527" y="14442"/>
                  </a:lnTo>
                  <a:lnTo>
                    <a:pt x="1557" y="14475"/>
                  </a:lnTo>
                  <a:lnTo>
                    <a:pt x="1587" y="14505"/>
                  </a:lnTo>
                  <a:lnTo>
                    <a:pt x="1589" y="14507"/>
                  </a:lnTo>
                  <a:lnTo>
                    <a:pt x="1619" y="14537"/>
                  </a:lnTo>
                  <a:lnTo>
                    <a:pt x="1651" y="14566"/>
                  </a:lnTo>
                  <a:lnTo>
                    <a:pt x="1683" y="14595"/>
                  </a:lnTo>
                  <a:lnTo>
                    <a:pt x="1717" y="14623"/>
                  </a:lnTo>
                  <a:lnTo>
                    <a:pt x="1750" y="14650"/>
                  </a:lnTo>
                  <a:lnTo>
                    <a:pt x="1784" y="14676"/>
                  </a:lnTo>
                  <a:lnTo>
                    <a:pt x="1819" y="14701"/>
                  </a:lnTo>
                  <a:lnTo>
                    <a:pt x="1854" y="14726"/>
                  </a:lnTo>
                  <a:lnTo>
                    <a:pt x="1891" y="14750"/>
                  </a:lnTo>
                  <a:lnTo>
                    <a:pt x="1927" y="14772"/>
                  </a:lnTo>
                  <a:lnTo>
                    <a:pt x="1964" y="14794"/>
                  </a:lnTo>
                  <a:lnTo>
                    <a:pt x="2002" y="14816"/>
                  </a:lnTo>
                  <a:lnTo>
                    <a:pt x="2041" y="14837"/>
                  </a:lnTo>
                  <a:lnTo>
                    <a:pt x="2080" y="14856"/>
                  </a:lnTo>
                  <a:lnTo>
                    <a:pt x="2119" y="14874"/>
                  </a:lnTo>
                  <a:lnTo>
                    <a:pt x="2159" y="14892"/>
                  </a:lnTo>
                  <a:lnTo>
                    <a:pt x="2200" y="14908"/>
                  </a:lnTo>
                  <a:lnTo>
                    <a:pt x="2241" y="14924"/>
                  </a:lnTo>
                  <a:lnTo>
                    <a:pt x="2282" y="14938"/>
                  </a:lnTo>
                  <a:lnTo>
                    <a:pt x="2324" y="14952"/>
                  </a:lnTo>
                  <a:lnTo>
                    <a:pt x="2367" y="14965"/>
                  </a:lnTo>
                  <a:lnTo>
                    <a:pt x="2410" y="14977"/>
                  </a:lnTo>
                  <a:lnTo>
                    <a:pt x="2453" y="14987"/>
                  </a:lnTo>
                  <a:lnTo>
                    <a:pt x="2496" y="14997"/>
                  </a:lnTo>
                  <a:lnTo>
                    <a:pt x="2541" y="15005"/>
                  </a:lnTo>
                  <a:lnTo>
                    <a:pt x="2585" y="15013"/>
                  </a:lnTo>
                  <a:lnTo>
                    <a:pt x="2630" y="15019"/>
                  </a:lnTo>
                  <a:lnTo>
                    <a:pt x="2675" y="15024"/>
                  </a:lnTo>
                  <a:lnTo>
                    <a:pt x="2720" y="15028"/>
                  </a:lnTo>
                  <a:lnTo>
                    <a:pt x="2766" y="15031"/>
                  </a:lnTo>
                  <a:lnTo>
                    <a:pt x="2812" y="15033"/>
                  </a:lnTo>
                  <a:lnTo>
                    <a:pt x="2859" y="15033"/>
                  </a:lnTo>
                  <a:close/>
                  <a:moveTo>
                    <a:pt x="2859" y="0"/>
                  </a:moveTo>
                  <a:lnTo>
                    <a:pt x="3203" y="0"/>
                  </a:lnTo>
                  <a:lnTo>
                    <a:pt x="3277" y="1"/>
                  </a:lnTo>
                  <a:lnTo>
                    <a:pt x="3350" y="4"/>
                  </a:lnTo>
                  <a:lnTo>
                    <a:pt x="3422" y="8"/>
                  </a:lnTo>
                  <a:lnTo>
                    <a:pt x="3495" y="15"/>
                  </a:lnTo>
                  <a:lnTo>
                    <a:pt x="3566" y="23"/>
                  </a:lnTo>
                  <a:lnTo>
                    <a:pt x="3637" y="33"/>
                  </a:lnTo>
                  <a:lnTo>
                    <a:pt x="3708" y="44"/>
                  </a:lnTo>
                  <a:lnTo>
                    <a:pt x="3777" y="58"/>
                  </a:lnTo>
                  <a:lnTo>
                    <a:pt x="3847" y="73"/>
                  </a:lnTo>
                  <a:lnTo>
                    <a:pt x="3915" y="91"/>
                  </a:lnTo>
                  <a:lnTo>
                    <a:pt x="3984" y="109"/>
                  </a:lnTo>
                  <a:lnTo>
                    <a:pt x="4051" y="129"/>
                  </a:lnTo>
                  <a:lnTo>
                    <a:pt x="4117" y="151"/>
                  </a:lnTo>
                  <a:lnTo>
                    <a:pt x="4184" y="174"/>
                  </a:lnTo>
                  <a:lnTo>
                    <a:pt x="4249" y="199"/>
                  </a:lnTo>
                  <a:lnTo>
                    <a:pt x="4314" y="225"/>
                  </a:lnTo>
                  <a:lnTo>
                    <a:pt x="4377" y="253"/>
                  </a:lnTo>
                  <a:lnTo>
                    <a:pt x="4439" y="283"/>
                  </a:lnTo>
                  <a:lnTo>
                    <a:pt x="4502" y="314"/>
                  </a:lnTo>
                  <a:lnTo>
                    <a:pt x="4563" y="346"/>
                  </a:lnTo>
                  <a:lnTo>
                    <a:pt x="4624" y="380"/>
                  </a:lnTo>
                  <a:lnTo>
                    <a:pt x="4683" y="415"/>
                  </a:lnTo>
                  <a:lnTo>
                    <a:pt x="4741" y="452"/>
                  </a:lnTo>
                  <a:lnTo>
                    <a:pt x="4799" y="490"/>
                  </a:lnTo>
                  <a:lnTo>
                    <a:pt x="4855" y="529"/>
                  </a:lnTo>
                  <a:lnTo>
                    <a:pt x="4911" y="569"/>
                  </a:lnTo>
                  <a:lnTo>
                    <a:pt x="4966" y="612"/>
                  </a:lnTo>
                  <a:lnTo>
                    <a:pt x="5019" y="655"/>
                  </a:lnTo>
                  <a:lnTo>
                    <a:pt x="5071" y="699"/>
                  </a:lnTo>
                  <a:lnTo>
                    <a:pt x="5123" y="744"/>
                  </a:lnTo>
                  <a:lnTo>
                    <a:pt x="5173" y="791"/>
                  </a:lnTo>
                  <a:lnTo>
                    <a:pt x="5222" y="839"/>
                  </a:lnTo>
                  <a:lnTo>
                    <a:pt x="5271" y="888"/>
                  </a:lnTo>
                  <a:lnTo>
                    <a:pt x="5317" y="938"/>
                  </a:lnTo>
                  <a:lnTo>
                    <a:pt x="5362" y="990"/>
                  </a:lnTo>
                  <a:lnTo>
                    <a:pt x="5406" y="1042"/>
                  </a:lnTo>
                  <a:lnTo>
                    <a:pt x="5450" y="1095"/>
                  </a:lnTo>
                  <a:lnTo>
                    <a:pt x="5492" y="1150"/>
                  </a:lnTo>
                  <a:lnTo>
                    <a:pt x="5532" y="1205"/>
                  </a:lnTo>
                  <a:lnTo>
                    <a:pt x="5571" y="1262"/>
                  </a:lnTo>
                  <a:lnTo>
                    <a:pt x="5610" y="1320"/>
                  </a:lnTo>
                  <a:lnTo>
                    <a:pt x="5646" y="1378"/>
                  </a:lnTo>
                  <a:lnTo>
                    <a:pt x="5681" y="1437"/>
                  </a:lnTo>
                  <a:lnTo>
                    <a:pt x="5715" y="1498"/>
                  </a:lnTo>
                  <a:lnTo>
                    <a:pt x="5748" y="1559"/>
                  </a:lnTo>
                  <a:lnTo>
                    <a:pt x="5779" y="1621"/>
                  </a:lnTo>
                  <a:lnTo>
                    <a:pt x="5808" y="1684"/>
                  </a:lnTo>
                  <a:lnTo>
                    <a:pt x="5836" y="1747"/>
                  </a:lnTo>
                  <a:lnTo>
                    <a:pt x="5862" y="1811"/>
                  </a:lnTo>
                  <a:lnTo>
                    <a:pt x="5887" y="1877"/>
                  </a:lnTo>
                  <a:lnTo>
                    <a:pt x="5911" y="1943"/>
                  </a:lnTo>
                  <a:lnTo>
                    <a:pt x="5932" y="2010"/>
                  </a:lnTo>
                  <a:lnTo>
                    <a:pt x="5952" y="2077"/>
                  </a:lnTo>
                  <a:lnTo>
                    <a:pt x="5971" y="2145"/>
                  </a:lnTo>
                  <a:lnTo>
                    <a:pt x="5988" y="2214"/>
                  </a:lnTo>
                  <a:lnTo>
                    <a:pt x="6003" y="2283"/>
                  </a:lnTo>
                  <a:lnTo>
                    <a:pt x="6016" y="2353"/>
                  </a:lnTo>
                  <a:lnTo>
                    <a:pt x="6028" y="2423"/>
                  </a:lnTo>
                  <a:lnTo>
                    <a:pt x="6038" y="2494"/>
                  </a:lnTo>
                  <a:lnTo>
                    <a:pt x="6046" y="2566"/>
                  </a:lnTo>
                  <a:lnTo>
                    <a:pt x="6053" y="2638"/>
                  </a:lnTo>
                  <a:lnTo>
                    <a:pt x="6057" y="2711"/>
                  </a:lnTo>
                  <a:lnTo>
                    <a:pt x="6060" y="2783"/>
                  </a:lnTo>
                  <a:lnTo>
                    <a:pt x="6061" y="2857"/>
                  </a:lnTo>
                  <a:lnTo>
                    <a:pt x="6061" y="4999"/>
                  </a:lnTo>
                  <a:lnTo>
                    <a:pt x="9633" y="4999"/>
                  </a:lnTo>
                  <a:lnTo>
                    <a:pt x="9633" y="2857"/>
                  </a:lnTo>
                  <a:lnTo>
                    <a:pt x="9634" y="2784"/>
                  </a:lnTo>
                  <a:lnTo>
                    <a:pt x="9637" y="2711"/>
                  </a:lnTo>
                  <a:lnTo>
                    <a:pt x="9641" y="2638"/>
                  </a:lnTo>
                  <a:lnTo>
                    <a:pt x="9648" y="2567"/>
                  </a:lnTo>
                  <a:lnTo>
                    <a:pt x="9656" y="2495"/>
                  </a:lnTo>
                  <a:lnTo>
                    <a:pt x="9666" y="2424"/>
                  </a:lnTo>
                  <a:lnTo>
                    <a:pt x="9678" y="2354"/>
                  </a:lnTo>
                  <a:lnTo>
                    <a:pt x="9691" y="2284"/>
                  </a:lnTo>
                  <a:lnTo>
                    <a:pt x="9706" y="2215"/>
                  </a:lnTo>
                  <a:lnTo>
                    <a:pt x="9723" y="2146"/>
                  </a:lnTo>
                  <a:lnTo>
                    <a:pt x="9741" y="2078"/>
                  </a:lnTo>
                  <a:lnTo>
                    <a:pt x="9762" y="2011"/>
                  </a:lnTo>
                  <a:lnTo>
                    <a:pt x="9783" y="1944"/>
                  </a:lnTo>
                  <a:lnTo>
                    <a:pt x="9807" y="1879"/>
                  </a:lnTo>
                  <a:lnTo>
                    <a:pt x="9832" y="1813"/>
                  </a:lnTo>
                  <a:lnTo>
                    <a:pt x="9858" y="1749"/>
                  </a:lnTo>
                  <a:lnTo>
                    <a:pt x="9886" y="1686"/>
                  </a:lnTo>
                  <a:lnTo>
                    <a:pt x="9915" y="1622"/>
                  </a:lnTo>
                  <a:lnTo>
                    <a:pt x="9946" y="1561"/>
                  </a:lnTo>
                  <a:lnTo>
                    <a:pt x="9979" y="1500"/>
                  </a:lnTo>
                  <a:lnTo>
                    <a:pt x="10013" y="1439"/>
                  </a:lnTo>
                  <a:lnTo>
                    <a:pt x="10048" y="1380"/>
                  </a:lnTo>
                  <a:lnTo>
                    <a:pt x="10085" y="1322"/>
                  </a:lnTo>
                  <a:lnTo>
                    <a:pt x="10123" y="1263"/>
                  </a:lnTo>
                  <a:lnTo>
                    <a:pt x="10162" y="1207"/>
                  </a:lnTo>
                  <a:lnTo>
                    <a:pt x="10203" y="1152"/>
                  </a:lnTo>
                  <a:lnTo>
                    <a:pt x="10244" y="1097"/>
                  </a:lnTo>
                  <a:lnTo>
                    <a:pt x="10288" y="1044"/>
                  </a:lnTo>
                  <a:lnTo>
                    <a:pt x="10332" y="991"/>
                  </a:lnTo>
                  <a:lnTo>
                    <a:pt x="10378" y="939"/>
                  </a:lnTo>
                  <a:lnTo>
                    <a:pt x="10424" y="889"/>
                  </a:lnTo>
                  <a:lnTo>
                    <a:pt x="10473" y="840"/>
                  </a:lnTo>
                  <a:lnTo>
                    <a:pt x="10472" y="839"/>
                  </a:lnTo>
                  <a:lnTo>
                    <a:pt x="10521" y="791"/>
                  </a:lnTo>
                  <a:lnTo>
                    <a:pt x="10571" y="744"/>
                  </a:lnTo>
                  <a:lnTo>
                    <a:pt x="10623" y="699"/>
                  </a:lnTo>
                  <a:lnTo>
                    <a:pt x="10675" y="655"/>
                  </a:lnTo>
                  <a:lnTo>
                    <a:pt x="10728" y="612"/>
                  </a:lnTo>
                  <a:lnTo>
                    <a:pt x="10783" y="569"/>
                  </a:lnTo>
                  <a:lnTo>
                    <a:pt x="10839" y="529"/>
                  </a:lnTo>
                  <a:lnTo>
                    <a:pt x="10895" y="490"/>
                  </a:lnTo>
                  <a:lnTo>
                    <a:pt x="10953" y="452"/>
                  </a:lnTo>
                  <a:lnTo>
                    <a:pt x="11011" y="415"/>
                  </a:lnTo>
                  <a:lnTo>
                    <a:pt x="11070" y="380"/>
                  </a:lnTo>
                  <a:lnTo>
                    <a:pt x="11131" y="346"/>
                  </a:lnTo>
                  <a:lnTo>
                    <a:pt x="11192" y="314"/>
                  </a:lnTo>
                  <a:lnTo>
                    <a:pt x="11254" y="283"/>
                  </a:lnTo>
                  <a:lnTo>
                    <a:pt x="11317" y="253"/>
                  </a:lnTo>
                  <a:lnTo>
                    <a:pt x="11380" y="225"/>
                  </a:lnTo>
                  <a:lnTo>
                    <a:pt x="11445" y="199"/>
                  </a:lnTo>
                  <a:lnTo>
                    <a:pt x="11510" y="174"/>
                  </a:lnTo>
                  <a:lnTo>
                    <a:pt x="11577" y="151"/>
                  </a:lnTo>
                  <a:lnTo>
                    <a:pt x="11643" y="129"/>
                  </a:lnTo>
                  <a:lnTo>
                    <a:pt x="11710" y="109"/>
                  </a:lnTo>
                  <a:lnTo>
                    <a:pt x="11779" y="91"/>
                  </a:lnTo>
                  <a:lnTo>
                    <a:pt x="11847" y="73"/>
                  </a:lnTo>
                  <a:lnTo>
                    <a:pt x="11917" y="58"/>
                  </a:lnTo>
                  <a:lnTo>
                    <a:pt x="11986" y="44"/>
                  </a:lnTo>
                  <a:lnTo>
                    <a:pt x="12057" y="33"/>
                  </a:lnTo>
                  <a:lnTo>
                    <a:pt x="12128" y="23"/>
                  </a:lnTo>
                  <a:lnTo>
                    <a:pt x="12199" y="15"/>
                  </a:lnTo>
                  <a:lnTo>
                    <a:pt x="12272" y="8"/>
                  </a:lnTo>
                  <a:lnTo>
                    <a:pt x="12344" y="4"/>
                  </a:lnTo>
                  <a:lnTo>
                    <a:pt x="12417" y="1"/>
                  </a:lnTo>
                  <a:lnTo>
                    <a:pt x="12491" y="0"/>
                  </a:lnTo>
                  <a:lnTo>
                    <a:pt x="12835" y="0"/>
                  </a:lnTo>
                  <a:lnTo>
                    <a:pt x="12910" y="1"/>
                  </a:lnTo>
                  <a:lnTo>
                    <a:pt x="12982" y="4"/>
                  </a:lnTo>
                  <a:lnTo>
                    <a:pt x="13055" y="8"/>
                  </a:lnTo>
                  <a:lnTo>
                    <a:pt x="13127" y="15"/>
                  </a:lnTo>
                  <a:lnTo>
                    <a:pt x="13199" y="23"/>
                  </a:lnTo>
                  <a:lnTo>
                    <a:pt x="13270" y="33"/>
                  </a:lnTo>
                  <a:lnTo>
                    <a:pt x="13340" y="44"/>
                  </a:lnTo>
                  <a:lnTo>
                    <a:pt x="13410" y="58"/>
                  </a:lnTo>
                  <a:lnTo>
                    <a:pt x="13479" y="73"/>
                  </a:lnTo>
                  <a:lnTo>
                    <a:pt x="13548" y="91"/>
                  </a:lnTo>
                  <a:lnTo>
                    <a:pt x="13616" y="109"/>
                  </a:lnTo>
                  <a:lnTo>
                    <a:pt x="13684" y="129"/>
                  </a:lnTo>
                  <a:lnTo>
                    <a:pt x="13750" y="151"/>
                  </a:lnTo>
                  <a:lnTo>
                    <a:pt x="13816" y="174"/>
                  </a:lnTo>
                  <a:lnTo>
                    <a:pt x="13882" y="199"/>
                  </a:lnTo>
                  <a:lnTo>
                    <a:pt x="13946" y="225"/>
                  </a:lnTo>
                  <a:lnTo>
                    <a:pt x="14010" y="253"/>
                  </a:lnTo>
                  <a:lnTo>
                    <a:pt x="14072" y="283"/>
                  </a:lnTo>
                  <a:lnTo>
                    <a:pt x="14134" y="314"/>
                  </a:lnTo>
                  <a:lnTo>
                    <a:pt x="14196" y="346"/>
                  </a:lnTo>
                  <a:lnTo>
                    <a:pt x="14256" y="380"/>
                  </a:lnTo>
                  <a:lnTo>
                    <a:pt x="14315" y="415"/>
                  </a:lnTo>
                  <a:lnTo>
                    <a:pt x="14374" y="452"/>
                  </a:lnTo>
                  <a:lnTo>
                    <a:pt x="14431" y="490"/>
                  </a:lnTo>
                  <a:lnTo>
                    <a:pt x="14488" y="529"/>
                  </a:lnTo>
                  <a:lnTo>
                    <a:pt x="14544" y="569"/>
                  </a:lnTo>
                  <a:lnTo>
                    <a:pt x="14598" y="612"/>
                  </a:lnTo>
                  <a:lnTo>
                    <a:pt x="14652" y="655"/>
                  </a:lnTo>
                  <a:lnTo>
                    <a:pt x="14704" y="699"/>
                  </a:lnTo>
                  <a:lnTo>
                    <a:pt x="14755" y="744"/>
                  </a:lnTo>
                  <a:lnTo>
                    <a:pt x="14806" y="791"/>
                  </a:lnTo>
                  <a:lnTo>
                    <a:pt x="14855" y="839"/>
                  </a:lnTo>
                  <a:lnTo>
                    <a:pt x="14903" y="888"/>
                  </a:lnTo>
                  <a:lnTo>
                    <a:pt x="14949" y="938"/>
                  </a:lnTo>
                  <a:lnTo>
                    <a:pt x="14995" y="990"/>
                  </a:lnTo>
                  <a:lnTo>
                    <a:pt x="15039" y="1042"/>
                  </a:lnTo>
                  <a:lnTo>
                    <a:pt x="15082" y="1095"/>
                  </a:lnTo>
                  <a:lnTo>
                    <a:pt x="15124" y="1150"/>
                  </a:lnTo>
                  <a:lnTo>
                    <a:pt x="15165" y="1205"/>
                  </a:lnTo>
                  <a:lnTo>
                    <a:pt x="15204" y="1262"/>
                  </a:lnTo>
                  <a:lnTo>
                    <a:pt x="15242" y="1320"/>
                  </a:lnTo>
                  <a:lnTo>
                    <a:pt x="15278" y="1378"/>
                  </a:lnTo>
                  <a:lnTo>
                    <a:pt x="15314" y="1437"/>
                  </a:lnTo>
                  <a:lnTo>
                    <a:pt x="15348" y="1498"/>
                  </a:lnTo>
                  <a:lnTo>
                    <a:pt x="15380" y="1559"/>
                  </a:lnTo>
                  <a:lnTo>
                    <a:pt x="15411" y="1621"/>
                  </a:lnTo>
                  <a:lnTo>
                    <a:pt x="15440" y="1684"/>
                  </a:lnTo>
                  <a:lnTo>
                    <a:pt x="15469" y="1747"/>
                  </a:lnTo>
                  <a:lnTo>
                    <a:pt x="15495" y="1811"/>
                  </a:lnTo>
                  <a:lnTo>
                    <a:pt x="15520" y="1877"/>
                  </a:lnTo>
                  <a:lnTo>
                    <a:pt x="15543" y="1943"/>
                  </a:lnTo>
                  <a:lnTo>
                    <a:pt x="15565" y="2010"/>
                  </a:lnTo>
                  <a:lnTo>
                    <a:pt x="15585" y="2077"/>
                  </a:lnTo>
                  <a:lnTo>
                    <a:pt x="15603" y="2145"/>
                  </a:lnTo>
                  <a:lnTo>
                    <a:pt x="15621" y="2214"/>
                  </a:lnTo>
                  <a:lnTo>
                    <a:pt x="15636" y="2283"/>
                  </a:lnTo>
                  <a:lnTo>
                    <a:pt x="15650" y="2353"/>
                  </a:lnTo>
                  <a:lnTo>
                    <a:pt x="15661" y="2423"/>
                  </a:lnTo>
                  <a:lnTo>
                    <a:pt x="15671" y="2494"/>
                  </a:lnTo>
                  <a:lnTo>
                    <a:pt x="15679" y="2566"/>
                  </a:lnTo>
                  <a:lnTo>
                    <a:pt x="15686" y="2638"/>
                  </a:lnTo>
                  <a:lnTo>
                    <a:pt x="15690" y="2711"/>
                  </a:lnTo>
                  <a:lnTo>
                    <a:pt x="15693" y="2783"/>
                  </a:lnTo>
                  <a:lnTo>
                    <a:pt x="15694" y="2857"/>
                  </a:lnTo>
                  <a:lnTo>
                    <a:pt x="15694" y="3202"/>
                  </a:lnTo>
                  <a:lnTo>
                    <a:pt x="15693" y="3276"/>
                  </a:lnTo>
                  <a:lnTo>
                    <a:pt x="15690" y="3348"/>
                  </a:lnTo>
                  <a:lnTo>
                    <a:pt x="15686" y="3421"/>
                  </a:lnTo>
                  <a:lnTo>
                    <a:pt x="15679" y="3493"/>
                  </a:lnTo>
                  <a:lnTo>
                    <a:pt x="15671" y="3565"/>
                  </a:lnTo>
                  <a:lnTo>
                    <a:pt x="15661" y="3636"/>
                  </a:lnTo>
                  <a:lnTo>
                    <a:pt x="15650" y="3706"/>
                  </a:lnTo>
                  <a:lnTo>
                    <a:pt x="15636" y="3776"/>
                  </a:lnTo>
                  <a:lnTo>
                    <a:pt x="15621" y="3845"/>
                  </a:lnTo>
                  <a:lnTo>
                    <a:pt x="15603" y="3914"/>
                  </a:lnTo>
                  <a:lnTo>
                    <a:pt x="15585" y="3982"/>
                  </a:lnTo>
                  <a:lnTo>
                    <a:pt x="15565" y="4049"/>
                  </a:lnTo>
                  <a:lnTo>
                    <a:pt x="15543" y="4116"/>
                  </a:lnTo>
                  <a:lnTo>
                    <a:pt x="15520" y="4182"/>
                  </a:lnTo>
                  <a:lnTo>
                    <a:pt x="15495" y="4248"/>
                  </a:lnTo>
                  <a:lnTo>
                    <a:pt x="15469" y="4312"/>
                  </a:lnTo>
                  <a:lnTo>
                    <a:pt x="15440" y="4375"/>
                  </a:lnTo>
                  <a:lnTo>
                    <a:pt x="15411" y="4439"/>
                  </a:lnTo>
                  <a:lnTo>
                    <a:pt x="15380" y="4500"/>
                  </a:lnTo>
                  <a:lnTo>
                    <a:pt x="15348" y="4561"/>
                  </a:lnTo>
                  <a:lnTo>
                    <a:pt x="15314" y="4622"/>
                  </a:lnTo>
                  <a:lnTo>
                    <a:pt x="15278" y="4681"/>
                  </a:lnTo>
                  <a:lnTo>
                    <a:pt x="15242" y="4739"/>
                  </a:lnTo>
                  <a:lnTo>
                    <a:pt x="15204" y="4797"/>
                  </a:lnTo>
                  <a:lnTo>
                    <a:pt x="15165" y="4853"/>
                  </a:lnTo>
                  <a:lnTo>
                    <a:pt x="15124" y="4909"/>
                  </a:lnTo>
                  <a:lnTo>
                    <a:pt x="15082" y="4964"/>
                  </a:lnTo>
                  <a:lnTo>
                    <a:pt x="15039" y="5017"/>
                  </a:lnTo>
                  <a:lnTo>
                    <a:pt x="14995" y="5069"/>
                  </a:lnTo>
                  <a:lnTo>
                    <a:pt x="14949" y="5121"/>
                  </a:lnTo>
                  <a:lnTo>
                    <a:pt x="14903" y="5171"/>
                  </a:lnTo>
                  <a:lnTo>
                    <a:pt x="14855" y="5220"/>
                  </a:lnTo>
                  <a:lnTo>
                    <a:pt x="14854" y="5219"/>
                  </a:lnTo>
                  <a:lnTo>
                    <a:pt x="14805" y="5267"/>
                  </a:lnTo>
                  <a:lnTo>
                    <a:pt x="14754" y="5314"/>
                  </a:lnTo>
                  <a:lnTo>
                    <a:pt x="14703" y="5360"/>
                  </a:lnTo>
                  <a:lnTo>
                    <a:pt x="14650" y="5404"/>
                  </a:lnTo>
                  <a:lnTo>
                    <a:pt x="14596" y="5446"/>
                  </a:lnTo>
                  <a:lnTo>
                    <a:pt x="14542" y="5489"/>
                  </a:lnTo>
                  <a:lnTo>
                    <a:pt x="14487" y="5530"/>
                  </a:lnTo>
                  <a:lnTo>
                    <a:pt x="14430" y="5569"/>
                  </a:lnTo>
                  <a:lnTo>
                    <a:pt x="14372" y="5606"/>
                  </a:lnTo>
                  <a:lnTo>
                    <a:pt x="14313" y="5644"/>
                  </a:lnTo>
                  <a:lnTo>
                    <a:pt x="14254" y="5679"/>
                  </a:lnTo>
                  <a:lnTo>
                    <a:pt x="14194" y="5712"/>
                  </a:lnTo>
                  <a:lnTo>
                    <a:pt x="14132" y="5745"/>
                  </a:lnTo>
                  <a:lnTo>
                    <a:pt x="14071" y="5775"/>
                  </a:lnTo>
                  <a:lnTo>
                    <a:pt x="14008" y="5806"/>
                  </a:lnTo>
                  <a:lnTo>
                    <a:pt x="13944" y="5834"/>
                  </a:lnTo>
                  <a:lnTo>
                    <a:pt x="13880" y="5860"/>
                  </a:lnTo>
                  <a:lnTo>
                    <a:pt x="13814" y="5885"/>
                  </a:lnTo>
                  <a:lnTo>
                    <a:pt x="13749" y="5908"/>
                  </a:lnTo>
                  <a:lnTo>
                    <a:pt x="13682" y="5929"/>
                  </a:lnTo>
                  <a:lnTo>
                    <a:pt x="13615" y="5950"/>
                  </a:lnTo>
                  <a:lnTo>
                    <a:pt x="13547" y="5968"/>
                  </a:lnTo>
                  <a:lnTo>
                    <a:pt x="13478" y="5986"/>
                  </a:lnTo>
                  <a:lnTo>
                    <a:pt x="13409" y="6001"/>
                  </a:lnTo>
                  <a:lnTo>
                    <a:pt x="13339" y="6014"/>
                  </a:lnTo>
                  <a:lnTo>
                    <a:pt x="13269" y="6026"/>
                  </a:lnTo>
                  <a:lnTo>
                    <a:pt x="13198" y="6036"/>
                  </a:lnTo>
                  <a:lnTo>
                    <a:pt x="13126" y="6044"/>
                  </a:lnTo>
                  <a:lnTo>
                    <a:pt x="13055" y="6050"/>
                  </a:lnTo>
                  <a:lnTo>
                    <a:pt x="12982" y="6055"/>
                  </a:lnTo>
                  <a:lnTo>
                    <a:pt x="12909" y="6058"/>
                  </a:lnTo>
                  <a:lnTo>
                    <a:pt x="12835" y="6059"/>
                  </a:lnTo>
                  <a:lnTo>
                    <a:pt x="10750" y="6059"/>
                  </a:lnTo>
                  <a:lnTo>
                    <a:pt x="10750" y="10034"/>
                  </a:lnTo>
                  <a:lnTo>
                    <a:pt x="12835" y="10034"/>
                  </a:lnTo>
                  <a:lnTo>
                    <a:pt x="12910" y="10035"/>
                  </a:lnTo>
                  <a:lnTo>
                    <a:pt x="12982" y="10038"/>
                  </a:lnTo>
                  <a:lnTo>
                    <a:pt x="13055" y="10043"/>
                  </a:lnTo>
                  <a:lnTo>
                    <a:pt x="13127" y="10049"/>
                  </a:lnTo>
                  <a:lnTo>
                    <a:pt x="13199" y="10057"/>
                  </a:lnTo>
                  <a:lnTo>
                    <a:pt x="13270" y="10067"/>
                  </a:lnTo>
                  <a:lnTo>
                    <a:pt x="13340" y="10079"/>
                  </a:lnTo>
                  <a:lnTo>
                    <a:pt x="13410" y="10092"/>
                  </a:lnTo>
                  <a:lnTo>
                    <a:pt x="13479" y="10107"/>
                  </a:lnTo>
                  <a:lnTo>
                    <a:pt x="13548" y="10125"/>
                  </a:lnTo>
                  <a:lnTo>
                    <a:pt x="13616" y="10144"/>
                  </a:lnTo>
                  <a:lnTo>
                    <a:pt x="13684" y="10164"/>
                  </a:lnTo>
                  <a:lnTo>
                    <a:pt x="13750" y="10185"/>
                  </a:lnTo>
                  <a:lnTo>
                    <a:pt x="13816" y="10208"/>
                  </a:lnTo>
                  <a:lnTo>
                    <a:pt x="13882" y="10233"/>
                  </a:lnTo>
                  <a:lnTo>
                    <a:pt x="13946" y="10259"/>
                  </a:lnTo>
                  <a:lnTo>
                    <a:pt x="14010" y="10287"/>
                  </a:lnTo>
                  <a:lnTo>
                    <a:pt x="14072" y="10318"/>
                  </a:lnTo>
                  <a:lnTo>
                    <a:pt x="14134" y="10348"/>
                  </a:lnTo>
                  <a:lnTo>
                    <a:pt x="14196" y="10381"/>
                  </a:lnTo>
                  <a:lnTo>
                    <a:pt x="14256" y="10414"/>
                  </a:lnTo>
                  <a:lnTo>
                    <a:pt x="14315" y="10449"/>
                  </a:lnTo>
                  <a:lnTo>
                    <a:pt x="14374" y="10486"/>
                  </a:lnTo>
                  <a:lnTo>
                    <a:pt x="14431" y="10524"/>
                  </a:lnTo>
                  <a:lnTo>
                    <a:pt x="14488" y="10563"/>
                  </a:lnTo>
                  <a:lnTo>
                    <a:pt x="14544" y="10603"/>
                  </a:lnTo>
                  <a:lnTo>
                    <a:pt x="14598" y="10646"/>
                  </a:lnTo>
                  <a:lnTo>
                    <a:pt x="14652" y="10689"/>
                  </a:lnTo>
                  <a:lnTo>
                    <a:pt x="14704" y="10733"/>
                  </a:lnTo>
                  <a:lnTo>
                    <a:pt x="14755" y="10778"/>
                  </a:lnTo>
                  <a:lnTo>
                    <a:pt x="14806" y="10826"/>
                  </a:lnTo>
                  <a:lnTo>
                    <a:pt x="14855" y="10873"/>
                  </a:lnTo>
                  <a:lnTo>
                    <a:pt x="14903" y="10922"/>
                  </a:lnTo>
                  <a:lnTo>
                    <a:pt x="14949" y="10972"/>
                  </a:lnTo>
                  <a:lnTo>
                    <a:pt x="14995" y="11024"/>
                  </a:lnTo>
                  <a:lnTo>
                    <a:pt x="15039" y="11076"/>
                  </a:lnTo>
                  <a:lnTo>
                    <a:pt x="15082" y="11129"/>
                  </a:lnTo>
                  <a:lnTo>
                    <a:pt x="15124" y="11184"/>
                  </a:lnTo>
                  <a:lnTo>
                    <a:pt x="15165" y="11240"/>
                  </a:lnTo>
                  <a:lnTo>
                    <a:pt x="15204" y="11296"/>
                  </a:lnTo>
                  <a:lnTo>
                    <a:pt x="15242" y="11354"/>
                  </a:lnTo>
                  <a:lnTo>
                    <a:pt x="15278" y="11412"/>
                  </a:lnTo>
                  <a:lnTo>
                    <a:pt x="15314" y="11471"/>
                  </a:lnTo>
                  <a:lnTo>
                    <a:pt x="15348" y="11532"/>
                  </a:lnTo>
                  <a:lnTo>
                    <a:pt x="15380" y="11593"/>
                  </a:lnTo>
                  <a:lnTo>
                    <a:pt x="15411" y="11655"/>
                  </a:lnTo>
                  <a:lnTo>
                    <a:pt x="15440" y="11718"/>
                  </a:lnTo>
                  <a:lnTo>
                    <a:pt x="15469" y="11781"/>
                  </a:lnTo>
                  <a:lnTo>
                    <a:pt x="15495" y="11845"/>
                  </a:lnTo>
                  <a:lnTo>
                    <a:pt x="15520" y="11911"/>
                  </a:lnTo>
                  <a:lnTo>
                    <a:pt x="15543" y="11977"/>
                  </a:lnTo>
                  <a:lnTo>
                    <a:pt x="15565" y="12044"/>
                  </a:lnTo>
                  <a:lnTo>
                    <a:pt x="15585" y="12111"/>
                  </a:lnTo>
                  <a:lnTo>
                    <a:pt x="15603" y="12179"/>
                  </a:lnTo>
                  <a:lnTo>
                    <a:pt x="15621" y="12248"/>
                  </a:lnTo>
                  <a:lnTo>
                    <a:pt x="15636" y="12317"/>
                  </a:lnTo>
                  <a:lnTo>
                    <a:pt x="15650" y="12388"/>
                  </a:lnTo>
                  <a:lnTo>
                    <a:pt x="15661" y="12457"/>
                  </a:lnTo>
                  <a:lnTo>
                    <a:pt x="15671" y="12528"/>
                  </a:lnTo>
                  <a:lnTo>
                    <a:pt x="15679" y="12600"/>
                  </a:lnTo>
                  <a:lnTo>
                    <a:pt x="15686" y="12672"/>
                  </a:lnTo>
                  <a:lnTo>
                    <a:pt x="15690" y="12745"/>
                  </a:lnTo>
                  <a:lnTo>
                    <a:pt x="15693" y="12817"/>
                  </a:lnTo>
                  <a:lnTo>
                    <a:pt x="15694" y="12891"/>
                  </a:lnTo>
                  <a:lnTo>
                    <a:pt x="15694" y="13236"/>
                  </a:lnTo>
                  <a:lnTo>
                    <a:pt x="15693" y="13310"/>
                  </a:lnTo>
                  <a:lnTo>
                    <a:pt x="15690" y="13382"/>
                  </a:lnTo>
                  <a:lnTo>
                    <a:pt x="15686" y="13455"/>
                  </a:lnTo>
                  <a:lnTo>
                    <a:pt x="15679" y="13527"/>
                  </a:lnTo>
                  <a:lnTo>
                    <a:pt x="15671" y="13599"/>
                  </a:lnTo>
                  <a:lnTo>
                    <a:pt x="15661" y="13670"/>
                  </a:lnTo>
                  <a:lnTo>
                    <a:pt x="15650" y="13740"/>
                  </a:lnTo>
                  <a:lnTo>
                    <a:pt x="15636" y="13811"/>
                  </a:lnTo>
                  <a:lnTo>
                    <a:pt x="15621" y="13879"/>
                  </a:lnTo>
                  <a:lnTo>
                    <a:pt x="15603" y="13949"/>
                  </a:lnTo>
                  <a:lnTo>
                    <a:pt x="15585" y="14016"/>
                  </a:lnTo>
                  <a:lnTo>
                    <a:pt x="15565" y="14083"/>
                  </a:lnTo>
                  <a:lnTo>
                    <a:pt x="15543" y="14151"/>
                  </a:lnTo>
                  <a:lnTo>
                    <a:pt x="15520" y="14216"/>
                  </a:lnTo>
                  <a:lnTo>
                    <a:pt x="15495" y="14282"/>
                  </a:lnTo>
                  <a:lnTo>
                    <a:pt x="15469" y="14346"/>
                  </a:lnTo>
                  <a:lnTo>
                    <a:pt x="15440" y="14409"/>
                  </a:lnTo>
                  <a:lnTo>
                    <a:pt x="15411" y="14473"/>
                  </a:lnTo>
                  <a:lnTo>
                    <a:pt x="15380" y="14534"/>
                  </a:lnTo>
                  <a:lnTo>
                    <a:pt x="15348" y="14595"/>
                  </a:lnTo>
                  <a:lnTo>
                    <a:pt x="15314" y="14656"/>
                  </a:lnTo>
                  <a:lnTo>
                    <a:pt x="15278" y="14715"/>
                  </a:lnTo>
                  <a:lnTo>
                    <a:pt x="15242" y="14773"/>
                  </a:lnTo>
                  <a:lnTo>
                    <a:pt x="15204" y="14831"/>
                  </a:lnTo>
                  <a:lnTo>
                    <a:pt x="15165" y="14888"/>
                  </a:lnTo>
                  <a:lnTo>
                    <a:pt x="15124" y="14943"/>
                  </a:lnTo>
                  <a:lnTo>
                    <a:pt x="15082" y="14998"/>
                  </a:lnTo>
                  <a:lnTo>
                    <a:pt x="15039" y="15051"/>
                  </a:lnTo>
                  <a:lnTo>
                    <a:pt x="14995" y="15103"/>
                  </a:lnTo>
                  <a:lnTo>
                    <a:pt x="14949" y="15155"/>
                  </a:lnTo>
                  <a:lnTo>
                    <a:pt x="14903" y="15205"/>
                  </a:lnTo>
                  <a:lnTo>
                    <a:pt x="14855" y="15254"/>
                  </a:lnTo>
                  <a:lnTo>
                    <a:pt x="14854" y="15253"/>
                  </a:lnTo>
                  <a:lnTo>
                    <a:pt x="14805" y="15301"/>
                  </a:lnTo>
                  <a:lnTo>
                    <a:pt x="14754" y="15348"/>
                  </a:lnTo>
                  <a:lnTo>
                    <a:pt x="14703" y="15394"/>
                  </a:lnTo>
                  <a:lnTo>
                    <a:pt x="14650" y="15438"/>
                  </a:lnTo>
                  <a:lnTo>
                    <a:pt x="14596" y="15481"/>
                  </a:lnTo>
                  <a:lnTo>
                    <a:pt x="14542" y="15523"/>
                  </a:lnTo>
                  <a:lnTo>
                    <a:pt x="14487" y="15564"/>
                  </a:lnTo>
                  <a:lnTo>
                    <a:pt x="14430" y="15603"/>
                  </a:lnTo>
                  <a:lnTo>
                    <a:pt x="14372" y="15641"/>
                  </a:lnTo>
                  <a:lnTo>
                    <a:pt x="14313" y="15678"/>
                  </a:lnTo>
                  <a:lnTo>
                    <a:pt x="14254" y="15713"/>
                  </a:lnTo>
                  <a:lnTo>
                    <a:pt x="14194" y="15747"/>
                  </a:lnTo>
                  <a:lnTo>
                    <a:pt x="14132" y="15779"/>
                  </a:lnTo>
                  <a:lnTo>
                    <a:pt x="14071" y="15810"/>
                  </a:lnTo>
                  <a:lnTo>
                    <a:pt x="14008" y="15840"/>
                  </a:lnTo>
                  <a:lnTo>
                    <a:pt x="13944" y="15868"/>
                  </a:lnTo>
                  <a:lnTo>
                    <a:pt x="13880" y="15894"/>
                  </a:lnTo>
                  <a:lnTo>
                    <a:pt x="13814" y="15919"/>
                  </a:lnTo>
                  <a:lnTo>
                    <a:pt x="13749" y="15942"/>
                  </a:lnTo>
                  <a:lnTo>
                    <a:pt x="13682" y="15964"/>
                  </a:lnTo>
                  <a:lnTo>
                    <a:pt x="13615" y="15984"/>
                  </a:lnTo>
                  <a:lnTo>
                    <a:pt x="13547" y="16002"/>
                  </a:lnTo>
                  <a:lnTo>
                    <a:pt x="13478" y="16020"/>
                  </a:lnTo>
                  <a:lnTo>
                    <a:pt x="13409" y="16035"/>
                  </a:lnTo>
                  <a:lnTo>
                    <a:pt x="13339" y="16049"/>
                  </a:lnTo>
                  <a:lnTo>
                    <a:pt x="13269" y="16060"/>
                  </a:lnTo>
                  <a:lnTo>
                    <a:pt x="13198" y="16070"/>
                  </a:lnTo>
                  <a:lnTo>
                    <a:pt x="13126" y="16078"/>
                  </a:lnTo>
                  <a:lnTo>
                    <a:pt x="13055" y="16085"/>
                  </a:lnTo>
                  <a:lnTo>
                    <a:pt x="12982" y="16089"/>
                  </a:lnTo>
                  <a:lnTo>
                    <a:pt x="12909" y="16092"/>
                  </a:lnTo>
                  <a:lnTo>
                    <a:pt x="12835" y="16093"/>
                  </a:lnTo>
                  <a:lnTo>
                    <a:pt x="12491" y="16093"/>
                  </a:lnTo>
                  <a:lnTo>
                    <a:pt x="12418" y="16092"/>
                  </a:lnTo>
                  <a:lnTo>
                    <a:pt x="12344" y="16089"/>
                  </a:lnTo>
                  <a:lnTo>
                    <a:pt x="12273" y="16085"/>
                  </a:lnTo>
                  <a:lnTo>
                    <a:pt x="12200" y="16078"/>
                  </a:lnTo>
                  <a:lnTo>
                    <a:pt x="12129" y="16070"/>
                  </a:lnTo>
                  <a:lnTo>
                    <a:pt x="12059" y="16060"/>
                  </a:lnTo>
                  <a:lnTo>
                    <a:pt x="11988" y="16049"/>
                  </a:lnTo>
                  <a:lnTo>
                    <a:pt x="11918" y="16035"/>
                  </a:lnTo>
                  <a:lnTo>
                    <a:pt x="11848" y="16020"/>
                  </a:lnTo>
                  <a:lnTo>
                    <a:pt x="11780" y="16002"/>
                  </a:lnTo>
                  <a:lnTo>
                    <a:pt x="11712" y="15984"/>
                  </a:lnTo>
                  <a:lnTo>
                    <a:pt x="11645" y="15964"/>
                  </a:lnTo>
                  <a:lnTo>
                    <a:pt x="11579" y="15942"/>
                  </a:lnTo>
                  <a:lnTo>
                    <a:pt x="11512" y="15919"/>
                  </a:lnTo>
                  <a:lnTo>
                    <a:pt x="11447" y="15894"/>
                  </a:lnTo>
                  <a:lnTo>
                    <a:pt x="11382" y="15868"/>
                  </a:lnTo>
                  <a:lnTo>
                    <a:pt x="11319" y="15840"/>
                  </a:lnTo>
                  <a:lnTo>
                    <a:pt x="11257" y="15810"/>
                  </a:lnTo>
                  <a:lnTo>
                    <a:pt x="11194" y="15779"/>
                  </a:lnTo>
                  <a:lnTo>
                    <a:pt x="11134" y="15747"/>
                  </a:lnTo>
                  <a:lnTo>
                    <a:pt x="11073" y="15714"/>
                  </a:lnTo>
                  <a:lnTo>
                    <a:pt x="11013" y="15679"/>
                  </a:lnTo>
                  <a:lnTo>
                    <a:pt x="10955" y="15641"/>
                  </a:lnTo>
                  <a:lnTo>
                    <a:pt x="10897" y="15603"/>
                  </a:lnTo>
                  <a:lnTo>
                    <a:pt x="10841" y="15564"/>
                  </a:lnTo>
                  <a:lnTo>
                    <a:pt x="10786" y="15524"/>
                  </a:lnTo>
                  <a:lnTo>
                    <a:pt x="10731" y="15482"/>
                  </a:lnTo>
                  <a:lnTo>
                    <a:pt x="10678" y="15439"/>
                  </a:lnTo>
                  <a:lnTo>
                    <a:pt x="10625" y="15394"/>
                  </a:lnTo>
                  <a:lnTo>
                    <a:pt x="10573" y="15349"/>
                  </a:lnTo>
                  <a:lnTo>
                    <a:pt x="10523" y="15302"/>
                  </a:lnTo>
                  <a:lnTo>
                    <a:pt x="10474" y="15254"/>
                  </a:lnTo>
                  <a:lnTo>
                    <a:pt x="10472" y="15252"/>
                  </a:lnTo>
                  <a:lnTo>
                    <a:pt x="10423" y="15203"/>
                  </a:lnTo>
                  <a:lnTo>
                    <a:pt x="10377" y="15153"/>
                  </a:lnTo>
                  <a:lnTo>
                    <a:pt x="10332" y="15101"/>
                  </a:lnTo>
                  <a:lnTo>
                    <a:pt x="10288" y="15049"/>
                  </a:lnTo>
                  <a:lnTo>
                    <a:pt x="10244" y="14995"/>
                  </a:lnTo>
                  <a:lnTo>
                    <a:pt x="10202" y="14940"/>
                  </a:lnTo>
                  <a:lnTo>
                    <a:pt x="10162" y="14885"/>
                  </a:lnTo>
                  <a:lnTo>
                    <a:pt x="10123" y="14829"/>
                  </a:lnTo>
                  <a:lnTo>
                    <a:pt x="10084" y="14771"/>
                  </a:lnTo>
                  <a:lnTo>
                    <a:pt x="10048" y="14713"/>
                  </a:lnTo>
                  <a:lnTo>
                    <a:pt x="10013" y="14654"/>
                  </a:lnTo>
                  <a:lnTo>
                    <a:pt x="9979" y="14593"/>
                  </a:lnTo>
                  <a:lnTo>
                    <a:pt x="9946" y="14532"/>
                  </a:lnTo>
                  <a:lnTo>
                    <a:pt x="9915" y="14470"/>
                  </a:lnTo>
                  <a:lnTo>
                    <a:pt x="9886" y="14407"/>
                  </a:lnTo>
                  <a:lnTo>
                    <a:pt x="9858" y="14344"/>
                  </a:lnTo>
                  <a:lnTo>
                    <a:pt x="9832" y="14280"/>
                  </a:lnTo>
                  <a:lnTo>
                    <a:pt x="9807" y="14214"/>
                  </a:lnTo>
                  <a:lnTo>
                    <a:pt x="9783" y="14149"/>
                  </a:lnTo>
                  <a:lnTo>
                    <a:pt x="9761" y="14081"/>
                  </a:lnTo>
                  <a:lnTo>
                    <a:pt x="9741" y="14014"/>
                  </a:lnTo>
                  <a:lnTo>
                    <a:pt x="9723" y="13947"/>
                  </a:lnTo>
                  <a:lnTo>
                    <a:pt x="9706" y="13878"/>
                  </a:lnTo>
                  <a:lnTo>
                    <a:pt x="9691" y="13809"/>
                  </a:lnTo>
                  <a:lnTo>
                    <a:pt x="9678" y="13738"/>
                  </a:lnTo>
                  <a:lnTo>
                    <a:pt x="9666" y="13669"/>
                  </a:lnTo>
                  <a:lnTo>
                    <a:pt x="9656" y="13598"/>
                  </a:lnTo>
                  <a:lnTo>
                    <a:pt x="9648" y="13526"/>
                  </a:lnTo>
                  <a:lnTo>
                    <a:pt x="9641" y="13455"/>
                  </a:lnTo>
                  <a:lnTo>
                    <a:pt x="9637" y="13382"/>
                  </a:lnTo>
                  <a:lnTo>
                    <a:pt x="9634" y="13309"/>
                  </a:lnTo>
                  <a:lnTo>
                    <a:pt x="9633" y="13236"/>
                  </a:lnTo>
                  <a:lnTo>
                    <a:pt x="9633" y="10920"/>
                  </a:lnTo>
                  <a:lnTo>
                    <a:pt x="6061" y="10920"/>
                  </a:lnTo>
                  <a:lnTo>
                    <a:pt x="6061" y="13236"/>
                  </a:lnTo>
                  <a:lnTo>
                    <a:pt x="6060" y="13310"/>
                  </a:lnTo>
                  <a:lnTo>
                    <a:pt x="6057" y="13382"/>
                  </a:lnTo>
                  <a:lnTo>
                    <a:pt x="6053" y="13455"/>
                  </a:lnTo>
                  <a:lnTo>
                    <a:pt x="6046" y="13527"/>
                  </a:lnTo>
                  <a:lnTo>
                    <a:pt x="6038" y="13599"/>
                  </a:lnTo>
                  <a:lnTo>
                    <a:pt x="6028" y="13670"/>
                  </a:lnTo>
                  <a:lnTo>
                    <a:pt x="6016" y="13740"/>
                  </a:lnTo>
                  <a:lnTo>
                    <a:pt x="6003" y="13811"/>
                  </a:lnTo>
                  <a:lnTo>
                    <a:pt x="5988" y="13879"/>
                  </a:lnTo>
                  <a:lnTo>
                    <a:pt x="5971" y="13949"/>
                  </a:lnTo>
                  <a:lnTo>
                    <a:pt x="5952" y="14016"/>
                  </a:lnTo>
                  <a:lnTo>
                    <a:pt x="5932" y="14083"/>
                  </a:lnTo>
                  <a:lnTo>
                    <a:pt x="5911" y="14151"/>
                  </a:lnTo>
                  <a:lnTo>
                    <a:pt x="5887" y="14216"/>
                  </a:lnTo>
                  <a:lnTo>
                    <a:pt x="5862" y="14282"/>
                  </a:lnTo>
                  <a:lnTo>
                    <a:pt x="5836" y="14346"/>
                  </a:lnTo>
                  <a:lnTo>
                    <a:pt x="5808" y="14409"/>
                  </a:lnTo>
                  <a:lnTo>
                    <a:pt x="5779" y="14473"/>
                  </a:lnTo>
                  <a:lnTo>
                    <a:pt x="5748" y="14534"/>
                  </a:lnTo>
                  <a:lnTo>
                    <a:pt x="5715" y="14595"/>
                  </a:lnTo>
                  <a:lnTo>
                    <a:pt x="5681" y="14656"/>
                  </a:lnTo>
                  <a:lnTo>
                    <a:pt x="5646" y="14715"/>
                  </a:lnTo>
                  <a:lnTo>
                    <a:pt x="5610" y="14773"/>
                  </a:lnTo>
                  <a:lnTo>
                    <a:pt x="5571" y="14831"/>
                  </a:lnTo>
                  <a:lnTo>
                    <a:pt x="5532" y="14888"/>
                  </a:lnTo>
                  <a:lnTo>
                    <a:pt x="5492" y="14943"/>
                  </a:lnTo>
                  <a:lnTo>
                    <a:pt x="5450" y="14998"/>
                  </a:lnTo>
                  <a:lnTo>
                    <a:pt x="5406" y="15051"/>
                  </a:lnTo>
                  <a:lnTo>
                    <a:pt x="5362" y="15103"/>
                  </a:lnTo>
                  <a:lnTo>
                    <a:pt x="5317" y="15155"/>
                  </a:lnTo>
                  <a:lnTo>
                    <a:pt x="5271" y="15205"/>
                  </a:lnTo>
                  <a:lnTo>
                    <a:pt x="5222" y="15254"/>
                  </a:lnTo>
                  <a:lnTo>
                    <a:pt x="5221" y="15253"/>
                  </a:lnTo>
                  <a:lnTo>
                    <a:pt x="5172" y="15301"/>
                  </a:lnTo>
                  <a:lnTo>
                    <a:pt x="5122" y="15348"/>
                  </a:lnTo>
                  <a:lnTo>
                    <a:pt x="5070" y="15394"/>
                  </a:lnTo>
                  <a:lnTo>
                    <a:pt x="5017" y="15438"/>
                  </a:lnTo>
                  <a:lnTo>
                    <a:pt x="4964" y="15481"/>
                  </a:lnTo>
                  <a:lnTo>
                    <a:pt x="4909" y="15523"/>
                  </a:lnTo>
                  <a:lnTo>
                    <a:pt x="4854" y="15564"/>
                  </a:lnTo>
                  <a:lnTo>
                    <a:pt x="4797" y="15603"/>
                  </a:lnTo>
                  <a:lnTo>
                    <a:pt x="4739" y="15641"/>
                  </a:lnTo>
                  <a:lnTo>
                    <a:pt x="4681" y="15678"/>
                  </a:lnTo>
                  <a:lnTo>
                    <a:pt x="4622" y="15713"/>
                  </a:lnTo>
                  <a:lnTo>
                    <a:pt x="4561" y="15747"/>
                  </a:lnTo>
                  <a:lnTo>
                    <a:pt x="4500" y="15779"/>
                  </a:lnTo>
                  <a:lnTo>
                    <a:pt x="4438" y="15810"/>
                  </a:lnTo>
                  <a:lnTo>
                    <a:pt x="4375" y="15840"/>
                  </a:lnTo>
                  <a:lnTo>
                    <a:pt x="4312" y="15868"/>
                  </a:lnTo>
                  <a:lnTo>
                    <a:pt x="4247" y="15894"/>
                  </a:lnTo>
                  <a:lnTo>
                    <a:pt x="4182" y="15919"/>
                  </a:lnTo>
                  <a:lnTo>
                    <a:pt x="4115" y="15942"/>
                  </a:lnTo>
                  <a:lnTo>
                    <a:pt x="4049" y="15964"/>
                  </a:lnTo>
                  <a:lnTo>
                    <a:pt x="3982" y="15984"/>
                  </a:lnTo>
                  <a:lnTo>
                    <a:pt x="3914" y="16002"/>
                  </a:lnTo>
                  <a:lnTo>
                    <a:pt x="3846" y="16020"/>
                  </a:lnTo>
                  <a:lnTo>
                    <a:pt x="3776" y="16035"/>
                  </a:lnTo>
                  <a:lnTo>
                    <a:pt x="3707" y="16049"/>
                  </a:lnTo>
                  <a:lnTo>
                    <a:pt x="3636" y="16060"/>
                  </a:lnTo>
                  <a:lnTo>
                    <a:pt x="3565" y="16070"/>
                  </a:lnTo>
                  <a:lnTo>
                    <a:pt x="3494" y="16078"/>
                  </a:lnTo>
                  <a:lnTo>
                    <a:pt x="3421" y="16085"/>
                  </a:lnTo>
                  <a:lnTo>
                    <a:pt x="3350" y="16089"/>
                  </a:lnTo>
                  <a:lnTo>
                    <a:pt x="3276" y="16092"/>
                  </a:lnTo>
                  <a:lnTo>
                    <a:pt x="3203" y="16093"/>
                  </a:lnTo>
                  <a:lnTo>
                    <a:pt x="2859" y="16093"/>
                  </a:lnTo>
                  <a:lnTo>
                    <a:pt x="2785" y="16092"/>
                  </a:lnTo>
                  <a:lnTo>
                    <a:pt x="2712" y="16089"/>
                  </a:lnTo>
                  <a:lnTo>
                    <a:pt x="2639" y="16085"/>
                  </a:lnTo>
                  <a:lnTo>
                    <a:pt x="2568" y="16078"/>
                  </a:lnTo>
                  <a:lnTo>
                    <a:pt x="2496" y="16070"/>
                  </a:lnTo>
                  <a:lnTo>
                    <a:pt x="2425" y="16060"/>
                  </a:lnTo>
                  <a:lnTo>
                    <a:pt x="2356" y="16049"/>
                  </a:lnTo>
                  <a:lnTo>
                    <a:pt x="2285" y="16035"/>
                  </a:lnTo>
                  <a:lnTo>
                    <a:pt x="2216" y="16020"/>
                  </a:lnTo>
                  <a:lnTo>
                    <a:pt x="2147" y="16002"/>
                  </a:lnTo>
                  <a:lnTo>
                    <a:pt x="2080" y="15984"/>
                  </a:lnTo>
                  <a:lnTo>
                    <a:pt x="2012" y="15964"/>
                  </a:lnTo>
                  <a:lnTo>
                    <a:pt x="1945" y="15942"/>
                  </a:lnTo>
                  <a:lnTo>
                    <a:pt x="1880" y="15919"/>
                  </a:lnTo>
                  <a:lnTo>
                    <a:pt x="1814" y="15894"/>
                  </a:lnTo>
                  <a:lnTo>
                    <a:pt x="1750" y="15868"/>
                  </a:lnTo>
                  <a:lnTo>
                    <a:pt x="1686" y="15840"/>
                  </a:lnTo>
                  <a:lnTo>
                    <a:pt x="1624" y="15810"/>
                  </a:lnTo>
                  <a:lnTo>
                    <a:pt x="1562" y="15779"/>
                  </a:lnTo>
                  <a:lnTo>
                    <a:pt x="1500" y="15747"/>
                  </a:lnTo>
                  <a:lnTo>
                    <a:pt x="1440" y="15714"/>
                  </a:lnTo>
                  <a:lnTo>
                    <a:pt x="1381" y="15679"/>
                  </a:lnTo>
                  <a:lnTo>
                    <a:pt x="1322" y="15641"/>
                  </a:lnTo>
                  <a:lnTo>
                    <a:pt x="1265" y="15603"/>
                  </a:lnTo>
                  <a:lnTo>
                    <a:pt x="1208" y="15564"/>
                  </a:lnTo>
                  <a:lnTo>
                    <a:pt x="1153" y="15524"/>
                  </a:lnTo>
                  <a:lnTo>
                    <a:pt x="1099" y="15482"/>
                  </a:lnTo>
                  <a:lnTo>
                    <a:pt x="1044" y="15439"/>
                  </a:lnTo>
                  <a:lnTo>
                    <a:pt x="992" y="15394"/>
                  </a:lnTo>
                  <a:lnTo>
                    <a:pt x="941" y="15349"/>
                  </a:lnTo>
                  <a:lnTo>
                    <a:pt x="891" y="15302"/>
                  </a:lnTo>
                  <a:lnTo>
                    <a:pt x="841" y="15254"/>
                  </a:lnTo>
                  <a:lnTo>
                    <a:pt x="839" y="15252"/>
                  </a:lnTo>
                  <a:lnTo>
                    <a:pt x="791" y="15203"/>
                  </a:lnTo>
                  <a:lnTo>
                    <a:pt x="745" y="15153"/>
                  </a:lnTo>
                  <a:lnTo>
                    <a:pt x="699" y="15101"/>
                  </a:lnTo>
                  <a:lnTo>
                    <a:pt x="654" y="15049"/>
                  </a:lnTo>
                  <a:lnTo>
                    <a:pt x="611" y="14995"/>
                  </a:lnTo>
                  <a:lnTo>
                    <a:pt x="570" y="14940"/>
                  </a:lnTo>
                  <a:lnTo>
                    <a:pt x="529" y="14885"/>
                  </a:lnTo>
                  <a:lnTo>
                    <a:pt x="490" y="14829"/>
                  </a:lnTo>
                  <a:lnTo>
                    <a:pt x="452" y="14771"/>
                  </a:lnTo>
                  <a:lnTo>
                    <a:pt x="415" y="14713"/>
                  </a:lnTo>
                  <a:lnTo>
                    <a:pt x="380" y="14654"/>
                  </a:lnTo>
                  <a:lnTo>
                    <a:pt x="346" y="14593"/>
                  </a:lnTo>
                  <a:lnTo>
                    <a:pt x="314" y="14532"/>
                  </a:lnTo>
                  <a:lnTo>
                    <a:pt x="283" y="14470"/>
                  </a:lnTo>
                  <a:lnTo>
                    <a:pt x="254" y="14407"/>
                  </a:lnTo>
                  <a:lnTo>
                    <a:pt x="225" y="14344"/>
                  </a:lnTo>
                  <a:lnTo>
                    <a:pt x="199" y="14280"/>
                  </a:lnTo>
                  <a:lnTo>
                    <a:pt x="174" y="14214"/>
                  </a:lnTo>
                  <a:lnTo>
                    <a:pt x="151" y="14149"/>
                  </a:lnTo>
                  <a:lnTo>
                    <a:pt x="129" y="14081"/>
                  </a:lnTo>
                  <a:lnTo>
                    <a:pt x="109" y="14014"/>
                  </a:lnTo>
                  <a:lnTo>
                    <a:pt x="91" y="13947"/>
                  </a:lnTo>
                  <a:lnTo>
                    <a:pt x="73" y="13878"/>
                  </a:lnTo>
                  <a:lnTo>
                    <a:pt x="58" y="13809"/>
                  </a:lnTo>
                  <a:lnTo>
                    <a:pt x="44" y="13738"/>
                  </a:lnTo>
                  <a:lnTo>
                    <a:pt x="33" y="13669"/>
                  </a:lnTo>
                  <a:lnTo>
                    <a:pt x="23" y="13598"/>
                  </a:lnTo>
                  <a:lnTo>
                    <a:pt x="15" y="13526"/>
                  </a:lnTo>
                  <a:lnTo>
                    <a:pt x="8" y="13455"/>
                  </a:lnTo>
                  <a:lnTo>
                    <a:pt x="4" y="13382"/>
                  </a:lnTo>
                  <a:lnTo>
                    <a:pt x="1" y="13309"/>
                  </a:lnTo>
                  <a:lnTo>
                    <a:pt x="0" y="13236"/>
                  </a:lnTo>
                  <a:lnTo>
                    <a:pt x="0" y="12891"/>
                  </a:lnTo>
                  <a:lnTo>
                    <a:pt x="1" y="12818"/>
                  </a:lnTo>
                  <a:lnTo>
                    <a:pt x="4" y="12746"/>
                  </a:lnTo>
                  <a:lnTo>
                    <a:pt x="8" y="12673"/>
                  </a:lnTo>
                  <a:lnTo>
                    <a:pt x="15" y="12601"/>
                  </a:lnTo>
                  <a:lnTo>
                    <a:pt x="23" y="12529"/>
                  </a:lnTo>
                  <a:lnTo>
                    <a:pt x="33" y="12458"/>
                  </a:lnTo>
                  <a:lnTo>
                    <a:pt x="44" y="12388"/>
                  </a:lnTo>
                  <a:lnTo>
                    <a:pt x="58" y="12318"/>
                  </a:lnTo>
                  <a:lnTo>
                    <a:pt x="73" y="12249"/>
                  </a:lnTo>
                  <a:lnTo>
                    <a:pt x="91" y="12180"/>
                  </a:lnTo>
                  <a:lnTo>
                    <a:pt x="109" y="12113"/>
                  </a:lnTo>
                  <a:lnTo>
                    <a:pt x="129" y="12046"/>
                  </a:lnTo>
                  <a:lnTo>
                    <a:pt x="151" y="11979"/>
                  </a:lnTo>
                  <a:lnTo>
                    <a:pt x="174" y="11913"/>
                  </a:lnTo>
                  <a:lnTo>
                    <a:pt x="199" y="11847"/>
                  </a:lnTo>
                  <a:lnTo>
                    <a:pt x="225" y="11783"/>
                  </a:lnTo>
                  <a:lnTo>
                    <a:pt x="254" y="11720"/>
                  </a:lnTo>
                  <a:lnTo>
                    <a:pt x="283" y="11657"/>
                  </a:lnTo>
                  <a:lnTo>
                    <a:pt x="314" y="11595"/>
                  </a:lnTo>
                  <a:lnTo>
                    <a:pt x="346" y="11534"/>
                  </a:lnTo>
                  <a:lnTo>
                    <a:pt x="380" y="11473"/>
                  </a:lnTo>
                  <a:lnTo>
                    <a:pt x="416" y="11414"/>
                  </a:lnTo>
                  <a:lnTo>
                    <a:pt x="452" y="11356"/>
                  </a:lnTo>
                  <a:lnTo>
                    <a:pt x="490" y="11298"/>
                  </a:lnTo>
                  <a:lnTo>
                    <a:pt x="529" y="11241"/>
                  </a:lnTo>
                  <a:lnTo>
                    <a:pt x="571" y="11186"/>
                  </a:lnTo>
                  <a:lnTo>
                    <a:pt x="612" y="11131"/>
                  </a:lnTo>
                  <a:lnTo>
                    <a:pt x="655" y="11078"/>
                  </a:lnTo>
                  <a:lnTo>
                    <a:pt x="699" y="11025"/>
                  </a:lnTo>
                  <a:lnTo>
                    <a:pt x="746" y="10973"/>
                  </a:lnTo>
                  <a:lnTo>
                    <a:pt x="792" y="10923"/>
                  </a:lnTo>
                  <a:lnTo>
                    <a:pt x="840" y="10875"/>
                  </a:lnTo>
                  <a:lnTo>
                    <a:pt x="839" y="10873"/>
                  </a:lnTo>
                  <a:lnTo>
                    <a:pt x="888" y="10826"/>
                  </a:lnTo>
                  <a:lnTo>
                    <a:pt x="939" y="10778"/>
                  </a:lnTo>
                  <a:lnTo>
                    <a:pt x="990" y="10733"/>
                  </a:lnTo>
                  <a:lnTo>
                    <a:pt x="1042" y="10689"/>
                  </a:lnTo>
                  <a:lnTo>
                    <a:pt x="1096" y="10646"/>
                  </a:lnTo>
                  <a:lnTo>
                    <a:pt x="1150" y="10603"/>
                  </a:lnTo>
                  <a:lnTo>
                    <a:pt x="1206" y="10563"/>
                  </a:lnTo>
                  <a:lnTo>
                    <a:pt x="1263" y="10524"/>
                  </a:lnTo>
                  <a:lnTo>
                    <a:pt x="1320" y="10486"/>
                  </a:lnTo>
                  <a:lnTo>
                    <a:pt x="1379" y="10449"/>
                  </a:lnTo>
                  <a:lnTo>
                    <a:pt x="1438" y="10414"/>
                  </a:lnTo>
                  <a:lnTo>
                    <a:pt x="1498" y="10381"/>
                  </a:lnTo>
                  <a:lnTo>
                    <a:pt x="1560" y="10348"/>
                  </a:lnTo>
                  <a:lnTo>
                    <a:pt x="1621" y="10318"/>
                  </a:lnTo>
                  <a:lnTo>
                    <a:pt x="1684" y="10287"/>
                  </a:lnTo>
                  <a:lnTo>
                    <a:pt x="1748" y="10259"/>
                  </a:lnTo>
                  <a:lnTo>
                    <a:pt x="1812" y="10233"/>
                  </a:lnTo>
                  <a:lnTo>
                    <a:pt x="1878" y="10208"/>
                  </a:lnTo>
                  <a:lnTo>
                    <a:pt x="1943" y="10185"/>
                  </a:lnTo>
                  <a:lnTo>
                    <a:pt x="2010" y="10164"/>
                  </a:lnTo>
                  <a:lnTo>
                    <a:pt x="2078" y="10144"/>
                  </a:lnTo>
                  <a:lnTo>
                    <a:pt x="2145" y="10125"/>
                  </a:lnTo>
                  <a:lnTo>
                    <a:pt x="2215" y="10107"/>
                  </a:lnTo>
                  <a:lnTo>
                    <a:pt x="2283" y="10092"/>
                  </a:lnTo>
                  <a:lnTo>
                    <a:pt x="2354" y="10079"/>
                  </a:lnTo>
                  <a:lnTo>
                    <a:pt x="2424" y="10067"/>
                  </a:lnTo>
                  <a:lnTo>
                    <a:pt x="2495" y="10057"/>
                  </a:lnTo>
                  <a:lnTo>
                    <a:pt x="2567" y="10049"/>
                  </a:lnTo>
                  <a:lnTo>
                    <a:pt x="2639" y="10043"/>
                  </a:lnTo>
                  <a:lnTo>
                    <a:pt x="2712" y="10038"/>
                  </a:lnTo>
                  <a:lnTo>
                    <a:pt x="2784" y="10035"/>
                  </a:lnTo>
                  <a:lnTo>
                    <a:pt x="2859" y="10034"/>
                  </a:lnTo>
                  <a:lnTo>
                    <a:pt x="5032" y="10034"/>
                  </a:lnTo>
                  <a:lnTo>
                    <a:pt x="5032" y="6059"/>
                  </a:lnTo>
                  <a:lnTo>
                    <a:pt x="2859" y="6059"/>
                  </a:lnTo>
                  <a:lnTo>
                    <a:pt x="2785" y="6058"/>
                  </a:lnTo>
                  <a:lnTo>
                    <a:pt x="2712" y="6055"/>
                  </a:lnTo>
                  <a:lnTo>
                    <a:pt x="2639" y="6050"/>
                  </a:lnTo>
                  <a:lnTo>
                    <a:pt x="2568" y="6044"/>
                  </a:lnTo>
                  <a:lnTo>
                    <a:pt x="2496" y="6036"/>
                  </a:lnTo>
                  <a:lnTo>
                    <a:pt x="2425" y="6026"/>
                  </a:lnTo>
                  <a:lnTo>
                    <a:pt x="2356" y="6014"/>
                  </a:lnTo>
                  <a:lnTo>
                    <a:pt x="2285" y="6001"/>
                  </a:lnTo>
                  <a:lnTo>
                    <a:pt x="2216" y="5986"/>
                  </a:lnTo>
                  <a:lnTo>
                    <a:pt x="2147" y="5968"/>
                  </a:lnTo>
                  <a:lnTo>
                    <a:pt x="2080" y="5950"/>
                  </a:lnTo>
                  <a:lnTo>
                    <a:pt x="2012" y="5930"/>
                  </a:lnTo>
                  <a:lnTo>
                    <a:pt x="1945" y="5908"/>
                  </a:lnTo>
                  <a:lnTo>
                    <a:pt x="1880" y="5885"/>
                  </a:lnTo>
                  <a:lnTo>
                    <a:pt x="1814" y="5860"/>
                  </a:lnTo>
                  <a:lnTo>
                    <a:pt x="1750" y="5834"/>
                  </a:lnTo>
                  <a:lnTo>
                    <a:pt x="1686" y="5806"/>
                  </a:lnTo>
                  <a:lnTo>
                    <a:pt x="1624" y="5776"/>
                  </a:lnTo>
                  <a:lnTo>
                    <a:pt x="1562" y="5745"/>
                  </a:lnTo>
                  <a:lnTo>
                    <a:pt x="1500" y="5713"/>
                  </a:lnTo>
                  <a:lnTo>
                    <a:pt x="1440" y="5679"/>
                  </a:lnTo>
                  <a:lnTo>
                    <a:pt x="1381" y="5644"/>
                  </a:lnTo>
                  <a:lnTo>
                    <a:pt x="1322" y="5607"/>
                  </a:lnTo>
                  <a:lnTo>
                    <a:pt x="1265" y="5569"/>
                  </a:lnTo>
                  <a:lnTo>
                    <a:pt x="1208" y="5530"/>
                  </a:lnTo>
                  <a:lnTo>
                    <a:pt x="1153" y="5490"/>
                  </a:lnTo>
                  <a:lnTo>
                    <a:pt x="1099" y="5447"/>
                  </a:lnTo>
                  <a:lnTo>
                    <a:pt x="1044" y="5404"/>
                  </a:lnTo>
                  <a:lnTo>
                    <a:pt x="992" y="5360"/>
                  </a:lnTo>
                  <a:lnTo>
                    <a:pt x="941" y="5315"/>
                  </a:lnTo>
                  <a:lnTo>
                    <a:pt x="891" y="5267"/>
                  </a:lnTo>
                  <a:lnTo>
                    <a:pt x="841" y="5220"/>
                  </a:lnTo>
                  <a:lnTo>
                    <a:pt x="839" y="5218"/>
                  </a:lnTo>
                  <a:lnTo>
                    <a:pt x="791" y="5169"/>
                  </a:lnTo>
                  <a:lnTo>
                    <a:pt x="745" y="5119"/>
                  </a:lnTo>
                  <a:lnTo>
                    <a:pt x="699" y="5067"/>
                  </a:lnTo>
                  <a:lnTo>
                    <a:pt x="654" y="5014"/>
                  </a:lnTo>
                  <a:lnTo>
                    <a:pt x="611" y="4961"/>
                  </a:lnTo>
                  <a:lnTo>
                    <a:pt x="570" y="4906"/>
                  </a:lnTo>
                  <a:lnTo>
                    <a:pt x="529" y="4851"/>
                  </a:lnTo>
                  <a:lnTo>
                    <a:pt x="490" y="4795"/>
                  </a:lnTo>
                  <a:lnTo>
                    <a:pt x="452" y="4736"/>
                  </a:lnTo>
                  <a:lnTo>
                    <a:pt x="415" y="4679"/>
                  </a:lnTo>
                  <a:lnTo>
                    <a:pt x="380" y="4619"/>
                  </a:lnTo>
                  <a:lnTo>
                    <a:pt x="346" y="4558"/>
                  </a:lnTo>
                  <a:lnTo>
                    <a:pt x="314" y="4498"/>
                  </a:lnTo>
                  <a:lnTo>
                    <a:pt x="283" y="4436"/>
                  </a:lnTo>
                  <a:lnTo>
                    <a:pt x="254" y="4373"/>
                  </a:lnTo>
                  <a:lnTo>
                    <a:pt x="225" y="4309"/>
                  </a:lnTo>
                  <a:lnTo>
                    <a:pt x="199" y="4246"/>
                  </a:lnTo>
                  <a:lnTo>
                    <a:pt x="174" y="4180"/>
                  </a:lnTo>
                  <a:lnTo>
                    <a:pt x="151" y="4114"/>
                  </a:lnTo>
                  <a:lnTo>
                    <a:pt x="129" y="4047"/>
                  </a:lnTo>
                  <a:lnTo>
                    <a:pt x="109" y="3980"/>
                  </a:lnTo>
                  <a:lnTo>
                    <a:pt x="91" y="3913"/>
                  </a:lnTo>
                  <a:lnTo>
                    <a:pt x="73" y="3844"/>
                  </a:lnTo>
                  <a:lnTo>
                    <a:pt x="58" y="3775"/>
                  </a:lnTo>
                  <a:lnTo>
                    <a:pt x="44" y="3704"/>
                  </a:lnTo>
                  <a:lnTo>
                    <a:pt x="33" y="3634"/>
                  </a:lnTo>
                  <a:lnTo>
                    <a:pt x="23" y="3564"/>
                  </a:lnTo>
                  <a:lnTo>
                    <a:pt x="15" y="3492"/>
                  </a:lnTo>
                  <a:lnTo>
                    <a:pt x="8" y="3420"/>
                  </a:lnTo>
                  <a:lnTo>
                    <a:pt x="4" y="3347"/>
                  </a:lnTo>
                  <a:lnTo>
                    <a:pt x="1" y="3275"/>
                  </a:lnTo>
                  <a:lnTo>
                    <a:pt x="0" y="3202"/>
                  </a:lnTo>
                  <a:lnTo>
                    <a:pt x="0" y="2857"/>
                  </a:lnTo>
                  <a:lnTo>
                    <a:pt x="1" y="2784"/>
                  </a:lnTo>
                  <a:lnTo>
                    <a:pt x="4" y="2711"/>
                  </a:lnTo>
                  <a:lnTo>
                    <a:pt x="8" y="2638"/>
                  </a:lnTo>
                  <a:lnTo>
                    <a:pt x="15" y="2567"/>
                  </a:lnTo>
                  <a:lnTo>
                    <a:pt x="23" y="2495"/>
                  </a:lnTo>
                  <a:lnTo>
                    <a:pt x="33" y="2424"/>
                  </a:lnTo>
                  <a:lnTo>
                    <a:pt x="44" y="2354"/>
                  </a:lnTo>
                  <a:lnTo>
                    <a:pt x="58" y="2284"/>
                  </a:lnTo>
                  <a:lnTo>
                    <a:pt x="73" y="2215"/>
                  </a:lnTo>
                  <a:lnTo>
                    <a:pt x="91" y="2146"/>
                  </a:lnTo>
                  <a:lnTo>
                    <a:pt x="109" y="2078"/>
                  </a:lnTo>
                  <a:lnTo>
                    <a:pt x="129" y="2011"/>
                  </a:lnTo>
                  <a:lnTo>
                    <a:pt x="151" y="1944"/>
                  </a:lnTo>
                  <a:lnTo>
                    <a:pt x="174" y="1879"/>
                  </a:lnTo>
                  <a:lnTo>
                    <a:pt x="199" y="1813"/>
                  </a:lnTo>
                  <a:lnTo>
                    <a:pt x="225" y="1749"/>
                  </a:lnTo>
                  <a:lnTo>
                    <a:pt x="254" y="1686"/>
                  </a:lnTo>
                  <a:lnTo>
                    <a:pt x="283" y="1622"/>
                  </a:lnTo>
                  <a:lnTo>
                    <a:pt x="314" y="1561"/>
                  </a:lnTo>
                  <a:lnTo>
                    <a:pt x="346" y="1500"/>
                  </a:lnTo>
                  <a:lnTo>
                    <a:pt x="380" y="1439"/>
                  </a:lnTo>
                  <a:lnTo>
                    <a:pt x="416" y="1380"/>
                  </a:lnTo>
                  <a:lnTo>
                    <a:pt x="452" y="1322"/>
                  </a:lnTo>
                  <a:lnTo>
                    <a:pt x="490" y="1263"/>
                  </a:lnTo>
                  <a:lnTo>
                    <a:pt x="529" y="1207"/>
                  </a:lnTo>
                  <a:lnTo>
                    <a:pt x="571" y="1152"/>
                  </a:lnTo>
                  <a:lnTo>
                    <a:pt x="612" y="1097"/>
                  </a:lnTo>
                  <a:lnTo>
                    <a:pt x="655" y="1044"/>
                  </a:lnTo>
                  <a:lnTo>
                    <a:pt x="699" y="991"/>
                  </a:lnTo>
                  <a:lnTo>
                    <a:pt x="746" y="939"/>
                  </a:lnTo>
                  <a:lnTo>
                    <a:pt x="792" y="889"/>
                  </a:lnTo>
                  <a:lnTo>
                    <a:pt x="840" y="840"/>
                  </a:lnTo>
                  <a:lnTo>
                    <a:pt x="839" y="839"/>
                  </a:lnTo>
                  <a:lnTo>
                    <a:pt x="888" y="791"/>
                  </a:lnTo>
                  <a:lnTo>
                    <a:pt x="939" y="744"/>
                  </a:lnTo>
                  <a:lnTo>
                    <a:pt x="990" y="699"/>
                  </a:lnTo>
                  <a:lnTo>
                    <a:pt x="1042" y="655"/>
                  </a:lnTo>
                  <a:lnTo>
                    <a:pt x="1096" y="612"/>
                  </a:lnTo>
                  <a:lnTo>
                    <a:pt x="1150" y="569"/>
                  </a:lnTo>
                  <a:lnTo>
                    <a:pt x="1206" y="529"/>
                  </a:lnTo>
                  <a:lnTo>
                    <a:pt x="1263" y="490"/>
                  </a:lnTo>
                  <a:lnTo>
                    <a:pt x="1320" y="452"/>
                  </a:lnTo>
                  <a:lnTo>
                    <a:pt x="1379" y="415"/>
                  </a:lnTo>
                  <a:lnTo>
                    <a:pt x="1438" y="380"/>
                  </a:lnTo>
                  <a:lnTo>
                    <a:pt x="1498" y="346"/>
                  </a:lnTo>
                  <a:lnTo>
                    <a:pt x="1560" y="314"/>
                  </a:lnTo>
                  <a:lnTo>
                    <a:pt x="1621" y="283"/>
                  </a:lnTo>
                  <a:lnTo>
                    <a:pt x="1684" y="253"/>
                  </a:lnTo>
                  <a:lnTo>
                    <a:pt x="1748" y="225"/>
                  </a:lnTo>
                  <a:lnTo>
                    <a:pt x="1812" y="199"/>
                  </a:lnTo>
                  <a:lnTo>
                    <a:pt x="1878" y="174"/>
                  </a:lnTo>
                  <a:lnTo>
                    <a:pt x="1943" y="151"/>
                  </a:lnTo>
                  <a:lnTo>
                    <a:pt x="2010" y="129"/>
                  </a:lnTo>
                  <a:lnTo>
                    <a:pt x="2078" y="109"/>
                  </a:lnTo>
                  <a:lnTo>
                    <a:pt x="2145" y="91"/>
                  </a:lnTo>
                  <a:lnTo>
                    <a:pt x="2215" y="73"/>
                  </a:lnTo>
                  <a:lnTo>
                    <a:pt x="2283" y="58"/>
                  </a:lnTo>
                  <a:lnTo>
                    <a:pt x="2354" y="44"/>
                  </a:lnTo>
                  <a:lnTo>
                    <a:pt x="2424" y="33"/>
                  </a:lnTo>
                  <a:lnTo>
                    <a:pt x="2495" y="23"/>
                  </a:lnTo>
                  <a:lnTo>
                    <a:pt x="2567" y="15"/>
                  </a:lnTo>
                  <a:lnTo>
                    <a:pt x="2639" y="8"/>
                  </a:lnTo>
                  <a:lnTo>
                    <a:pt x="2712" y="4"/>
                  </a:lnTo>
                  <a:lnTo>
                    <a:pt x="2784" y="1"/>
                  </a:lnTo>
                  <a:lnTo>
                    <a:pt x="2859" y="0"/>
                  </a:lnTo>
                  <a:close/>
                  <a:moveTo>
                    <a:pt x="3203" y="1060"/>
                  </a:moveTo>
                  <a:lnTo>
                    <a:pt x="2859" y="1060"/>
                  </a:lnTo>
                  <a:lnTo>
                    <a:pt x="2812" y="1060"/>
                  </a:lnTo>
                  <a:lnTo>
                    <a:pt x="2766" y="1062"/>
                  </a:lnTo>
                  <a:lnTo>
                    <a:pt x="2721" y="1065"/>
                  </a:lnTo>
                  <a:lnTo>
                    <a:pt x="2676" y="1069"/>
                  </a:lnTo>
                  <a:lnTo>
                    <a:pt x="2630" y="1074"/>
                  </a:lnTo>
                  <a:lnTo>
                    <a:pt x="2586" y="1080"/>
                  </a:lnTo>
                  <a:lnTo>
                    <a:pt x="2541" y="1088"/>
                  </a:lnTo>
                  <a:lnTo>
                    <a:pt x="2497" y="1096"/>
                  </a:lnTo>
                  <a:lnTo>
                    <a:pt x="2454" y="1106"/>
                  </a:lnTo>
                  <a:lnTo>
                    <a:pt x="2411" y="1116"/>
                  </a:lnTo>
                  <a:lnTo>
                    <a:pt x="2368" y="1129"/>
                  </a:lnTo>
                  <a:lnTo>
                    <a:pt x="2325" y="1142"/>
                  </a:lnTo>
                  <a:lnTo>
                    <a:pt x="2283" y="1155"/>
                  </a:lnTo>
                  <a:lnTo>
                    <a:pt x="2242" y="1170"/>
                  </a:lnTo>
                  <a:lnTo>
                    <a:pt x="2201" y="1185"/>
                  </a:lnTo>
                  <a:lnTo>
                    <a:pt x="2160" y="1202"/>
                  </a:lnTo>
                  <a:lnTo>
                    <a:pt x="2120" y="1220"/>
                  </a:lnTo>
                  <a:lnTo>
                    <a:pt x="2081" y="1238"/>
                  </a:lnTo>
                  <a:lnTo>
                    <a:pt x="2042" y="1257"/>
                  </a:lnTo>
                  <a:lnTo>
                    <a:pt x="2003" y="1277"/>
                  </a:lnTo>
                  <a:lnTo>
                    <a:pt x="1965" y="1300"/>
                  </a:lnTo>
                  <a:lnTo>
                    <a:pt x="1928" y="1322"/>
                  </a:lnTo>
                  <a:lnTo>
                    <a:pt x="1892" y="1344"/>
                  </a:lnTo>
                  <a:lnTo>
                    <a:pt x="1855" y="1368"/>
                  </a:lnTo>
                  <a:lnTo>
                    <a:pt x="1819" y="1393"/>
                  </a:lnTo>
                  <a:lnTo>
                    <a:pt x="1784" y="1418"/>
                  </a:lnTo>
                  <a:lnTo>
                    <a:pt x="1750" y="1445"/>
                  </a:lnTo>
                  <a:lnTo>
                    <a:pt x="1717" y="1472"/>
                  </a:lnTo>
                  <a:lnTo>
                    <a:pt x="1683" y="1500"/>
                  </a:lnTo>
                  <a:lnTo>
                    <a:pt x="1651" y="1529"/>
                  </a:lnTo>
                  <a:lnTo>
                    <a:pt x="1620" y="1558"/>
                  </a:lnTo>
                  <a:lnTo>
                    <a:pt x="1589" y="1588"/>
                  </a:lnTo>
                  <a:lnTo>
                    <a:pt x="1587" y="1588"/>
                  </a:lnTo>
                  <a:lnTo>
                    <a:pt x="1557" y="1618"/>
                  </a:lnTo>
                  <a:lnTo>
                    <a:pt x="1527" y="1651"/>
                  </a:lnTo>
                  <a:lnTo>
                    <a:pt x="1498" y="1683"/>
                  </a:lnTo>
                  <a:lnTo>
                    <a:pt x="1471" y="1716"/>
                  </a:lnTo>
                  <a:lnTo>
                    <a:pt x="1444" y="1749"/>
                  </a:lnTo>
                  <a:lnTo>
                    <a:pt x="1418" y="1783"/>
                  </a:lnTo>
                  <a:lnTo>
                    <a:pt x="1393" y="1819"/>
                  </a:lnTo>
                  <a:lnTo>
                    <a:pt x="1367" y="1854"/>
                  </a:lnTo>
                  <a:lnTo>
                    <a:pt x="1343" y="1890"/>
                  </a:lnTo>
                  <a:lnTo>
                    <a:pt x="1321" y="1926"/>
                  </a:lnTo>
                  <a:lnTo>
                    <a:pt x="1299" y="1963"/>
                  </a:lnTo>
                  <a:lnTo>
                    <a:pt x="1278" y="2002"/>
                  </a:lnTo>
                  <a:lnTo>
                    <a:pt x="1257" y="2040"/>
                  </a:lnTo>
                  <a:lnTo>
                    <a:pt x="1238" y="2079"/>
                  </a:lnTo>
                  <a:lnTo>
                    <a:pt x="1220" y="2118"/>
                  </a:lnTo>
                  <a:lnTo>
                    <a:pt x="1201" y="2158"/>
                  </a:lnTo>
                  <a:lnTo>
                    <a:pt x="1185" y="2199"/>
                  </a:lnTo>
                  <a:lnTo>
                    <a:pt x="1169" y="2240"/>
                  </a:lnTo>
                  <a:lnTo>
                    <a:pt x="1155" y="2281"/>
                  </a:lnTo>
                  <a:lnTo>
                    <a:pt x="1141" y="2323"/>
                  </a:lnTo>
                  <a:lnTo>
                    <a:pt x="1128" y="2366"/>
                  </a:lnTo>
                  <a:lnTo>
                    <a:pt x="1117" y="2409"/>
                  </a:lnTo>
                  <a:lnTo>
                    <a:pt x="1107" y="2452"/>
                  </a:lnTo>
                  <a:lnTo>
                    <a:pt x="1097" y="2495"/>
                  </a:lnTo>
                  <a:lnTo>
                    <a:pt x="1089" y="2540"/>
                  </a:lnTo>
                  <a:lnTo>
                    <a:pt x="1081" y="2584"/>
                  </a:lnTo>
                  <a:lnTo>
                    <a:pt x="1075" y="2629"/>
                  </a:lnTo>
                  <a:lnTo>
                    <a:pt x="1070" y="2673"/>
                  </a:lnTo>
                  <a:lnTo>
                    <a:pt x="1066" y="2719"/>
                  </a:lnTo>
                  <a:lnTo>
                    <a:pt x="1063" y="2765"/>
                  </a:lnTo>
                  <a:lnTo>
                    <a:pt x="1061" y="2810"/>
                  </a:lnTo>
                  <a:lnTo>
                    <a:pt x="1061" y="2857"/>
                  </a:lnTo>
                  <a:lnTo>
                    <a:pt x="1061" y="3202"/>
                  </a:lnTo>
                  <a:lnTo>
                    <a:pt x="1061" y="3248"/>
                  </a:lnTo>
                  <a:lnTo>
                    <a:pt x="1063" y="3294"/>
                  </a:lnTo>
                  <a:lnTo>
                    <a:pt x="1066" y="3339"/>
                  </a:lnTo>
                  <a:lnTo>
                    <a:pt x="1070" y="3386"/>
                  </a:lnTo>
                  <a:lnTo>
                    <a:pt x="1075" y="3430"/>
                  </a:lnTo>
                  <a:lnTo>
                    <a:pt x="1081" y="3475"/>
                  </a:lnTo>
                  <a:lnTo>
                    <a:pt x="1089" y="3519"/>
                  </a:lnTo>
                  <a:lnTo>
                    <a:pt x="1097" y="3564"/>
                  </a:lnTo>
                  <a:lnTo>
                    <a:pt x="1107" y="3607"/>
                  </a:lnTo>
                  <a:lnTo>
                    <a:pt x="1117" y="3650"/>
                  </a:lnTo>
                  <a:lnTo>
                    <a:pt x="1128" y="3693"/>
                  </a:lnTo>
                  <a:lnTo>
                    <a:pt x="1141" y="3736"/>
                  </a:lnTo>
                  <a:lnTo>
                    <a:pt x="1155" y="3778"/>
                  </a:lnTo>
                  <a:lnTo>
                    <a:pt x="1169" y="3819"/>
                  </a:lnTo>
                  <a:lnTo>
                    <a:pt x="1185" y="3859"/>
                  </a:lnTo>
                  <a:lnTo>
                    <a:pt x="1201" y="3901"/>
                  </a:lnTo>
                  <a:lnTo>
                    <a:pt x="1220" y="3940"/>
                  </a:lnTo>
                  <a:lnTo>
                    <a:pt x="1238" y="3980"/>
                  </a:lnTo>
                  <a:lnTo>
                    <a:pt x="1257" y="4018"/>
                  </a:lnTo>
                  <a:lnTo>
                    <a:pt x="1278" y="4057"/>
                  </a:lnTo>
                  <a:lnTo>
                    <a:pt x="1299" y="4096"/>
                  </a:lnTo>
                  <a:lnTo>
                    <a:pt x="1321" y="4133"/>
                  </a:lnTo>
                  <a:lnTo>
                    <a:pt x="1343" y="4169"/>
                  </a:lnTo>
                  <a:lnTo>
                    <a:pt x="1367" y="4205"/>
                  </a:lnTo>
                  <a:lnTo>
                    <a:pt x="1393" y="4241"/>
                  </a:lnTo>
                  <a:lnTo>
                    <a:pt x="1418" y="4276"/>
                  </a:lnTo>
                  <a:lnTo>
                    <a:pt x="1444" y="4310"/>
                  </a:lnTo>
                  <a:lnTo>
                    <a:pt x="1471" y="4343"/>
                  </a:lnTo>
                  <a:lnTo>
                    <a:pt x="1498" y="4376"/>
                  </a:lnTo>
                  <a:lnTo>
                    <a:pt x="1527" y="4408"/>
                  </a:lnTo>
                  <a:lnTo>
                    <a:pt x="1557" y="4440"/>
                  </a:lnTo>
                  <a:lnTo>
                    <a:pt x="1587" y="4471"/>
                  </a:lnTo>
                  <a:lnTo>
                    <a:pt x="1589" y="4473"/>
                  </a:lnTo>
                  <a:lnTo>
                    <a:pt x="1619" y="4503"/>
                  </a:lnTo>
                  <a:lnTo>
                    <a:pt x="1651" y="4532"/>
                  </a:lnTo>
                  <a:lnTo>
                    <a:pt x="1683" y="4560"/>
                  </a:lnTo>
                  <a:lnTo>
                    <a:pt x="1717" y="4589"/>
                  </a:lnTo>
                  <a:lnTo>
                    <a:pt x="1750" y="4616"/>
                  </a:lnTo>
                  <a:lnTo>
                    <a:pt x="1784" y="4642"/>
                  </a:lnTo>
                  <a:lnTo>
                    <a:pt x="1819" y="4667"/>
                  </a:lnTo>
                  <a:lnTo>
                    <a:pt x="1854" y="4692"/>
                  </a:lnTo>
                  <a:lnTo>
                    <a:pt x="1891" y="4716"/>
                  </a:lnTo>
                  <a:lnTo>
                    <a:pt x="1927" y="4738"/>
                  </a:lnTo>
                  <a:lnTo>
                    <a:pt x="1964" y="4761"/>
                  </a:lnTo>
                  <a:lnTo>
                    <a:pt x="2002" y="4782"/>
                  </a:lnTo>
                  <a:lnTo>
                    <a:pt x="2041" y="4803"/>
                  </a:lnTo>
                  <a:lnTo>
                    <a:pt x="2080" y="4822"/>
                  </a:lnTo>
                  <a:lnTo>
                    <a:pt x="2119" y="4840"/>
                  </a:lnTo>
                  <a:lnTo>
                    <a:pt x="2159" y="4858"/>
                  </a:lnTo>
                  <a:lnTo>
                    <a:pt x="2200" y="4874"/>
                  </a:lnTo>
                  <a:lnTo>
                    <a:pt x="2241" y="4889"/>
                  </a:lnTo>
                  <a:lnTo>
                    <a:pt x="2282" y="4904"/>
                  </a:lnTo>
                  <a:lnTo>
                    <a:pt x="2324" y="4918"/>
                  </a:lnTo>
                  <a:lnTo>
                    <a:pt x="2367" y="4930"/>
                  </a:lnTo>
                  <a:lnTo>
                    <a:pt x="2410" y="4943"/>
                  </a:lnTo>
                  <a:lnTo>
                    <a:pt x="2453" y="4953"/>
                  </a:lnTo>
                  <a:lnTo>
                    <a:pt x="2496" y="4963"/>
                  </a:lnTo>
                  <a:lnTo>
                    <a:pt x="2541" y="4971"/>
                  </a:lnTo>
                  <a:lnTo>
                    <a:pt x="2585" y="4979"/>
                  </a:lnTo>
                  <a:lnTo>
                    <a:pt x="2630" y="4985"/>
                  </a:lnTo>
                  <a:lnTo>
                    <a:pt x="2675" y="4990"/>
                  </a:lnTo>
                  <a:lnTo>
                    <a:pt x="2720" y="4994"/>
                  </a:lnTo>
                  <a:lnTo>
                    <a:pt x="2766" y="4997"/>
                  </a:lnTo>
                  <a:lnTo>
                    <a:pt x="2812" y="4999"/>
                  </a:lnTo>
                  <a:lnTo>
                    <a:pt x="2859" y="4999"/>
                  </a:lnTo>
                  <a:lnTo>
                    <a:pt x="5001" y="4999"/>
                  </a:lnTo>
                  <a:lnTo>
                    <a:pt x="5001" y="2857"/>
                  </a:lnTo>
                  <a:lnTo>
                    <a:pt x="5001" y="2810"/>
                  </a:lnTo>
                  <a:lnTo>
                    <a:pt x="4999" y="2765"/>
                  </a:lnTo>
                  <a:lnTo>
                    <a:pt x="4996" y="2720"/>
                  </a:lnTo>
                  <a:lnTo>
                    <a:pt x="4992" y="2674"/>
                  </a:lnTo>
                  <a:lnTo>
                    <a:pt x="4987" y="2629"/>
                  </a:lnTo>
                  <a:lnTo>
                    <a:pt x="4981" y="2585"/>
                  </a:lnTo>
                  <a:lnTo>
                    <a:pt x="4973" y="2541"/>
                  </a:lnTo>
                  <a:lnTo>
                    <a:pt x="4965" y="2496"/>
                  </a:lnTo>
                  <a:lnTo>
                    <a:pt x="4955" y="2452"/>
                  </a:lnTo>
                  <a:lnTo>
                    <a:pt x="4944" y="2410"/>
                  </a:lnTo>
                  <a:lnTo>
                    <a:pt x="4932" y="2367"/>
                  </a:lnTo>
                  <a:lnTo>
                    <a:pt x="4919" y="2324"/>
                  </a:lnTo>
                  <a:lnTo>
                    <a:pt x="4906" y="2282"/>
                  </a:lnTo>
                  <a:lnTo>
                    <a:pt x="4891" y="2241"/>
                  </a:lnTo>
                  <a:lnTo>
                    <a:pt x="4875" y="2200"/>
                  </a:lnTo>
                  <a:lnTo>
                    <a:pt x="4859" y="2159"/>
                  </a:lnTo>
                  <a:lnTo>
                    <a:pt x="4841" y="2119"/>
                  </a:lnTo>
                  <a:lnTo>
                    <a:pt x="4823" y="2080"/>
                  </a:lnTo>
                  <a:lnTo>
                    <a:pt x="4804" y="2041"/>
                  </a:lnTo>
                  <a:lnTo>
                    <a:pt x="4783" y="2003"/>
                  </a:lnTo>
                  <a:lnTo>
                    <a:pt x="4761" y="1964"/>
                  </a:lnTo>
                  <a:lnTo>
                    <a:pt x="4739" y="1927"/>
                  </a:lnTo>
                  <a:lnTo>
                    <a:pt x="4716" y="1891"/>
                  </a:lnTo>
                  <a:lnTo>
                    <a:pt x="4693" y="1855"/>
                  </a:lnTo>
                  <a:lnTo>
                    <a:pt x="4668" y="1819"/>
                  </a:lnTo>
                  <a:lnTo>
                    <a:pt x="4643" y="1784"/>
                  </a:lnTo>
                  <a:lnTo>
                    <a:pt x="4616" y="1749"/>
                  </a:lnTo>
                  <a:lnTo>
                    <a:pt x="4588" y="1716"/>
                  </a:lnTo>
                  <a:lnTo>
                    <a:pt x="4561" y="1683"/>
                  </a:lnTo>
                  <a:lnTo>
                    <a:pt x="4532" y="1651"/>
                  </a:lnTo>
                  <a:lnTo>
                    <a:pt x="4503" y="1619"/>
                  </a:lnTo>
                  <a:lnTo>
                    <a:pt x="4473" y="1588"/>
                  </a:lnTo>
                  <a:lnTo>
                    <a:pt x="4441" y="1558"/>
                  </a:lnTo>
                  <a:lnTo>
                    <a:pt x="4410" y="1529"/>
                  </a:lnTo>
                  <a:lnTo>
                    <a:pt x="4378" y="1500"/>
                  </a:lnTo>
                  <a:lnTo>
                    <a:pt x="4345" y="1472"/>
                  </a:lnTo>
                  <a:lnTo>
                    <a:pt x="4312" y="1445"/>
                  </a:lnTo>
                  <a:lnTo>
                    <a:pt x="4276" y="1418"/>
                  </a:lnTo>
                  <a:lnTo>
                    <a:pt x="4242" y="1393"/>
                  </a:lnTo>
                  <a:lnTo>
                    <a:pt x="4206" y="1368"/>
                  </a:lnTo>
                  <a:lnTo>
                    <a:pt x="4170" y="1344"/>
                  </a:lnTo>
                  <a:lnTo>
                    <a:pt x="4134" y="1322"/>
                  </a:lnTo>
                  <a:lnTo>
                    <a:pt x="4096" y="1300"/>
                  </a:lnTo>
                  <a:lnTo>
                    <a:pt x="4058" y="1277"/>
                  </a:lnTo>
                  <a:lnTo>
                    <a:pt x="4020" y="1257"/>
                  </a:lnTo>
                  <a:lnTo>
                    <a:pt x="3981" y="1238"/>
                  </a:lnTo>
                  <a:lnTo>
                    <a:pt x="3941" y="1220"/>
                  </a:lnTo>
                  <a:lnTo>
                    <a:pt x="3901" y="1202"/>
                  </a:lnTo>
                  <a:lnTo>
                    <a:pt x="3861" y="1185"/>
                  </a:lnTo>
                  <a:lnTo>
                    <a:pt x="3820" y="1170"/>
                  </a:lnTo>
                  <a:lnTo>
                    <a:pt x="3777" y="1155"/>
                  </a:lnTo>
                  <a:lnTo>
                    <a:pt x="3736" y="1142"/>
                  </a:lnTo>
                  <a:lnTo>
                    <a:pt x="3694" y="1129"/>
                  </a:lnTo>
                  <a:lnTo>
                    <a:pt x="3651" y="1116"/>
                  </a:lnTo>
                  <a:lnTo>
                    <a:pt x="3607" y="1106"/>
                  </a:lnTo>
                  <a:lnTo>
                    <a:pt x="3564" y="1096"/>
                  </a:lnTo>
                  <a:lnTo>
                    <a:pt x="3520" y="1088"/>
                  </a:lnTo>
                  <a:lnTo>
                    <a:pt x="3475" y="1080"/>
                  </a:lnTo>
                  <a:lnTo>
                    <a:pt x="3431" y="1074"/>
                  </a:lnTo>
                  <a:lnTo>
                    <a:pt x="3386" y="1069"/>
                  </a:lnTo>
                  <a:lnTo>
                    <a:pt x="3341" y="1065"/>
                  </a:lnTo>
                  <a:lnTo>
                    <a:pt x="3295" y="1062"/>
                  </a:lnTo>
                  <a:lnTo>
                    <a:pt x="3249" y="1060"/>
                  </a:lnTo>
                  <a:lnTo>
                    <a:pt x="3203" y="1060"/>
                  </a:lnTo>
                  <a:close/>
                  <a:moveTo>
                    <a:pt x="12835" y="1060"/>
                  </a:moveTo>
                  <a:lnTo>
                    <a:pt x="12491" y="1060"/>
                  </a:lnTo>
                  <a:lnTo>
                    <a:pt x="12445" y="1060"/>
                  </a:lnTo>
                  <a:lnTo>
                    <a:pt x="12399" y="1062"/>
                  </a:lnTo>
                  <a:lnTo>
                    <a:pt x="12353" y="1065"/>
                  </a:lnTo>
                  <a:lnTo>
                    <a:pt x="12308" y="1069"/>
                  </a:lnTo>
                  <a:lnTo>
                    <a:pt x="12263" y="1074"/>
                  </a:lnTo>
                  <a:lnTo>
                    <a:pt x="12219" y="1080"/>
                  </a:lnTo>
                  <a:lnTo>
                    <a:pt x="12174" y="1088"/>
                  </a:lnTo>
                  <a:lnTo>
                    <a:pt x="12130" y="1096"/>
                  </a:lnTo>
                  <a:lnTo>
                    <a:pt x="12087" y="1106"/>
                  </a:lnTo>
                  <a:lnTo>
                    <a:pt x="12043" y="1116"/>
                  </a:lnTo>
                  <a:lnTo>
                    <a:pt x="12000" y="1129"/>
                  </a:lnTo>
                  <a:lnTo>
                    <a:pt x="11958" y="1142"/>
                  </a:lnTo>
                  <a:lnTo>
                    <a:pt x="11916" y="1155"/>
                  </a:lnTo>
                  <a:lnTo>
                    <a:pt x="11874" y="1170"/>
                  </a:lnTo>
                  <a:lnTo>
                    <a:pt x="11833" y="1185"/>
                  </a:lnTo>
                  <a:lnTo>
                    <a:pt x="11793" y="1202"/>
                  </a:lnTo>
                  <a:lnTo>
                    <a:pt x="11753" y="1220"/>
                  </a:lnTo>
                  <a:lnTo>
                    <a:pt x="11713" y="1238"/>
                  </a:lnTo>
                  <a:lnTo>
                    <a:pt x="11674" y="1257"/>
                  </a:lnTo>
                  <a:lnTo>
                    <a:pt x="11636" y="1277"/>
                  </a:lnTo>
                  <a:lnTo>
                    <a:pt x="11598" y="1300"/>
                  </a:lnTo>
                  <a:lnTo>
                    <a:pt x="11560" y="1322"/>
                  </a:lnTo>
                  <a:lnTo>
                    <a:pt x="11524" y="1344"/>
                  </a:lnTo>
                  <a:lnTo>
                    <a:pt x="11488" y="1368"/>
                  </a:lnTo>
                  <a:lnTo>
                    <a:pt x="11452" y="1393"/>
                  </a:lnTo>
                  <a:lnTo>
                    <a:pt x="11418" y="1418"/>
                  </a:lnTo>
                  <a:lnTo>
                    <a:pt x="11382" y="1445"/>
                  </a:lnTo>
                  <a:lnTo>
                    <a:pt x="11349" y="1472"/>
                  </a:lnTo>
                  <a:lnTo>
                    <a:pt x="11316" y="1500"/>
                  </a:lnTo>
                  <a:lnTo>
                    <a:pt x="11284" y="1529"/>
                  </a:lnTo>
                  <a:lnTo>
                    <a:pt x="11253" y="1558"/>
                  </a:lnTo>
                  <a:lnTo>
                    <a:pt x="11221" y="1588"/>
                  </a:lnTo>
                  <a:lnTo>
                    <a:pt x="11219" y="1588"/>
                  </a:lnTo>
                  <a:lnTo>
                    <a:pt x="11189" y="1618"/>
                  </a:lnTo>
                  <a:lnTo>
                    <a:pt x="11160" y="1651"/>
                  </a:lnTo>
                  <a:lnTo>
                    <a:pt x="11132" y="1683"/>
                  </a:lnTo>
                  <a:lnTo>
                    <a:pt x="11104" y="1716"/>
                  </a:lnTo>
                  <a:lnTo>
                    <a:pt x="11076" y="1749"/>
                  </a:lnTo>
                  <a:lnTo>
                    <a:pt x="11050" y="1783"/>
                  </a:lnTo>
                  <a:lnTo>
                    <a:pt x="11025" y="1819"/>
                  </a:lnTo>
                  <a:lnTo>
                    <a:pt x="11000" y="1854"/>
                  </a:lnTo>
                  <a:lnTo>
                    <a:pt x="10976" y="1890"/>
                  </a:lnTo>
                  <a:lnTo>
                    <a:pt x="10954" y="1926"/>
                  </a:lnTo>
                  <a:lnTo>
                    <a:pt x="10932" y="1963"/>
                  </a:lnTo>
                  <a:lnTo>
                    <a:pt x="10910" y="2002"/>
                  </a:lnTo>
                  <a:lnTo>
                    <a:pt x="10889" y="2040"/>
                  </a:lnTo>
                  <a:lnTo>
                    <a:pt x="10870" y="2079"/>
                  </a:lnTo>
                  <a:lnTo>
                    <a:pt x="10852" y="2118"/>
                  </a:lnTo>
                  <a:lnTo>
                    <a:pt x="10834" y="2158"/>
                  </a:lnTo>
                  <a:lnTo>
                    <a:pt x="10818" y="2199"/>
                  </a:lnTo>
                  <a:lnTo>
                    <a:pt x="10802" y="2240"/>
                  </a:lnTo>
                  <a:lnTo>
                    <a:pt x="10788" y="2281"/>
                  </a:lnTo>
                  <a:lnTo>
                    <a:pt x="10774" y="2323"/>
                  </a:lnTo>
                  <a:lnTo>
                    <a:pt x="10762" y="2366"/>
                  </a:lnTo>
                  <a:lnTo>
                    <a:pt x="10749" y="2409"/>
                  </a:lnTo>
                  <a:lnTo>
                    <a:pt x="10739" y="2452"/>
                  </a:lnTo>
                  <a:lnTo>
                    <a:pt x="10729" y="2495"/>
                  </a:lnTo>
                  <a:lnTo>
                    <a:pt x="10721" y="2540"/>
                  </a:lnTo>
                  <a:lnTo>
                    <a:pt x="10713" y="2584"/>
                  </a:lnTo>
                  <a:lnTo>
                    <a:pt x="10707" y="2629"/>
                  </a:lnTo>
                  <a:lnTo>
                    <a:pt x="10702" y="2673"/>
                  </a:lnTo>
                  <a:lnTo>
                    <a:pt x="10698" y="2719"/>
                  </a:lnTo>
                  <a:lnTo>
                    <a:pt x="10695" y="2765"/>
                  </a:lnTo>
                  <a:lnTo>
                    <a:pt x="10693" y="2810"/>
                  </a:lnTo>
                  <a:lnTo>
                    <a:pt x="10693" y="2857"/>
                  </a:lnTo>
                  <a:lnTo>
                    <a:pt x="10693" y="4999"/>
                  </a:lnTo>
                  <a:lnTo>
                    <a:pt x="10750" y="4999"/>
                  </a:lnTo>
                  <a:lnTo>
                    <a:pt x="12835" y="4999"/>
                  </a:lnTo>
                  <a:lnTo>
                    <a:pt x="12882" y="4999"/>
                  </a:lnTo>
                  <a:lnTo>
                    <a:pt x="12928" y="4997"/>
                  </a:lnTo>
                  <a:lnTo>
                    <a:pt x="12974" y="4994"/>
                  </a:lnTo>
                  <a:lnTo>
                    <a:pt x="13019" y="4990"/>
                  </a:lnTo>
                  <a:lnTo>
                    <a:pt x="13064" y="4985"/>
                  </a:lnTo>
                  <a:lnTo>
                    <a:pt x="13109" y="4979"/>
                  </a:lnTo>
                  <a:lnTo>
                    <a:pt x="13153" y="4971"/>
                  </a:lnTo>
                  <a:lnTo>
                    <a:pt x="13198" y="4963"/>
                  </a:lnTo>
                  <a:lnTo>
                    <a:pt x="13241" y="4953"/>
                  </a:lnTo>
                  <a:lnTo>
                    <a:pt x="13284" y="4943"/>
                  </a:lnTo>
                  <a:lnTo>
                    <a:pt x="13327" y="4930"/>
                  </a:lnTo>
                  <a:lnTo>
                    <a:pt x="13370" y="4918"/>
                  </a:lnTo>
                  <a:lnTo>
                    <a:pt x="13412" y="4904"/>
                  </a:lnTo>
                  <a:lnTo>
                    <a:pt x="13453" y="4889"/>
                  </a:lnTo>
                  <a:lnTo>
                    <a:pt x="13494" y="4874"/>
                  </a:lnTo>
                  <a:lnTo>
                    <a:pt x="13535" y="4858"/>
                  </a:lnTo>
                  <a:lnTo>
                    <a:pt x="13575" y="4840"/>
                  </a:lnTo>
                  <a:lnTo>
                    <a:pt x="13614" y="4822"/>
                  </a:lnTo>
                  <a:lnTo>
                    <a:pt x="13653" y="4803"/>
                  </a:lnTo>
                  <a:lnTo>
                    <a:pt x="13692" y="4782"/>
                  </a:lnTo>
                  <a:lnTo>
                    <a:pt x="13730" y="4761"/>
                  </a:lnTo>
                  <a:lnTo>
                    <a:pt x="13767" y="4738"/>
                  </a:lnTo>
                  <a:lnTo>
                    <a:pt x="13803" y="4716"/>
                  </a:lnTo>
                  <a:lnTo>
                    <a:pt x="13840" y="4692"/>
                  </a:lnTo>
                  <a:lnTo>
                    <a:pt x="13875" y="4667"/>
                  </a:lnTo>
                  <a:lnTo>
                    <a:pt x="13910" y="4642"/>
                  </a:lnTo>
                  <a:lnTo>
                    <a:pt x="13944" y="4616"/>
                  </a:lnTo>
                  <a:lnTo>
                    <a:pt x="13977" y="4589"/>
                  </a:lnTo>
                  <a:lnTo>
                    <a:pt x="14011" y="4560"/>
                  </a:lnTo>
                  <a:lnTo>
                    <a:pt x="14043" y="4532"/>
                  </a:lnTo>
                  <a:lnTo>
                    <a:pt x="14075" y="4503"/>
                  </a:lnTo>
                  <a:lnTo>
                    <a:pt x="14105" y="4473"/>
                  </a:lnTo>
                  <a:lnTo>
                    <a:pt x="14105" y="4471"/>
                  </a:lnTo>
                  <a:lnTo>
                    <a:pt x="14135" y="4440"/>
                  </a:lnTo>
                  <a:lnTo>
                    <a:pt x="14165" y="4408"/>
                  </a:lnTo>
                  <a:lnTo>
                    <a:pt x="14194" y="4375"/>
                  </a:lnTo>
                  <a:lnTo>
                    <a:pt x="14222" y="4343"/>
                  </a:lnTo>
                  <a:lnTo>
                    <a:pt x="14248" y="4309"/>
                  </a:lnTo>
                  <a:lnTo>
                    <a:pt x="14275" y="4275"/>
                  </a:lnTo>
                  <a:lnTo>
                    <a:pt x="14300" y="4239"/>
                  </a:lnTo>
                  <a:lnTo>
                    <a:pt x="14326" y="4204"/>
                  </a:lnTo>
                  <a:lnTo>
                    <a:pt x="14350" y="4168"/>
                  </a:lnTo>
                  <a:lnTo>
                    <a:pt x="14372" y="4132"/>
                  </a:lnTo>
                  <a:lnTo>
                    <a:pt x="14394" y="4095"/>
                  </a:lnTo>
                  <a:lnTo>
                    <a:pt x="14416" y="4056"/>
                  </a:lnTo>
                  <a:lnTo>
                    <a:pt x="14436" y="4018"/>
                  </a:lnTo>
                  <a:lnTo>
                    <a:pt x="14455" y="3979"/>
                  </a:lnTo>
                  <a:lnTo>
                    <a:pt x="14473" y="3940"/>
                  </a:lnTo>
                  <a:lnTo>
                    <a:pt x="14492" y="3900"/>
                  </a:lnTo>
                  <a:lnTo>
                    <a:pt x="14509" y="3858"/>
                  </a:lnTo>
                  <a:lnTo>
                    <a:pt x="14524" y="3818"/>
                  </a:lnTo>
                  <a:lnTo>
                    <a:pt x="14539" y="3777"/>
                  </a:lnTo>
                  <a:lnTo>
                    <a:pt x="14552" y="3735"/>
                  </a:lnTo>
                  <a:lnTo>
                    <a:pt x="14565" y="3692"/>
                  </a:lnTo>
                  <a:lnTo>
                    <a:pt x="14577" y="3649"/>
                  </a:lnTo>
                  <a:lnTo>
                    <a:pt x="14587" y="3606"/>
                  </a:lnTo>
                  <a:lnTo>
                    <a:pt x="14597" y="3563"/>
                  </a:lnTo>
                  <a:lnTo>
                    <a:pt x="14605" y="3518"/>
                  </a:lnTo>
                  <a:lnTo>
                    <a:pt x="14613" y="3474"/>
                  </a:lnTo>
                  <a:lnTo>
                    <a:pt x="14619" y="3430"/>
                  </a:lnTo>
                  <a:lnTo>
                    <a:pt x="14624" y="3385"/>
                  </a:lnTo>
                  <a:lnTo>
                    <a:pt x="14628" y="3339"/>
                  </a:lnTo>
                  <a:lnTo>
                    <a:pt x="14631" y="3294"/>
                  </a:lnTo>
                  <a:lnTo>
                    <a:pt x="14633" y="3248"/>
                  </a:lnTo>
                  <a:lnTo>
                    <a:pt x="14633" y="3202"/>
                  </a:lnTo>
                  <a:lnTo>
                    <a:pt x="14633" y="2857"/>
                  </a:lnTo>
                  <a:lnTo>
                    <a:pt x="14633" y="2810"/>
                  </a:lnTo>
                  <a:lnTo>
                    <a:pt x="14631" y="2765"/>
                  </a:lnTo>
                  <a:lnTo>
                    <a:pt x="14628" y="2720"/>
                  </a:lnTo>
                  <a:lnTo>
                    <a:pt x="14624" y="2674"/>
                  </a:lnTo>
                  <a:lnTo>
                    <a:pt x="14619" y="2629"/>
                  </a:lnTo>
                  <a:lnTo>
                    <a:pt x="14613" y="2585"/>
                  </a:lnTo>
                  <a:lnTo>
                    <a:pt x="14605" y="2541"/>
                  </a:lnTo>
                  <a:lnTo>
                    <a:pt x="14597" y="2496"/>
                  </a:lnTo>
                  <a:lnTo>
                    <a:pt x="14587" y="2452"/>
                  </a:lnTo>
                  <a:lnTo>
                    <a:pt x="14577" y="2410"/>
                  </a:lnTo>
                  <a:lnTo>
                    <a:pt x="14565" y="2367"/>
                  </a:lnTo>
                  <a:lnTo>
                    <a:pt x="14552" y="2324"/>
                  </a:lnTo>
                  <a:lnTo>
                    <a:pt x="14539" y="2282"/>
                  </a:lnTo>
                  <a:lnTo>
                    <a:pt x="14524" y="2241"/>
                  </a:lnTo>
                  <a:lnTo>
                    <a:pt x="14509" y="2200"/>
                  </a:lnTo>
                  <a:lnTo>
                    <a:pt x="14492" y="2159"/>
                  </a:lnTo>
                  <a:lnTo>
                    <a:pt x="14473" y="2119"/>
                  </a:lnTo>
                  <a:lnTo>
                    <a:pt x="14455" y="2080"/>
                  </a:lnTo>
                  <a:lnTo>
                    <a:pt x="14436" y="2041"/>
                  </a:lnTo>
                  <a:lnTo>
                    <a:pt x="14416" y="2003"/>
                  </a:lnTo>
                  <a:lnTo>
                    <a:pt x="14394" y="1964"/>
                  </a:lnTo>
                  <a:lnTo>
                    <a:pt x="14372" y="1927"/>
                  </a:lnTo>
                  <a:lnTo>
                    <a:pt x="14350" y="1891"/>
                  </a:lnTo>
                  <a:lnTo>
                    <a:pt x="14326" y="1855"/>
                  </a:lnTo>
                  <a:lnTo>
                    <a:pt x="14300" y="1819"/>
                  </a:lnTo>
                  <a:lnTo>
                    <a:pt x="14275" y="1784"/>
                  </a:lnTo>
                  <a:lnTo>
                    <a:pt x="14248" y="1749"/>
                  </a:lnTo>
                  <a:lnTo>
                    <a:pt x="14222" y="1716"/>
                  </a:lnTo>
                  <a:lnTo>
                    <a:pt x="14194" y="1683"/>
                  </a:lnTo>
                  <a:lnTo>
                    <a:pt x="14165" y="1651"/>
                  </a:lnTo>
                  <a:lnTo>
                    <a:pt x="14135" y="1619"/>
                  </a:lnTo>
                  <a:lnTo>
                    <a:pt x="14105" y="1588"/>
                  </a:lnTo>
                  <a:lnTo>
                    <a:pt x="14074" y="1558"/>
                  </a:lnTo>
                  <a:lnTo>
                    <a:pt x="14043" y="1529"/>
                  </a:lnTo>
                  <a:lnTo>
                    <a:pt x="14011" y="1500"/>
                  </a:lnTo>
                  <a:lnTo>
                    <a:pt x="13977" y="1472"/>
                  </a:lnTo>
                  <a:lnTo>
                    <a:pt x="13944" y="1445"/>
                  </a:lnTo>
                  <a:lnTo>
                    <a:pt x="13909" y="1418"/>
                  </a:lnTo>
                  <a:lnTo>
                    <a:pt x="13875" y="1393"/>
                  </a:lnTo>
                  <a:lnTo>
                    <a:pt x="13839" y="1368"/>
                  </a:lnTo>
                  <a:lnTo>
                    <a:pt x="13802" y="1344"/>
                  </a:lnTo>
                  <a:lnTo>
                    <a:pt x="13766" y="1322"/>
                  </a:lnTo>
                  <a:lnTo>
                    <a:pt x="13729" y="1300"/>
                  </a:lnTo>
                  <a:lnTo>
                    <a:pt x="13691" y="1277"/>
                  </a:lnTo>
                  <a:lnTo>
                    <a:pt x="13652" y="1257"/>
                  </a:lnTo>
                  <a:lnTo>
                    <a:pt x="13613" y="1238"/>
                  </a:lnTo>
                  <a:lnTo>
                    <a:pt x="13574" y="1220"/>
                  </a:lnTo>
                  <a:lnTo>
                    <a:pt x="13534" y="1202"/>
                  </a:lnTo>
                  <a:lnTo>
                    <a:pt x="13493" y="1185"/>
                  </a:lnTo>
                  <a:lnTo>
                    <a:pt x="13452" y="1170"/>
                  </a:lnTo>
                  <a:lnTo>
                    <a:pt x="13411" y="1155"/>
                  </a:lnTo>
                  <a:lnTo>
                    <a:pt x="13369" y="1142"/>
                  </a:lnTo>
                  <a:lnTo>
                    <a:pt x="13326" y="1129"/>
                  </a:lnTo>
                  <a:lnTo>
                    <a:pt x="13283" y="1116"/>
                  </a:lnTo>
                  <a:lnTo>
                    <a:pt x="13240" y="1106"/>
                  </a:lnTo>
                  <a:lnTo>
                    <a:pt x="13197" y="1096"/>
                  </a:lnTo>
                  <a:lnTo>
                    <a:pt x="13152" y="1088"/>
                  </a:lnTo>
                  <a:lnTo>
                    <a:pt x="13108" y="1080"/>
                  </a:lnTo>
                  <a:lnTo>
                    <a:pt x="13064" y="1074"/>
                  </a:lnTo>
                  <a:lnTo>
                    <a:pt x="13018" y="1069"/>
                  </a:lnTo>
                  <a:lnTo>
                    <a:pt x="12973" y="1065"/>
                  </a:lnTo>
                  <a:lnTo>
                    <a:pt x="12928" y="1062"/>
                  </a:lnTo>
                  <a:lnTo>
                    <a:pt x="12882" y="1060"/>
                  </a:lnTo>
                  <a:lnTo>
                    <a:pt x="12835" y="1060"/>
                  </a:lnTo>
                  <a:close/>
                  <a:moveTo>
                    <a:pt x="12491" y="15033"/>
                  </a:moveTo>
                  <a:lnTo>
                    <a:pt x="12835" y="15033"/>
                  </a:lnTo>
                  <a:lnTo>
                    <a:pt x="12882" y="15033"/>
                  </a:lnTo>
                  <a:lnTo>
                    <a:pt x="12928" y="15031"/>
                  </a:lnTo>
                  <a:lnTo>
                    <a:pt x="12974" y="15028"/>
                  </a:lnTo>
                  <a:lnTo>
                    <a:pt x="13019" y="15024"/>
                  </a:lnTo>
                  <a:lnTo>
                    <a:pt x="13064" y="15019"/>
                  </a:lnTo>
                  <a:lnTo>
                    <a:pt x="13109" y="15013"/>
                  </a:lnTo>
                  <a:lnTo>
                    <a:pt x="13153" y="15005"/>
                  </a:lnTo>
                  <a:lnTo>
                    <a:pt x="13198" y="14997"/>
                  </a:lnTo>
                  <a:lnTo>
                    <a:pt x="13241" y="14987"/>
                  </a:lnTo>
                  <a:lnTo>
                    <a:pt x="13284" y="14977"/>
                  </a:lnTo>
                  <a:lnTo>
                    <a:pt x="13327" y="14965"/>
                  </a:lnTo>
                  <a:lnTo>
                    <a:pt x="13370" y="14952"/>
                  </a:lnTo>
                  <a:lnTo>
                    <a:pt x="13412" y="14938"/>
                  </a:lnTo>
                  <a:lnTo>
                    <a:pt x="13453" y="14924"/>
                  </a:lnTo>
                  <a:lnTo>
                    <a:pt x="13494" y="14908"/>
                  </a:lnTo>
                  <a:lnTo>
                    <a:pt x="13535" y="14892"/>
                  </a:lnTo>
                  <a:lnTo>
                    <a:pt x="13575" y="14874"/>
                  </a:lnTo>
                  <a:lnTo>
                    <a:pt x="13614" y="14856"/>
                  </a:lnTo>
                  <a:lnTo>
                    <a:pt x="13653" y="14837"/>
                  </a:lnTo>
                  <a:lnTo>
                    <a:pt x="13692" y="14816"/>
                  </a:lnTo>
                  <a:lnTo>
                    <a:pt x="13730" y="14794"/>
                  </a:lnTo>
                  <a:lnTo>
                    <a:pt x="13767" y="14772"/>
                  </a:lnTo>
                  <a:lnTo>
                    <a:pt x="13803" y="14750"/>
                  </a:lnTo>
                  <a:lnTo>
                    <a:pt x="13840" y="14726"/>
                  </a:lnTo>
                  <a:lnTo>
                    <a:pt x="13875" y="14701"/>
                  </a:lnTo>
                  <a:lnTo>
                    <a:pt x="13910" y="14676"/>
                  </a:lnTo>
                  <a:lnTo>
                    <a:pt x="13944" y="14650"/>
                  </a:lnTo>
                  <a:lnTo>
                    <a:pt x="13977" y="14623"/>
                  </a:lnTo>
                  <a:lnTo>
                    <a:pt x="14011" y="14595"/>
                  </a:lnTo>
                  <a:lnTo>
                    <a:pt x="14043" y="14566"/>
                  </a:lnTo>
                  <a:lnTo>
                    <a:pt x="14075" y="14537"/>
                  </a:lnTo>
                  <a:lnTo>
                    <a:pt x="14105" y="14507"/>
                  </a:lnTo>
                  <a:lnTo>
                    <a:pt x="14105" y="14505"/>
                  </a:lnTo>
                  <a:lnTo>
                    <a:pt x="14135" y="14474"/>
                  </a:lnTo>
                  <a:lnTo>
                    <a:pt x="14165" y="14442"/>
                  </a:lnTo>
                  <a:lnTo>
                    <a:pt x="14194" y="14410"/>
                  </a:lnTo>
                  <a:lnTo>
                    <a:pt x="14222" y="14377"/>
                  </a:lnTo>
                  <a:lnTo>
                    <a:pt x="14248" y="14344"/>
                  </a:lnTo>
                  <a:lnTo>
                    <a:pt x="14275" y="14310"/>
                  </a:lnTo>
                  <a:lnTo>
                    <a:pt x="14300" y="14274"/>
                  </a:lnTo>
                  <a:lnTo>
                    <a:pt x="14326" y="14238"/>
                  </a:lnTo>
                  <a:lnTo>
                    <a:pt x="14350" y="14202"/>
                  </a:lnTo>
                  <a:lnTo>
                    <a:pt x="14372" y="14166"/>
                  </a:lnTo>
                  <a:lnTo>
                    <a:pt x="14394" y="14129"/>
                  </a:lnTo>
                  <a:lnTo>
                    <a:pt x="14416" y="14090"/>
                  </a:lnTo>
                  <a:lnTo>
                    <a:pt x="14436" y="14052"/>
                  </a:lnTo>
                  <a:lnTo>
                    <a:pt x="14455" y="14013"/>
                  </a:lnTo>
                  <a:lnTo>
                    <a:pt x="14473" y="13974"/>
                  </a:lnTo>
                  <a:lnTo>
                    <a:pt x="14492" y="13934"/>
                  </a:lnTo>
                  <a:lnTo>
                    <a:pt x="14509" y="13893"/>
                  </a:lnTo>
                  <a:lnTo>
                    <a:pt x="14524" y="13852"/>
                  </a:lnTo>
                  <a:lnTo>
                    <a:pt x="14539" y="13811"/>
                  </a:lnTo>
                  <a:lnTo>
                    <a:pt x="14552" y="13769"/>
                  </a:lnTo>
                  <a:lnTo>
                    <a:pt x="14565" y="13726"/>
                  </a:lnTo>
                  <a:lnTo>
                    <a:pt x="14577" y="13684"/>
                  </a:lnTo>
                  <a:lnTo>
                    <a:pt x="14587" y="13641"/>
                  </a:lnTo>
                  <a:lnTo>
                    <a:pt x="14597" y="13597"/>
                  </a:lnTo>
                  <a:lnTo>
                    <a:pt x="14605" y="13553"/>
                  </a:lnTo>
                  <a:lnTo>
                    <a:pt x="14613" y="13508"/>
                  </a:lnTo>
                  <a:lnTo>
                    <a:pt x="14619" y="13464"/>
                  </a:lnTo>
                  <a:lnTo>
                    <a:pt x="14624" y="13419"/>
                  </a:lnTo>
                  <a:lnTo>
                    <a:pt x="14628" y="13373"/>
                  </a:lnTo>
                  <a:lnTo>
                    <a:pt x="14631" y="13328"/>
                  </a:lnTo>
                  <a:lnTo>
                    <a:pt x="14633" y="13283"/>
                  </a:lnTo>
                  <a:lnTo>
                    <a:pt x="14633" y="13236"/>
                  </a:lnTo>
                  <a:lnTo>
                    <a:pt x="14633" y="12891"/>
                  </a:lnTo>
                  <a:lnTo>
                    <a:pt x="14633" y="12845"/>
                  </a:lnTo>
                  <a:lnTo>
                    <a:pt x="14631" y="12799"/>
                  </a:lnTo>
                  <a:lnTo>
                    <a:pt x="14628" y="12754"/>
                  </a:lnTo>
                  <a:lnTo>
                    <a:pt x="14624" y="12708"/>
                  </a:lnTo>
                  <a:lnTo>
                    <a:pt x="14619" y="12663"/>
                  </a:lnTo>
                  <a:lnTo>
                    <a:pt x="14613" y="12619"/>
                  </a:lnTo>
                  <a:lnTo>
                    <a:pt x="14605" y="12575"/>
                  </a:lnTo>
                  <a:lnTo>
                    <a:pt x="14597" y="12530"/>
                  </a:lnTo>
                  <a:lnTo>
                    <a:pt x="14587" y="12487"/>
                  </a:lnTo>
                  <a:lnTo>
                    <a:pt x="14577" y="12444"/>
                  </a:lnTo>
                  <a:lnTo>
                    <a:pt x="14565" y="12401"/>
                  </a:lnTo>
                  <a:lnTo>
                    <a:pt x="14552" y="12358"/>
                  </a:lnTo>
                  <a:lnTo>
                    <a:pt x="14539" y="12317"/>
                  </a:lnTo>
                  <a:lnTo>
                    <a:pt x="14524" y="12275"/>
                  </a:lnTo>
                  <a:lnTo>
                    <a:pt x="14509" y="12235"/>
                  </a:lnTo>
                  <a:lnTo>
                    <a:pt x="14492" y="12193"/>
                  </a:lnTo>
                  <a:lnTo>
                    <a:pt x="14473" y="12153"/>
                  </a:lnTo>
                  <a:lnTo>
                    <a:pt x="14455" y="12114"/>
                  </a:lnTo>
                  <a:lnTo>
                    <a:pt x="14436" y="12076"/>
                  </a:lnTo>
                  <a:lnTo>
                    <a:pt x="14416" y="12037"/>
                  </a:lnTo>
                  <a:lnTo>
                    <a:pt x="14394" y="11998"/>
                  </a:lnTo>
                  <a:lnTo>
                    <a:pt x="14372" y="11961"/>
                  </a:lnTo>
                  <a:lnTo>
                    <a:pt x="14350" y="11925"/>
                  </a:lnTo>
                  <a:lnTo>
                    <a:pt x="14326" y="11889"/>
                  </a:lnTo>
                  <a:lnTo>
                    <a:pt x="14300" y="11854"/>
                  </a:lnTo>
                  <a:lnTo>
                    <a:pt x="14275" y="11818"/>
                  </a:lnTo>
                  <a:lnTo>
                    <a:pt x="14248" y="11784"/>
                  </a:lnTo>
                  <a:lnTo>
                    <a:pt x="14222" y="11750"/>
                  </a:lnTo>
                  <a:lnTo>
                    <a:pt x="14194" y="11718"/>
                  </a:lnTo>
                  <a:lnTo>
                    <a:pt x="14165" y="11685"/>
                  </a:lnTo>
                  <a:lnTo>
                    <a:pt x="14135" y="11653"/>
                  </a:lnTo>
                  <a:lnTo>
                    <a:pt x="14105" y="11622"/>
                  </a:lnTo>
                  <a:lnTo>
                    <a:pt x="14074" y="11592"/>
                  </a:lnTo>
                  <a:lnTo>
                    <a:pt x="14043" y="11563"/>
                  </a:lnTo>
                  <a:lnTo>
                    <a:pt x="14011" y="11534"/>
                  </a:lnTo>
                  <a:lnTo>
                    <a:pt x="13977" y="11506"/>
                  </a:lnTo>
                  <a:lnTo>
                    <a:pt x="13944" y="11479"/>
                  </a:lnTo>
                  <a:lnTo>
                    <a:pt x="13909" y="11452"/>
                  </a:lnTo>
                  <a:lnTo>
                    <a:pt x="13875" y="11427"/>
                  </a:lnTo>
                  <a:lnTo>
                    <a:pt x="13839" y="11403"/>
                  </a:lnTo>
                  <a:lnTo>
                    <a:pt x="13802" y="11379"/>
                  </a:lnTo>
                  <a:lnTo>
                    <a:pt x="13766" y="11356"/>
                  </a:lnTo>
                  <a:lnTo>
                    <a:pt x="13729" y="11333"/>
                  </a:lnTo>
                  <a:lnTo>
                    <a:pt x="13691" y="11312"/>
                  </a:lnTo>
                  <a:lnTo>
                    <a:pt x="13652" y="11291"/>
                  </a:lnTo>
                  <a:lnTo>
                    <a:pt x="13613" y="11272"/>
                  </a:lnTo>
                  <a:lnTo>
                    <a:pt x="13574" y="11254"/>
                  </a:lnTo>
                  <a:lnTo>
                    <a:pt x="13534" y="11236"/>
                  </a:lnTo>
                  <a:lnTo>
                    <a:pt x="13493" y="11220"/>
                  </a:lnTo>
                  <a:lnTo>
                    <a:pt x="13452" y="11204"/>
                  </a:lnTo>
                  <a:lnTo>
                    <a:pt x="13411" y="11189"/>
                  </a:lnTo>
                  <a:lnTo>
                    <a:pt x="13369" y="11176"/>
                  </a:lnTo>
                  <a:lnTo>
                    <a:pt x="13326" y="11163"/>
                  </a:lnTo>
                  <a:lnTo>
                    <a:pt x="13283" y="11151"/>
                  </a:lnTo>
                  <a:lnTo>
                    <a:pt x="13240" y="11140"/>
                  </a:lnTo>
                  <a:lnTo>
                    <a:pt x="13197" y="11130"/>
                  </a:lnTo>
                  <a:lnTo>
                    <a:pt x="13152" y="11122"/>
                  </a:lnTo>
                  <a:lnTo>
                    <a:pt x="13108" y="11114"/>
                  </a:lnTo>
                  <a:lnTo>
                    <a:pt x="13064" y="11108"/>
                  </a:lnTo>
                  <a:lnTo>
                    <a:pt x="13018" y="11103"/>
                  </a:lnTo>
                  <a:lnTo>
                    <a:pt x="12973" y="11099"/>
                  </a:lnTo>
                  <a:lnTo>
                    <a:pt x="12928" y="11096"/>
                  </a:lnTo>
                  <a:lnTo>
                    <a:pt x="12882" y="11094"/>
                  </a:lnTo>
                  <a:lnTo>
                    <a:pt x="12835" y="11094"/>
                  </a:lnTo>
                  <a:lnTo>
                    <a:pt x="10693" y="11094"/>
                  </a:lnTo>
                  <a:lnTo>
                    <a:pt x="10693" y="13236"/>
                  </a:lnTo>
                  <a:lnTo>
                    <a:pt x="10693" y="13283"/>
                  </a:lnTo>
                  <a:lnTo>
                    <a:pt x="10695" y="13328"/>
                  </a:lnTo>
                  <a:lnTo>
                    <a:pt x="10698" y="13374"/>
                  </a:lnTo>
                  <a:lnTo>
                    <a:pt x="10702" y="13420"/>
                  </a:lnTo>
                  <a:lnTo>
                    <a:pt x="10707" y="13464"/>
                  </a:lnTo>
                  <a:lnTo>
                    <a:pt x="10713" y="13509"/>
                  </a:lnTo>
                  <a:lnTo>
                    <a:pt x="10721" y="13553"/>
                  </a:lnTo>
                  <a:lnTo>
                    <a:pt x="10729" y="13598"/>
                  </a:lnTo>
                  <a:lnTo>
                    <a:pt x="10739" y="13641"/>
                  </a:lnTo>
                  <a:lnTo>
                    <a:pt x="10749" y="13684"/>
                  </a:lnTo>
                  <a:lnTo>
                    <a:pt x="10762" y="13727"/>
                  </a:lnTo>
                  <a:lnTo>
                    <a:pt x="10774" y="13770"/>
                  </a:lnTo>
                  <a:lnTo>
                    <a:pt x="10788" y="13812"/>
                  </a:lnTo>
                  <a:lnTo>
                    <a:pt x="10802" y="13853"/>
                  </a:lnTo>
                  <a:lnTo>
                    <a:pt x="10818" y="13894"/>
                  </a:lnTo>
                  <a:lnTo>
                    <a:pt x="10834" y="13935"/>
                  </a:lnTo>
                  <a:lnTo>
                    <a:pt x="10852" y="13975"/>
                  </a:lnTo>
                  <a:lnTo>
                    <a:pt x="10870" y="14014"/>
                  </a:lnTo>
                  <a:lnTo>
                    <a:pt x="10889" y="14053"/>
                  </a:lnTo>
                  <a:lnTo>
                    <a:pt x="10910" y="14091"/>
                  </a:lnTo>
                  <a:lnTo>
                    <a:pt x="10932" y="14130"/>
                  </a:lnTo>
                  <a:lnTo>
                    <a:pt x="10954" y="14167"/>
                  </a:lnTo>
                  <a:lnTo>
                    <a:pt x="10976" y="14203"/>
                  </a:lnTo>
                  <a:lnTo>
                    <a:pt x="11000" y="14239"/>
                  </a:lnTo>
                  <a:lnTo>
                    <a:pt x="11025" y="14274"/>
                  </a:lnTo>
                  <a:lnTo>
                    <a:pt x="11050" y="14310"/>
                  </a:lnTo>
                  <a:lnTo>
                    <a:pt x="11076" y="14344"/>
                  </a:lnTo>
                  <a:lnTo>
                    <a:pt x="11104" y="14377"/>
                  </a:lnTo>
                  <a:lnTo>
                    <a:pt x="11132" y="14410"/>
                  </a:lnTo>
                  <a:lnTo>
                    <a:pt x="11160" y="14442"/>
                  </a:lnTo>
                  <a:lnTo>
                    <a:pt x="11189" y="14475"/>
                  </a:lnTo>
                  <a:lnTo>
                    <a:pt x="11219" y="14505"/>
                  </a:lnTo>
                  <a:lnTo>
                    <a:pt x="11221" y="14507"/>
                  </a:lnTo>
                  <a:lnTo>
                    <a:pt x="11253" y="14537"/>
                  </a:lnTo>
                  <a:lnTo>
                    <a:pt x="11284" y="14566"/>
                  </a:lnTo>
                  <a:lnTo>
                    <a:pt x="11316" y="14595"/>
                  </a:lnTo>
                  <a:lnTo>
                    <a:pt x="11349" y="14623"/>
                  </a:lnTo>
                  <a:lnTo>
                    <a:pt x="11382" y="14650"/>
                  </a:lnTo>
                  <a:lnTo>
                    <a:pt x="11417" y="14676"/>
                  </a:lnTo>
                  <a:lnTo>
                    <a:pt x="11452" y="14701"/>
                  </a:lnTo>
                  <a:lnTo>
                    <a:pt x="11487" y="14726"/>
                  </a:lnTo>
                  <a:lnTo>
                    <a:pt x="11523" y="14750"/>
                  </a:lnTo>
                  <a:lnTo>
                    <a:pt x="11559" y="14772"/>
                  </a:lnTo>
                  <a:lnTo>
                    <a:pt x="11597" y="14794"/>
                  </a:lnTo>
                  <a:lnTo>
                    <a:pt x="11635" y="14816"/>
                  </a:lnTo>
                  <a:lnTo>
                    <a:pt x="11674" y="14837"/>
                  </a:lnTo>
                  <a:lnTo>
                    <a:pt x="11712" y="14856"/>
                  </a:lnTo>
                  <a:lnTo>
                    <a:pt x="11753" y="14874"/>
                  </a:lnTo>
                  <a:lnTo>
                    <a:pt x="11792" y="14892"/>
                  </a:lnTo>
                  <a:lnTo>
                    <a:pt x="11833" y="14908"/>
                  </a:lnTo>
                  <a:lnTo>
                    <a:pt x="11873" y="14924"/>
                  </a:lnTo>
                  <a:lnTo>
                    <a:pt x="11915" y="14938"/>
                  </a:lnTo>
                  <a:lnTo>
                    <a:pt x="11957" y="14952"/>
                  </a:lnTo>
                  <a:lnTo>
                    <a:pt x="11999" y="14965"/>
                  </a:lnTo>
                  <a:lnTo>
                    <a:pt x="12042" y="14977"/>
                  </a:lnTo>
                  <a:lnTo>
                    <a:pt x="12086" y="14987"/>
                  </a:lnTo>
                  <a:lnTo>
                    <a:pt x="12129" y="14997"/>
                  </a:lnTo>
                  <a:lnTo>
                    <a:pt x="12173" y="15005"/>
                  </a:lnTo>
                  <a:lnTo>
                    <a:pt x="12218" y="15013"/>
                  </a:lnTo>
                  <a:lnTo>
                    <a:pt x="12263" y="15019"/>
                  </a:lnTo>
                  <a:lnTo>
                    <a:pt x="12307" y="15024"/>
                  </a:lnTo>
                  <a:lnTo>
                    <a:pt x="12353" y="15028"/>
                  </a:lnTo>
                  <a:lnTo>
                    <a:pt x="12399" y="15031"/>
                  </a:lnTo>
                  <a:lnTo>
                    <a:pt x="12445" y="15033"/>
                  </a:lnTo>
                  <a:lnTo>
                    <a:pt x="12491" y="15033"/>
                  </a:lnTo>
                  <a:close/>
                  <a:moveTo>
                    <a:pt x="9690" y="6059"/>
                  </a:moveTo>
                  <a:lnTo>
                    <a:pt x="9633" y="6059"/>
                  </a:lnTo>
                  <a:lnTo>
                    <a:pt x="6093" y="6059"/>
                  </a:lnTo>
                  <a:lnTo>
                    <a:pt x="6093" y="9860"/>
                  </a:lnTo>
                  <a:lnTo>
                    <a:pt x="9690" y="9860"/>
                  </a:lnTo>
                  <a:lnTo>
                    <a:pt x="9690" y="605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9F9E703D-07B6-4ADB-9BE7-A906FE83CA97}"/>
              </a:ext>
            </a:extLst>
          </p:cNvPr>
          <p:cNvGrpSpPr/>
          <p:nvPr/>
        </p:nvGrpSpPr>
        <p:grpSpPr>
          <a:xfrm>
            <a:off x="9707919" y="3175793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DF280682-9409-416E-B174-1F89DBF785D4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71" name="Rounded Rectangle 20">
                <a:extLst>
                  <a:ext uri="{FF2B5EF4-FFF2-40B4-BE49-F238E27FC236}">
                    <a16:creationId xmlns:a16="http://schemas.microsoft.com/office/drawing/2014/main" id="{CC0EBBB6-4EC9-46C4-B217-2B5AA921D22B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72" name="Rounded Rectangle 21">
                <a:extLst>
                  <a:ext uri="{FF2B5EF4-FFF2-40B4-BE49-F238E27FC236}">
                    <a16:creationId xmlns:a16="http://schemas.microsoft.com/office/drawing/2014/main" id="{1F3C86B9-BD06-4EFE-869D-9F84069D2352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FFE363B9-2C86-4364-BCE5-FDBBD3D2D8E8}"/>
                </a:ext>
              </a:extLst>
            </p:cNvPr>
            <p:cNvSpPr txBox="1"/>
            <p:nvPr/>
          </p:nvSpPr>
          <p:spPr>
            <a:xfrm>
              <a:off x="5821774" y="1776639"/>
              <a:ext cx="239835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</a:t>
              </a:r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694EDF4C-EE7B-4ED9-A491-9AC5D2696BFA}"/>
              </a:ext>
            </a:extLst>
          </p:cNvPr>
          <p:cNvSpPr txBox="1"/>
          <p:nvPr/>
        </p:nvSpPr>
        <p:spPr>
          <a:xfrm>
            <a:off x="9118592" y="3230693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36728A8-8D6E-4E0D-A8E0-B426C40FB5B9}"/>
              </a:ext>
            </a:extLst>
          </p:cNvPr>
          <p:cNvGrpSpPr/>
          <p:nvPr/>
        </p:nvGrpSpPr>
        <p:grpSpPr>
          <a:xfrm>
            <a:off x="1430553" y="3159623"/>
            <a:ext cx="2981460" cy="1051725"/>
            <a:chOff x="598941" y="3150325"/>
            <a:chExt cx="2981460" cy="105172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DAD73D0-28AD-4FFE-88FE-E04B57679272}"/>
                </a:ext>
              </a:extLst>
            </p:cNvPr>
            <p:cNvSpPr txBox="1"/>
            <p:nvPr/>
          </p:nvSpPr>
          <p:spPr>
            <a:xfrm>
              <a:off x="1991511" y="3223820"/>
              <a:ext cx="580608" cy="92333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IN" sz="5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+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FE56F58A-7DB0-494E-8836-99409CDF0C49}"/>
                </a:ext>
              </a:extLst>
            </p:cNvPr>
            <p:cNvGrpSpPr/>
            <p:nvPr/>
          </p:nvGrpSpPr>
          <p:grpSpPr>
            <a:xfrm>
              <a:off x="2563747" y="3168920"/>
              <a:ext cx="1016654" cy="1033130"/>
              <a:chOff x="5620958" y="1603400"/>
              <a:chExt cx="697100" cy="708397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6D14E448-C72E-4A52-BC6C-C02755796523}"/>
                  </a:ext>
                </a:extLst>
              </p:cNvPr>
              <p:cNvGrpSpPr/>
              <p:nvPr/>
            </p:nvGrpSpPr>
            <p:grpSpPr>
              <a:xfrm>
                <a:off x="5620958" y="1603400"/>
                <a:ext cx="697100" cy="708397"/>
                <a:chOff x="5620958" y="1603400"/>
                <a:chExt cx="697100" cy="708397"/>
              </a:xfrm>
            </p:grpSpPr>
            <p:sp>
              <p:nvSpPr>
                <p:cNvPr id="21" name="Rounded Rectangle 20">
                  <a:extLst>
                    <a:ext uri="{FF2B5EF4-FFF2-40B4-BE49-F238E27FC236}">
                      <a16:creationId xmlns:a16="http://schemas.microsoft.com/office/drawing/2014/main" id="{DB943087-DAA1-447A-9BDF-33AE545B1A29}"/>
                    </a:ext>
                  </a:extLst>
                </p:cNvPr>
                <p:cNvSpPr/>
                <p:nvPr/>
              </p:nvSpPr>
              <p:spPr>
                <a:xfrm>
                  <a:off x="5623114" y="1603400"/>
                  <a:ext cx="694944" cy="708397"/>
                </a:xfrm>
                <a:prstGeom prst="roundRect">
                  <a:avLst/>
                </a:prstGeom>
                <a:solidFill>
                  <a:schemeClr val="bg1">
                    <a:lumMod val="75000"/>
                  </a:schemeClr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/>
                </a:p>
              </p:txBody>
            </p:sp>
            <p:sp>
              <p:nvSpPr>
                <p:cNvPr id="22" name="Rounded Rectangle 21">
                  <a:extLst>
                    <a:ext uri="{FF2B5EF4-FFF2-40B4-BE49-F238E27FC236}">
                      <a16:creationId xmlns:a16="http://schemas.microsoft.com/office/drawing/2014/main" id="{62E08C43-ADAB-4E14-ABFC-DA2FF2AE10C9}"/>
                    </a:ext>
                  </a:extLst>
                </p:cNvPr>
                <p:cNvSpPr/>
                <p:nvPr/>
              </p:nvSpPr>
              <p:spPr>
                <a:xfrm>
                  <a:off x="5620958" y="1603400"/>
                  <a:ext cx="658368" cy="673472"/>
                </a:xfrm>
                <a:prstGeom prst="roundRect">
                  <a:avLst/>
                </a:prstGeom>
                <a:solidFill>
                  <a:schemeClr val="bg1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/>
                </a:p>
              </p:txBody>
            </p:sp>
          </p:grp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960E720-4FC4-4A5F-991C-D37034207E27}"/>
                  </a:ext>
                </a:extLst>
              </p:cNvPr>
              <p:cNvSpPr txBox="1"/>
              <p:nvPr/>
            </p:nvSpPr>
            <p:spPr>
              <a:xfrm>
                <a:off x="5821773" y="1776639"/>
                <a:ext cx="239835" cy="358762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S</a:t>
                </a: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76CAAC3F-699C-4DCA-9C2B-1089A92DA48D}"/>
                </a:ext>
              </a:extLst>
            </p:cNvPr>
            <p:cNvGrpSpPr/>
            <p:nvPr/>
          </p:nvGrpSpPr>
          <p:grpSpPr>
            <a:xfrm>
              <a:off x="598941" y="3150325"/>
              <a:ext cx="1438286" cy="1033129"/>
              <a:chOff x="5609404" y="3438524"/>
              <a:chExt cx="986205" cy="708397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4E86D142-CF1B-4297-8FA9-78D70CF2C7CA}"/>
                  </a:ext>
                </a:extLst>
              </p:cNvPr>
              <p:cNvGrpSpPr/>
              <p:nvPr/>
            </p:nvGrpSpPr>
            <p:grpSpPr>
              <a:xfrm>
                <a:off x="5609404" y="3438524"/>
                <a:ext cx="986205" cy="708397"/>
                <a:chOff x="5609404" y="3438524"/>
                <a:chExt cx="986205" cy="708397"/>
              </a:xfrm>
            </p:grpSpPr>
            <p:sp>
              <p:nvSpPr>
                <p:cNvPr id="63" name="Rounded Rectangle 25">
                  <a:extLst>
                    <a:ext uri="{FF2B5EF4-FFF2-40B4-BE49-F238E27FC236}">
                      <a16:creationId xmlns:a16="http://schemas.microsoft.com/office/drawing/2014/main" id="{4832C2A2-1BEF-4858-941B-5F3B9A6196FE}"/>
                    </a:ext>
                  </a:extLst>
                </p:cNvPr>
                <p:cNvSpPr/>
                <p:nvPr/>
              </p:nvSpPr>
              <p:spPr>
                <a:xfrm>
                  <a:off x="5617201" y="3438524"/>
                  <a:ext cx="978408" cy="708397"/>
                </a:xfrm>
                <a:prstGeom prst="roundRect">
                  <a:avLst/>
                </a:prstGeom>
                <a:solidFill>
                  <a:schemeClr val="bg1">
                    <a:lumMod val="75000"/>
                  </a:schemeClr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/>
                </a:p>
              </p:txBody>
            </p:sp>
            <p:sp>
              <p:nvSpPr>
                <p:cNvPr id="64" name="Rounded Rectangle 26">
                  <a:extLst>
                    <a:ext uri="{FF2B5EF4-FFF2-40B4-BE49-F238E27FC236}">
                      <a16:creationId xmlns:a16="http://schemas.microsoft.com/office/drawing/2014/main" id="{6F857CF3-FC14-4FEC-AC6F-CF819FA79658}"/>
                    </a:ext>
                  </a:extLst>
                </p:cNvPr>
                <p:cNvSpPr/>
                <p:nvPr/>
              </p:nvSpPr>
              <p:spPr>
                <a:xfrm>
                  <a:off x="5609404" y="3438524"/>
                  <a:ext cx="952100" cy="673472"/>
                </a:xfrm>
                <a:prstGeom prst="roundRect">
                  <a:avLst/>
                </a:prstGeom>
                <a:solidFill>
                  <a:schemeClr val="bg1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800"/>
                </a:p>
              </p:txBody>
            </p:sp>
          </p:grp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19978B8-BBF1-40E2-8C2F-D89FF3D35CA4}"/>
                  </a:ext>
                </a:extLst>
              </p:cNvPr>
              <p:cNvSpPr txBox="1"/>
              <p:nvPr/>
            </p:nvSpPr>
            <p:spPr>
              <a:xfrm>
                <a:off x="5652839" y="3850971"/>
                <a:ext cx="834756" cy="253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Ctrl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47422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a New Blank Slide</a:t>
            </a:r>
            <a:endParaRPr lang="en-IN" sz="360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1C5A17D-3EF8-4CCB-87ED-EA9ECEC10549}"/>
              </a:ext>
            </a:extLst>
          </p:cNvPr>
          <p:cNvSpPr/>
          <p:nvPr/>
        </p:nvSpPr>
        <p:spPr>
          <a:xfrm>
            <a:off x="5944957" y="1718862"/>
            <a:ext cx="6240752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149C82E5-FED5-4C5C-AB7C-41A413E5B027}"/>
              </a:ext>
            </a:extLst>
          </p:cNvPr>
          <p:cNvSpPr/>
          <p:nvPr/>
        </p:nvSpPr>
        <p:spPr>
          <a:xfrm>
            <a:off x="-1" y="1714292"/>
            <a:ext cx="5842569" cy="39423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5A48C04-09B3-4E8E-B698-8B7EE83F6E6C}"/>
              </a:ext>
            </a:extLst>
          </p:cNvPr>
          <p:cNvSpPr/>
          <p:nvPr/>
        </p:nvSpPr>
        <p:spPr>
          <a:xfrm>
            <a:off x="311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C25C4EC-FB80-4696-B429-3CCC636E5592}"/>
              </a:ext>
            </a:extLst>
          </p:cNvPr>
          <p:cNvSpPr/>
          <p:nvPr/>
        </p:nvSpPr>
        <p:spPr>
          <a:xfrm>
            <a:off x="5950396" y="1714292"/>
            <a:ext cx="795382" cy="79538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IN" dirty="0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BF28BF5-6EB1-4557-B192-7DB9067BB4E4}"/>
              </a:ext>
            </a:extLst>
          </p:cNvPr>
          <p:cNvGrpSpPr/>
          <p:nvPr/>
        </p:nvGrpSpPr>
        <p:grpSpPr>
          <a:xfrm>
            <a:off x="6143385" y="1843121"/>
            <a:ext cx="386690" cy="473803"/>
            <a:chOff x="10950107" y="696800"/>
            <a:chExt cx="566152" cy="693694"/>
          </a:xfrm>
          <a:solidFill>
            <a:schemeClr val="bg1">
              <a:lumMod val="95000"/>
            </a:schemeClr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8A3AB1E-C8D7-48DC-B7D6-2C0C8114A541}"/>
                </a:ext>
              </a:extLst>
            </p:cNvPr>
            <p:cNvSpPr/>
            <p:nvPr/>
          </p:nvSpPr>
          <p:spPr>
            <a:xfrm>
              <a:off x="10950107" y="860576"/>
              <a:ext cx="566152" cy="529918"/>
            </a:xfrm>
            <a:custGeom>
              <a:avLst/>
              <a:gdLst>
                <a:gd name="connsiteX0" fmla="*/ 129663 w 2381250"/>
                <a:gd name="connsiteY0" fmla="*/ 386229 h 2228850"/>
                <a:gd name="connsiteX1" fmla="*/ 311790 w 2381250"/>
                <a:gd name="connsiteY1" fmla="*/ 1851365 h 2228850"/>
                <a:gd name="connsiteX2" fmla="*/ 772610 w 2381250"/>
                <a:gd name="connsiteY2" fmla="*/ 2223421 h 2228850"/>
                <a:gd name="connsiteX3" fmla="*/ 783344 w 2381250"/>
                <a:gd name="connsiteY3" fmla="*/ 2223211 h 2228850"/>
                <a:gd name="connsiteX4" fmla="*/ 997209 w 2381250"/>
                <a:gd name="connsiteY4" fmla="*/ 2166214 h 2228850"/>
                <a:gd name="connsiteX5" fmla="*/ 1250546 w 2381250"/>
                <a:gd name="connsiteY5" fmla="*/ 2106159 h 2228850"/>
                <a:gd name="connsiteX6" fmla="*/ 1491700 w 2381250"/>
                <a:gd name="connsiteY6" fmla="*/ 2164252 h 2228850"/>
                <a:gd name="connsiteX7" fmla="*/ 1722710 w 2381250"/>
                <a:gd name="connsiteY7" fmla="*/ 2219639 h 2228850"/>
                <a:gd name="connsiteX8" fmla="*/ 2179195 w 2381250"/>
                <a:gd name="connsiteY8" fmla="*/ 1858251 h 2228850"/>
                <a:gd name="connsiteX9" fmla="*/ 2379201 w 2381250"/>
                <a:gd name="connsiteY9" fmla="*/ 1448581 h 2228850"/>
                <a:gd name="connsiteX10" fmla="*/ 2380020 w 2381250"/>
                <a:gd name="connsiteY10" fmla="*/ 1446000 h 2228850"/>
                <a:gd name="connsiteX11" fmla="*/ 2367371 w 2381250"/>
                <a:gd name="connsiteY11" fmla="*/ 1416796 h 2228850"/>
                <a:gd name="connsiteX12" fmla="*/ 2365628 w 2381250"/>
                <a:gd name="connsiteY12" fmla="*/ 1416053 h 2228850"/>
                <a:gd name="connsiteX13" fmla="*/ 1997792 w 2381250"/>
                <a:gd name="connsiteY13" fmla="*/ 860174 h 2228850"/>
                <a:gd name="connsiteX14" fmla="*/ 2293038 w 2381250"/>
                <a:gd name="connsiteY14" fmla="*/ 337833 h 2228850"/>
                <a:gd name="connsiteX15" fmla="*/ 2295362 w 2381250"/>
                <a:gd name="connsiteY15" fmla="*/ 336385 h 2228850"/>
                <a:gd name="connsiteX16" fmla="*/ 2305802 w 2381250"/>
                <a:gd name="connsiteY16" fmla="*/ 321088 h 2228850"/>
                <a:gd name="connsiteX17" fmla="*/ 2302125 w 2381250"/>
                <a:gd name="connsiteY17" fmla="*/ 302943 h 2228850"/>
                <a:gd name="connsiteX18" fmla="*/ 1761676 w 2381250"/>
                <a:gd name="connsiteY18" fmla="*/ 9449 h 2228850"/>
                <a:gd name="connsiteX19" fmla="*/ 1714528 w 2381250"/>
                <a:gd name="connsiteY19" fmla="*/ 7144 h 2228850"/>
                <a:gd name="connsiteX20" fmla="*/ 1375333 w 2381250"/>
                <a:gd name="connsiteY20" fmla="*/ 91850 h 2228850"/>
                <a:gd name="connsiteX21" fmla="*/ 1212846 w 2381250"/>
                <a:gd name="connsiteY21" fmla="*/ 140398 h 2228850"/>
                <a:gd name="connsiteX22" fmla="*/ 1044777 w 2381250"/>
                <a:gd name="connsiteY22" fmla="*/ 91259 h 2228850"/>
                <a:gd name="connsiteX23" fmla="*/ 748550 w 2381250"/>
                <a:gd name="connsiteY23" fmla="*/ 16021 h 2228850"/>
                <a:gd name="connsiteX24" fmla="*/ 741034 w 2381250"/>
                <a:gd name="connsiteY24" fmla="*/ 16097 h 2228850"/>
                <a:gd name="connsiteX25" fmla="*/ 129663 w 2381250"/>
                <a:gd name="connsiteY25" fmla="*/ 386229 h 222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381250" h="2228850">
                  <a:moveTo>
                    <a:pt x="129663" y="386229"/>
                  </a:moveTo>
                  <a:cubicBezTo>
                    <a:pt x="-115939" y="812425"/>
                    <a:pt x="40194" y="1459201"/>
                    <a:pt x="311790" y="1851365"/>
                  </a:cubicBezTo>
                  <a:cubicBezTo>
                    <a:pt x="447360" y="2047427"/>
                    <a:pt x="584615" y="2223421"/>
                    <a:pt x="772610" y="2223421"/>
                  </a:cubicBezTo>
                  <a:cubicBezTo>
                    <a:pt x="776153" y="2223421"/>
                    <a:pt x="779706" y="2223354"/>
                    <a:pt x="783344" y="2223211"/>
                  </a:cubicBezTo>
                  <a:cubicBezTo>
                    <a:pt x="871670" y="2219687"/>
                    <a:pt x="935497" y="2192493"/>
                    <a:pt x="997209" y="2166214"/>
                  </a:cubicBezTo>
                  <a:cubicBezTo>
                    <a:pt x="1066494" y="2136686"/>
                    <a:pt x="1138151" y="2106159"/>
                    <a:pt x="1250546" y="2106159"/>
                  </a:cubicBezTo>
                  <a:cubicBezTo>
                    <a:pt x="1357473" y="2106159"/>
                    <a:pt x="1425711" y="2135696"/>
                    <a:pt x="1491700" y="2164252"/>
                  </a:cubicBezTo>
                  <a:cubicBezTo>
                    <a:pt x="1556736" y="2192388"/>
                    <a:pt x="1623726" y="2221497"/>
                    <a:pt x="1722710" y="2219639"/>
                  </a:cubicBezTo>
                  <a:cubicBezTo>
                    <a:pt x="1934469" y="2215696"/>
                    <a:pt x="2064486" y="2025787"/>
                    <a:pt x="2179195" y="1858251"/>
                  </a:cubicBezTo>
                  <a:cubicBezTo>
                    <a:pt x="2298896" y="1683325"/>
                    <a:pt x="2358941" y="1513484"/>
                    <a:pt x="2379201" y="1448581"/>
                  </a:cubicBezTo>
                  <a:lnTo>
                    <a:pt x="2380020" y="1446000"/>
                  </a:lnTo>
                  <a:cubicBezTo>
                    <a:pt x="2383878" y="1434465"/>
                    <a:pt x="2378430" y="1421873"/>
                    <a:pt x="2367371" y="1416796"/>
                  </a:cubicBezTo>
                  <a:cubicBezTo>
                    <a:pt x="2367066" y="1416653"/>
                    <a:pt x="2365942" y="1416187"/>
                    <a:pt x="2365628" y="1416053"/>
                  </a:cubicBezTo>
                  <a:cubicBezTo>
                    <a:pt x="2328338" y="1400804"/>
                    <a:pt x="2001230" y="1255690"/>
                    <a:pt x="1997792" y="860174"/>
                  </a:cubicBezTo>
                  <a:cubicBezTo>
                    <a:pt x="1994601" y="538839"/>
                    <a:pt x="2243184" y="368675"/>
                    <a:pt x="2293038" y="337833"/>
                  </a:cubicBezTo>
                  <a:lnTo>
                    <a:pt x="2295362" y="336385"/>
                  </a:lnTo>
                  <a:cubicBezTo>
                    <a:pt x="2300763" y="332908"/>
                    <a:pt x="2304525" y="327393"/>
                    <a:pt x="2305802" y="321088"/>
                  </a:cubicBezTo>
                  <a:cubicBezTo>
                    <a:pt x="2307078" y="314792"/>
                    <a:pt x="2305744" y="308239"/>
                    <a:pt x="2302125" y="302943"/>
                  </a:cubicBezTo>
                  <a:cubicBezTo>
                    <a:pt x="2130542" y="51845"/>
                    <a:pt x="1867556" y="14002"/>
                    <a:pt x="1761676" y="9449"/>
                  </a:cubicBezTo>
                  <a:cubicBezTo>
                    <a:pt x="1746312" y="7915"/>
                    <a:pt x="1730453" y="7144"/>
                    <a:pt x="1714528" y="7144"/>
                  </a:cubicBezTo>
                  <a:cubicBezTo>
                    <a:pt x="1590169" y="7144"/>
                    <a:pt x="1471040" y="54112"/>
                    <a:pt x="1375333" y="91850"/>
                  </a:cubicBezTo>
                  <a:cubicBezTo>
                    <a:pt x="1309267" y="117900"/>
                    <a:pt x="1252203" y="140398"/>
                    <a:pt x="1212846" y="140398"/>
                  </a:cubicBezTo>
                  <a:cubicBezTo>
                    <a:pt x="1168621" y="140398"/>
                    <a:pt x="1111233" y="117624"/>
                    <a:pt x="1044777" y="91259"/>
                  </a:cubicBezTo>
                  <a:cubicBezTo>
                    <a:pt x="955909" y="55988"/>
                    <a:pt x="855182" y="16021"/>
                    <a:pt x="748550" y="16021"/>
                  </a:cubicBezTo>
                  <a:cubicBezTo>
                    <a:pt x="746006" y="16021"/>
                    <a:pt x="743501" y="16050"/>
                    <a:pt x="741034" y="16097"/>
                  </a:cubicBezTo>
                  <a:cubicBezTo>
                    <a:pt x="493099" y="19745"/>
                    <a:pt x="258822" y="161592"/>
                    <a:pt x="129663" y="3862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7419690-D39F-45B1-97B1-10D2DD6D51CA}"/>
                </a:ext>
              </a:extLst>
            </p:cNvPr>
            <p:cNvSpPr/>
            <p:nvPr/>
          </p:nvSpPr>
          <p:spPr>
            <a:xfrm>
              <a:off x="11224883" y="696800"/>
              <a:ext cx="151729" cy="169845"/>
            </a:xfrm>
            <a:custGeom>
              <a:avLst/>
              <a:gdLst>
                <a:gd name="connsiteX0" fmla="*/ 606180 w 638175"/>
                <a:gd name="connsiteY0" fmla="*/ 7162 h 714375"/>
                <a:gd name="connsiteX1" fmla="*/ 168277 w 638175"/>
                <a:gd name="connsiteY1" fmla="*/ 231790 h 714375"/>
                <a:gd name="connsiteX2" fmla="*/ 10962 w 638175"/>
                <a:gd name="connsiteY2" fmla="*/ 692600 h 714375"/>
                <a:gd name="connsiteX3" fmla="*/ 32718 w 638175"/>
                <a:gd name="connsiteY3" fmla="*/ 713212 h 714375"/>
                <a:gd name="connsiteX4" fmla="*/ 63502 w 638175"/>
                <a:gd name="connsiteY4" fmla="*/ 714412 h 714375"/>
                <a:gd name="connsiteX5" fmla="*/ 476840 w 638175"/>
                <a:gd name="connsiteY5" fmla="*/ 502414 h 714375"/>
                <a:gd name="connsiteX6" fmla="*/ 630821 w 638175"/>
                <a:gd name="connsiteY6" fmla="*/ 28355 h 714375"/>
                <a:gd name="connsiteX7" fmla="*/ 606180 w 638175"/>
                <a:gd name="connsiteY7" fmla="*/ 7162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714375">
                  <a:moveTo>
                    <a:pt x="606180" y="7162"/>
                  </a:moveTo>
                  <a:cubicBezTo>
                    <a:pt x="456037" y="13277"/>
                    <a:pt x="275929" y="105698"/>
                    <a:pt x="168277" y="231790"/>
                  </a:cubicBezTo>
                  <a:cubicBezTo>
                    <a:pt x="76790" y="337775"/>
                    <a:pt x="-12583" y="514483"/>
                    <a:pt x="10962" y="692600"/>
                  </a:cubicBezTo>
                  <a:cubicBezTo>
                    <a:pt x="12439" y="703744"/>
                    <a:pt x="21507" y="712345"/>
                    <a:pt x="32718" y="713212"/>
                  </a:cubicBezTo>
                  <a:cubicBezTo>
                    <a:pt x="42852" y="714003"/>
                    <a:pt x="53196" y="714403"/>
                    <a:pt x="63502" y="714412"/>
                  </a:cubicBezTo>
                  <a:cubicBezTo>
                    <a:pt x="210311" y="714412"/>
                    <a:pt x="368683" y="633193"/>
                    <a:pt x="476840" y="502414"/>
                  </a:cubicBezTo>
                  <a:cubicBezTo>
                    <a:pt x="590673" y="364321"/>
                    <a:pt x="648233" y="187099"/>
                    <a:pt x="630821" y="28355"/>
                  </a:cubicBezTo>
                  <a:cubicBezTo>
                    <a:pt x="629449" y="15916"/>
                    <a:pt x="618505" y="6676"/>
                    <a:pt x="606180" y="71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1" name="Graphic 12">
            <a:extLst>
              <a:ext uri="{FF2B5EF4-FFF2-40B4-BE49-F238E27FC236}">
                <a16:creationId xmlns:a16="http://schemas.microsoft.com/office/drawing/2014/main" id="{2057ABDD-7CB7-471D-885E-9CC2284E3162}"/>
              </a:ext>
            </a:extLst>
          </p:cNvPr>
          <p:cNvGrpSpPr/>
          <p:nvPr/>
        </p:nvGrpSpPr>
        <p:grpSpPr>
          <a:xfrm>
            <a:off x="219154" y="1923832"/>
            <a:ext cx="380990" cy="380990"/>
            <a:chOff x="3808412" y="1143000"/>
            <a:chExt cx="4572000" cy="4572000"/>
          </a:xfrm>
          <a:solidFill>
            <a:schemeClr val="bg1">
              <a:lumMod val="95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5F9BEAD-0143-42AC-9529-43BE330ED3CD}"/>
                </a:ext>
              </a:extLst>
            </p:cNvPr>
            <p:cNvSpPr/>
            <p:nvPr/>
          </p:nvSpPr>
          <p:spPr>
            <a:xfrm>
              <a:off x="3801278" y="1135856"/>
              <a:ext cx="4581525" cy="4581525"/>
            </a:xfrm>
            <a:custGeom>
              <a:avLst/>
              <a:gdLst>
                <a:gd name="connsiteX0" fmla="*/ 8811 w 4581525"/>
                <a:gd name="connsiteY0" fmla="*/ 2140744 h 4581525"/>
                <a:gd name="connsiteX1" fmla="*/ 7144 w 4581525"/>
                <a:gd name="connsiteY1" fmla="*/ 654491 h 4581525"/>
                <a:gd name="connsiteX2" fmla="*/ 1835944 w 4581525"/>
                <a:gd name="connsiteY2" fmla="*/ 406156 h 4581525"/>
                <a:gd name="connsiteX3" fmla="*/ 1835944 w 4581525"/>
                <a:gd name="connsiteY3" fmla="*/ 2140744 h 4581525"/>
                <a:gd name="connsiteX4" fmla="*/ 8811 w 4581525"/>
                <a:gd name="connsiteY4" fmla="*/ 2140744 h 4581525"/>
                <a:gd name="connsiteX5" fmla="*/ 2140744 w 4581525"/>
                <a:gd name="connsiteY5" fmla="*/ 361864 h 4581525"/>
                <a:gd name="connsiteX6" fmla="*/ 4578535 w 4581525"/>
                <a:gd name="connsiteY6" fmla="*/ 7144 h 4581525"/>
                <a:gd name="connsiteX7" fmla="*/ 4578535 w 4581525"/>
                <a:gd name="connsiteY7" fmla="*/ 2140744 h 4581525"/>
                <a:gd name="connsiteX8" fmla="*/ 2140744 w 4581525"/>
                <a:gd name="connsiteY8" fmla="*/ 2140744 h 4581525"/>
                <a:gd name="connsiteX9" fmla="*/ 2140744 w 4581525"/>
                <a:gd name="connsiteY9" fmla="*/ 361864 h 4581525"/>
                <a:gd name="connsiteX10" fmla="*/ 4579125 w 4581525"/>
                <a:gd name="connsiteY10" fmla="*/ 2445544 h 4581525"/>
                <a:gd name="connsiteX11" fmla="*/ 4578535 w 4581525"/>
                <a:gd name="connsiteY11" fmla="*/ 4579144 h 4581525"/>
                <a:gd name="connsiteX12" fmla="*/ 2140744 w 4581525"/>
                <a:gd name="connsiteY12" fmla="*/ 4236168 h 4581525"/>
                <a:gd name="connsiteX13" fmla="*/ 2140744 w 4581525"/>
                <a:gd name="connsiteY13" fmla="*/ 2445544 h 4581525"/>
                <a:gd name="connsiteX14" fmla="*/ 4579125 w 4581525"/>
                <a:gd name="connsiteY14" fmla="*/ 2445544 h 4581525"/>
                <a:gd name="connsiteX15" fmla="*/ 1835944 w 4581525"/>
                <a:gd name="connsiteY15" fmla="*/ 4197363 h 4581525"/>
                <a:gd name="connsiteX16" fmla="*/ 8630 w 4581525"/>
                <a:gd name="connsiteY16" fmla="*/ 3946884 h 4581525"/>
                <a:gd name="connsiteX17" fmla="*/ 8534 w 4581525"/>
                <a:gd name="connsiteY17" fmla="*/ 2445544 h 4581525"/>
                <a:gd name="connsiteX18" fmla="*/ 1835944 w 4581525"/>
                <a:gd name="connsiteY18" fmla="*/ 2445544 h 4581525"/>
                <a:gd name="connsiteX19" fmla="*/ 1835944 w 4581525"/>
                <a:gd name="connsiteY19" fmla="*/ 4197363 h 458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81525" h="4581525">
                  <a:moveTo>
                    <a:pt x="8811" y="2140744"/>
                  </a:moveTo>
                  <a:lnTo>
                    <a:pt x="7144" y="654491"/>
                  </a:lnTo>
                  <a:lnTo>
                    <a:pt x="1835944" y="406156"/>
                  </a:lnTo>
                  <a:lnTo>
                    <a:pt x="1835944" y="2140744"/>
                  </a:lnTo>
                  <a:lnTo>
                    <a:pt x="8811" y="2140744"/>
                  </a:lnTo>
                  <a:close/>
                  <a:moveTo>
                    <a:pt x="2140744" y="361864"/>
                  </a:moveTo>
                  <a:lnTo>
                    <a:pt x="4578535" y="7144"/>
                  </a:lnTo>
                  <a:lnTo>
                    <a:pt x="4578535" y="2140744"/>
                  </a:lnTo>
                  <a:lnTo>
                    <a:pt x="2140744" y="2140744"/>
                  </a:lnTo>
                  <a:lnTo>
                    <a:pt x="2140744" y="361864"/>
                  </a:lnTo>
                  <a:close/>
                  <a:moveTo>
                    <a:pt x="4579125" y="2445544"/>
                  </a:moveTo>
                  <a:lnTo>
                    <a:pt x="4578535" y="4579144"/>
                  </a:lnTo>
                  <a:lnTo>
                    <a:pt x="2140744" y="4236168"/>
                  </a:lnTo>
                  <a:lnTo>
                    <a:pt x="2140744" y="2445544"/>
                  </a:lnTo>
                  <a:lnTo>
                    <a:pt x="4579125" y="2445544"/>
                  </a:lnTo>
                  <a:close/>
                  <a:moveTo>
                    <a:pt x="1835944" y="4197363"/>
                  </a:moveTo>
                  <a:lnTo>
                    <a:pt x="8630" y="3946884"/>
                  </a:lnTo>
                  <a:lnTo>
                    <a:pt x="8534" y="2445544"/>
                  </a:lnTo>
                  <a:lnTo>
                    <a:pt x="1835944" y="2445544"/>
                  </a:lnTo>
                  <a:lnTo>
                    <a:pt x="1835944" y="4197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DAD73D0-28AD-4FFE-88FE-E04B57679272}"/>
              </a:ext>
            </a:extLst>
          </p:cNvPr>
          <p:cNvSpPr txBox="1"/>
          <p:nvPr/>
        </p:nvSpPr>
        <p:spPr>
          <a:xfrm>
            <a:off x="2823123" y="3233118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E56F58A-7DB0-494E-8836-99409CDF0C49}"/>
              </a:ext>
            </a:extLst>
          </p:cNvPr>
          <p:cNvGrpSpPr/>
          <p:nvPr/>
        </p:nvGrpSpPr>
        <p:grpSpPr>
          <a:xfrm>
            <a:off x="3395359" y="3178218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D14E448-C72E-4A52-BC6C-C02755796523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DB943087-DAA1-447A-9BDF-33AE545B1A29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62E08C43-ADAB-4E14-ABFC-DA2FF2AE10C9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960E720-4FC4-4A5F-991C-D37034207E27}"/>
                </a:ext>
              </a:extLst>
            </p:cNvPr>
            <p:cNvSpPr txBox="1"/>
            <p:nvPr/>
          </p:nvSpPr>
          <p:spPr>
            <a:xfrm>
              <a:off x="5772861" y="1776639"/>
              <a:ext cx="337659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6CAAC3F-699C-4DCA-9C2B-1089A92DA48D}"/>
              </a:ext>
            </a:extLst>
          </p:cNvPr>
          <p:cNvGrpSpPr/>
          <p:nvPr/>
        </p:nvGrpSpPr>
        <p:grpSpPr>
          <a:xfrm>
            <a:off x="1430553" y="3159623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4E86D142-CF1B-4297-8FA9-78D70CF2C7CA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63" name="Rounded Rectangle 25">
                <a:extLst>
                  <a:ext uri="{FF2B5EF4-FFF2-40B4-BE49-F238E27FC236}">
                    <a16:creationId xmlns:a16="http://schemas.microsoft.com/office/drawing/2014/main" id="{4832C2A2-1BEF-4858-941B-5F3B9A6196FE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64" name="Rounded Rectangle 26">
                <a:extLst>
                  <a:ext uri="{FF2B5EF4-FFF2-40B4-BE49-F238E27FC236}">
                    <a16:creationId xmlns:a16="http://schemas.microsoft.com/office/drawing/2014/main" id="{6F857CF3-FC14-4FEC-AC6F-CF819FA79658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19978B8-BBF1-40E2-8C2F-D89FF3D35CA4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Ctrl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0703FD0-CFDF-4538-BB84-60BACFBA1D97}"/>
              </a:ext>
            </a:extLst>
          </p:cNvPr>
          <p:cNvGrpSpPr/>
          <p:nvPr/>
        </p:nvGrpSpPr>
        <p:grpSpPr>
          <a:xfrm>
            <a:off x="6417926" y="3168011"/>
            <a:ext cx="1754408" cy="1044088"/>
            <a:chOff x="7584849" y="4348064"/>
            <a:chExt cx="1200763" cy="714601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F69FA9C5-4D55-486B-86BD-48A3FB427F38}"/>
                </a:ext>
              </a:extLst>
            </p:cNvPr>
            <p:cNvGrpSpPr/>
            <p:nvPr/>
          </p:nvGrpSpPr>
          <p:grpSpPr>
            <a:xfrm>
              <a:off x="7584849" y="4348064"/>
              <a:ext cx="1200763" cy="714601"/>
              <a:chOff x="7584849" y="4348064"/>
              <a:chExt cx="1200763" cy="714601"/>
            </a:xfrm>
          </p:grpSpPr>
          <p:sp>
            <p:nvSpPr>
              <p:cNvPr id="49" name="Rounded Rectangle 47">
                <a:extLst>
                  <a:ext uri="{FF2B5EF4-FFF2-40B4-BE49-F238E27FC236}">
                    <a16:creationId xmlns:a16="http://schemas.microsoft.com/office/drawing/2014/main" id="{4B940E12-FEE6-488A-90BB-8F8DEEBDB15D}"/>
                  </a:ext>
                </a:extLst>
              </p:cNvPr>
              <p:cNvSpPr/>
              <p:nvPr/>
            </p:nvSpPr>
            <p:spPr>
              <a:xfrm>
                <a:off x="7587748" y="4349433"/>
                <a:ext cx="1197864" cy="713232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0"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ounded Rectangle 46">
                <a:extLst>
                  <a:ext uri="{FF2B5EF4-FFF2-40B4-BE49-F238E27FC236}">
                    <a16:creationId xmlns:a16="http://schemas.microsoft.com/office/drawing/2014/main" id="{9CB7FBA9-5538-42A8-B3D7-CBE135BE32BC}"/>
                  </a:ext>
                </a:extLst>
              </p:cNvPr>
              <p:cNvSpPr/>
              <p:nvPr/>
            </p:nvSpPr>
            <p:spPr>
              <a:xfrm>
                <a:off x="7584849" y="4348064"/>
                <a:ext cx="1171589" cy="680615"/>
              </a:xfrm>
              <a:prstGeom prst="roundRect">
                <a:avLst/>
              </a:prstGeom>
              <a:solidFill>
                <a:schemeClr val="bg1"/>
              </a:solidFill>
              <a:ln w="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8BA367C-49DA-4464-896C-2D4F2713FB8B}"/>
                </a:ext>
              </a:extLst>
            </p:cNvPr>
            <p:cNvSpPr txBox="1"/>
            <p:nvPr/>
          </p:nvSpPr>
          <p:spPr>
            <a:xfrm>
              <a:off x="7659065" y="4777677"/>
              <a:ext cx="863334" cy="1811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command</a:t>
              </a:r>
            </a:p>
          </p:txBody>
        </p:sp>
        <p:sp>
          <p:nvSpPr>
            <p:cNvPr id="48" name="Freeform 5">
              <a:extLst>
                <a:ext uri="{FF2B5EF4-FFF2-40B4-BE49-F238E27FC236}">
                  <a16:creationId xmlns:a16="http://schemas.microsoft.com/office/drawing/2014/main" id="{9C0641F3-9568-462D-9B6E-E6B63EC36B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5500" y="4432300"/>
              <a:ext cx="187325" cy="192088"/>
            </a:xfrm>
            <a:custGeom>
              <a:avLst/>
              <a:gdLst>
                <a:gd name="T0" fmla="*/ 4207 w 15694"/>
                <a:gd name="T1" fmla="*/ 14726 h 16093"/>
                <a:gd name="T2" fmla="*/ 4875 w 15694"/>
                <a:gd name="T3" fmla="*/ 13893 h 16093"/>
                <a:gd name="T4" fmla="*/ 2454 w 15694"/>
                <a:gd name="T5" fmla="*/ 11140 h 16093"/>
                <a:gd name="T6" fmla="*/ 1527 w 15694"/>
                <a:gd name="T7" fmla="*/ 11685 h 16093"/>
                <a:gd name="T8" fmla="*/ 1070 w 15694"/>
                <a:gd name="T9" fmla="*/ 12707 h 16093"/>
                <a:gd name="T10" fmla="*/ 1299 w 15694"/>
                <a:gd name="T11" fmla="*/ 14130 h 16093"/>
                <a:gd name="T12" fmla="*/ 2080 w 15694"/>
                <a:gd name="T13" fmla="*/ 14856 h 16093"/>
                <a:gd name="T14" fmla="*/ 3637 w 15694"/>
                <a:gd name="T15" fmla="*/ 33 h 16093"/>
                <a:gd name="T16" fmla="*/ 5222 w 15694"/>
                <a:gd name="T17" fmla="*/ 839 h 16093"/>
                <a:gd name="T18" fmla="*/ 6028 w 15694"/>
                <a:gd name="T19" fmla="*/ 2423 h 16093"/>
                <a:gd name="T20" fmla="*/ 9886 w 15694"/>
                <a:gd name="T21" fmla="*/ 1686 h 16093"/>
                <a:gd name="T22" fmla="*/ 11011 w 15694"/>
                <a:gd name="T23" fmla="*/ 415 h 16093"/>
                <a:gd name="T24" fmla="*/ 13055 w 15694"/>
                <a:gd name="T25" fmla="*/ 8 h 16093"/>
                <a:gd name="T26" fmla="*/ 14704 w 15694"/>
                <a:gd name="T27" fmla="*/ 699 h 16093"/>
                <a:gd name="T28" fmla="*/ 15621 w 15694"/>
                <a:gd name="T29" fmla="*/ 2214 h 16093"/>
                <a:gd name="T30" fmla="*/ 15469 w 15694"/>
                <a:gd name="T31" fmla="*/ 4312 h 16093"/>
                <a:gd name="T32" fmla="*/ 14372 w 15694"/>
                <a:gd name="T33" fmla="*/ 5606 h 16093"/>
                <a:gd name="T34" fmla="*/ 12835 w 15694"/>
                <a:gd name="T35" fmla="*/ 10034 h 16093"/>
                <a:gd name="T36" fmla="*/ 14544 w 15694"/>
                <a:gd name="T37" fmla="*/ 10603 h 16093"/>
                <a:gd name="T38" fmla="*/ 15565 w 15694"/>
                <a:gd name="T39" fmla="*/ 12044 h 16093"/>
                <a:gd name="T40" fmla="*/ 15543 w 15694"/>
                <a:gd name="T41" fmla="*/ 14151 h 16093"/>
                <a:gd name="T42" fmla="*/ 14542 w 15694"/>
                <a:gd name="T43" fmla="*/ 15523 h 16093"/>
                <a:gd name="T44" fmla="*/ 12835 w 15694"/>
                <a:gd name="T45" fmla="*/ 16093 h 16093"/>
                <a:gd name="T46" fmla="*/ 10841 w 15694"/>
                <a:gd name="T47" fmla="*/ 15564 h 16093"/>
                <a:gd name="T48" fmla="*/ 9807 w 15694"/>
                <a:gd name="T49" fmla="*/ 14214 h 16093"/>
                <a:gd name="T50" fmla="*/ 5988 w 15694"/>
                <a:gd name="T51" fmla="*/ 13879 h 16093"/>
                <a:gd name="T52" fmla="*/ 5122 w 15694"/>
                <a:gd name="T53" fmla="*/ 15348 h 16093"/>
                <a:gd name="T54" fmla="*/ 3494 w 15694"/>
                <a:gd name="T55" fmla="*/ 16078 h 16093"/>
                <a:gd name="T56" fmla="*/ 1440 w 15694"/>
                <a:gd name="T57" fmla="*/ 15714 h 16093"/>
                <a:gd name="T58" fmla="*/ 283 w 15694"/>
                <a:gd name="T59" fmla="*/ 14470 h 16093"/>
                <a:gd name="T60" fmla="*/ 44 w 15694"/>
                <a:gd name="T61" fmla="*/ 12388 h 16093"/>
                <a:gd name="T62" fmla="*/ 839 w 15694"/>
                <a:gd name="T63" fmla="*/ 10873 h 16093"/>
                <a:gd name="T64" fmla="*/ 2424 w 15694"/>
                <a:gd name="T65" fmla="*/ 10067 h 16093"/>
                <a:gd name="T66" fmla="*/ 1686 w 15694"/>
                <a:gd name="T67" fmla="*/ 5806 h 16093"/>
                <a:gd name="T68" fmla="*/ 415 w 15694"/>
                <a:gd name="T69" fmla="*/ 4679 h 16093"/>
                <a:gd name="T70" fmla="*/ 8 w 15694"/>
                <a:gd name="T71" fmla="*/ 2638 h 16093"/>
                <a:gd name="T72" fmla="*/ 699 w 15694"/>
                <a:gd name="T73" fmla="*/ 991 h 16093"/>
                <a:gd name="T74" fmla="*/ 2145 w 15694"/>
                <a:gd name="T75" fmla="*/ 91 h 16093"/>
                <a:gd name="T76" fmla="*/ 2242 w 15694"/>
                <a:gd name="T77" fmla="*/ 1170 h 16093"/>
                <a:gd name="T78" fmla="*/ 1393 w 15694"/>
                <a:gd name="T79" fmla="*/ 1819 h 16093"/>
                <a:gd name="T80" fmla="*/ 1061 w 15694"/>
                <a:gd name="T81" fmla="*/ 3202 h 16093"/>
                <a:gd name="T82" fmla="*/ 1418 w 15694"/>
                <a:gd name="T83" fmla="*/ 4276 h 16093"/>
                <a:gd name="T84" fmla="*/ 2282 w 15694"/>
                <a:gd name="T85" fmla="*/ 4904 h 16093"/>
                <a:gd name="T86" fmla="*/ 4932 w 15694"/>
                <a:gd name="T87" fmla="*/ 2367 h 16093"/>
                <a:gd name="T88" fmla="*/ 4312 w 15694"/>
                <a:gd name="T89" fmla="*/ 1445 h 16093"/>
                <a:gd name="T90" fmla="*/ 3249 w 15694"/>
                <a:gd name="T91" fmla="*/ 1060 h 16093"/>
                <a:gd name="T92" fmla="*/ 11524 w 15694"/>
                <a:gd name="T93" fmla="*/ 1344 h 16093"/>
                <a:gd name="T94" fmla="*/ 10834 w 15694"/>
                <a:gd name="T95" fmla="*/ 2158 h 16093"/>
                <a:gd name="T96" fmla="*/ 13153 w 15694"/>
                <a:gd name="T97" fmla="*/ 4971 h 16093"/>
                <a:gd name="T98" fmla="*/ 14105 w 15694"/>
                <a:gd name="T99" fmla="*/ 4471 h 16093"/>
                <a:gd name="T100" fmla="*/ 14613 w 15694"/>
                <a:gd name="T101" fmla="*/ 3474 h 16093"/>
                <a:gd name="T102" fmla="*/ 14436 w 15694"/>
                <a:gd name="T103" fmla="*/ 2041 h 16093"/>
                <a:gd name="T104" fmla="*/ 13652 w 15694"/>
                <a:gd name="T105" fmla="*/ 1257 h 16093"/>
                <a:gd name="T106" fmla="*/ 13064 w 15694"/>
                <a:gd name="T107" fmla="*/ 15019 h 16093"/>
                <a:gd name="T108" fmla="*/ 14075 w 15694"/>
                <a:gd name="T109" fmla="*/ 14537 h 16093"/>
                <a:gd name="T110" fmla="*/ 14597 w 15694"/>
                <a:gd name="T111" fmla="*/ 13597 h 16093"/>
                <a:gd name="T112" fmla="*/ 14473 w 15694"/>
                <a:gd name="T113" fmla="*/ 12153 h 16093"/>
                <a:gd name="T114" fmla="*/ 13729 w 15694"/>
                <a:gd name="T115" fmla="*/ 11333 h 16093"/>
                <a:gd name="T116" fmla="*/ 10698 w 15694"/>
                <a:gd name="T117" fmla="*/ 13374 h 16093"/>
                <a:gd name="T118" fmla="*/ 11132 w 15694"/>
                <a:gd name="T119" fmla="*/ 14410 h 16093"/>
                <a:gd name="T120" fmla="*/ 12042 w 15694"/>
                <a:gd name="T121" fmla="*/ 14977 h 16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5694" h="16093">
                  <a:moveTo>
                    <a:pt x="2859" y="15033"/>
                  </a:moveTo>
                  <a:lnTo>
                    <a:pt x="3203" y="15033"/>
                  </a:lnTo>
                  <a:lnTo>
                    <a:pt x="3249" y="15033"/>
                  </a:lnTo>
                  <a:lnTo>
                    <a:pt x="3295" y="15031"/>
                  </a:lnTo>
                  <a:lnTo>
                    <a:pt x="3341" y="15028"/>
                  </a:lnTo>
                  <a:lnTo>
                    <a:pt x="3387" y="15024"/>
                  </a:lnTo>
                  <a:lnTo>
                    <a:pt x="3431" y="15019"/>
                  </a:lnTo>
                  <a:lnTo>
                    <a:pt x="3476" y="15013"/>
                  </a:lnTo>
                  <a:lnTo>
                    <a:pt x="3521" y="15005"/>
                  </a:lnTo>
                  <a:lnTo>
                    <a:pt x="3565" y="14997"/>
                  </a:lnTo>
                  <a:lnTo>
                    <a:pt x="3608" y="14987"/>
                  </a:lnTo>
                  <a:lnTo>
                    <a:pt x="3652" y="14977"/>
                  </a:lnTo>
                  <a:lnTo>
                    <a:pt x="3695" y="14965"/>
                  </a:lnTo>
                  <a:lnTo>
                    <a:pt x="3737" y="14952"/>
                  </a:lnTo>
                  <a:lnTo>
                    <a:pt x="3779" y="14938"/>
                  </a:lnTo>
                  <a:lnTo>
                    <a:pt x="3821" y="14924"/>
                  </a:lnTo>
                  <a:lnTo>
                    <a:pt x="3861" y="14908"/>
                  </a:lnTo>
                  <a:lnTo>
                    <a:pt x="3902" y="14892"/>
                  </a:lnTo>
                  <a:lnTo>
                    <a:pt x="3941" y="14874"/>
                  </a:lnTo>
                  <a:lnTo>
                    <a:pt x="3982" y="14856"/>
                  </a:lnTo>
                  <a:lnTo>
                    <a:pt x="4020" y="14837"/>
                  </a:lnTo>
                  <a:lnTo>
                    <a:pt x="4059" y="14816"/>
                  </a:lnTo>
                  <a:lnTo>
                    <a:pt x="4097" y="14794"/>
                  </a:lnTo>
                  <a:lnTo>
                    <a:pt x="4135" y="14772"/>
                  </a:lnTo>
                  <a:lnTo>
                    <a:pt x="4171" y="14750"/>
                  </a:lnTo>
                  <a:lnTo>
                    <a:pt x="4207" y="14726"/>
                  </a:lnTo>
                  <a:lnTo>
                    <a:pt x="4242" y="14701"/>
                  </a:lnTo>
                  <a:lnTo>
                    <a:pt x="4277" y="14676"/>
                  </a:lnTo>
                  <a:lnTo>
                    <a:pt x="4312" y="14650"/>
                  </a:lnTo>
                  <a:lnTo>
                    <a:pt x="4345" y="14623"/>
                  </a:lnTo>
                  <a:lnTo>
                    <a:pt x="4378" y="14595"/>
                  </a:lnTo>
                  <a:lnTo>
                    <a:pt x="4410" y="14566"/>
                  </a:lnTo>
                  <a:lnTo>
                    <a:pt x="4441" y="14537"/>
                  </a:lnTo>
                  <a:lnTo>
                    <a:pt x="4473" y="14507"/>
                  </a:lnTo>
                  <a:lnTo>
                    <a:pt x="4473" y="14505"/>
                  </a:lnTo>
                  <a:lnTo>
                    <a:pt x="4503" y="14474"/>
                  </a:lnTo>
                  <a:lnTo>
                    <a:pt x="4532" y="14442"/>
                  </a:lnTo>
                  <a:lnTo>
                    <a:pt x="4561" y="14410"/>
                  </a:lnTo>
                  <a:lnTo>
                    <a:pt x="4588" y="14377"/>
                  </a:lnTo>
                  <a:lnTo>
                    <a:pt x="4616" y="14344"/>
                  </a:lnTo>
                  <a:lnTo>
                    <a:pt x="4643" y="14310"/>
                  </a:lnTo>
                  <a:lnTo>
                    <a:pt x="4668" y="14274"/>
                  </a:lnTo>
                  <a:lnTo>
                    <a:pt x="4693" y="14238"/>
                  </a:lnTo>
                  <a:lnTo>
                    <a:pt x="4716" y="14202"/>
                  </a:lnTo>
                  <a:lnTo>
                    <a:pt x="4739" y="14166"/>
                  </a:lnTo>
                  <a:lnTo>
                    <a:pt x="4761" y="14129"/>
                  </a:lnTo>
                  <a:lnTo>
                    <a:pt x="4783" y="14090"/>
                  </a:lnTo>
                  <a:lnTo>
                    <a:pt x="4804" y="14052"/>
                  </a:lnTo>
                  <a:lnTo>
                    <a:pt x="4823" y="14013"/>
                  </a:lnTo>
                  <a:lnTo>
                    <a:pt x="4841" y="13974"/>
                  </a:lnTo>
                  <a:lnTo>
                    <a:pt x="4859" y="13934"/>
                  </a:lnTo>
                  <a:lnTo>
                    <a:pt x="4875" y="13893"/>
                  </a:lnTo>
                  <a:lnTo>
                    <a:pt x="4891" y="13852"/>
                  </a:lnTo>
                  <a:lnTo>
                    <a:pt x="4906" y="13811"/>
                  </a:lnTo>
                  <a:lnTo>
                    <a:pt x="4919" y="13769"/>
                  </a:lnTo>
                  <a:lnTo>
                    <a:pt x="4932" y="13726"/>
                  </a:lnTo>
                  <a:lnTo>
                    <a:pt x="4944" y="13684"/>
                  </a:lnTo>
                  <a:lnTo>
                    <a:pt x="4955" y="13641"/>
                  </a:lnTo>
                  <a:lnTo>
                    <a:pt x="4965" y="13597"/>
                  </a:lnTo>
                  <a:lnTo>
                    <a:pt x="4973" y="13553"/>
                  </a:lnTo>
                  <a:lnTo>
                    <a:pt x="4981" y="13508"/>
                  </a:lnTo>
                  <a:lnTo>
                    <a:pt x="4987" y="13464"/>
                  </a:lnTo>
                  <a:lnTo>
                    <a:pt x="4992" y="13419"/>
                  </a:lnTo>
                  <a:lnTo>
                    <a:pt x="4996" y="13373"/>
                  </a:lnTo>
                  <a:lnTo>
                    <a:pt x="4999" y="13328"/>
                  </a:lnTo>
                  <a:lnTo>
                    <a:pt x="5001" y="13283"/>
                  </a:lnTo>
                  <a:lnTo>
                    <a:pt x="5001" y="13236"/>
                  </a:lnTo>
                  <a:lnTo>
                    <a:pt x="5001" y="11094"/>
                  </a:lnTo>
                  <a:lnTo>
                    <a:pt x="2859" y="11094"/>
                  </a:lnTo>
                  <a:lnTo>
                    <a:pt x="2812" y="11094"/>
                  </a:lnTo>
                  <a:lnTo>
                    <a:pt x="2766" y="11096"/>
                  </a:lnTo>
                  <a:lnTo>
                    <a:pt x="2721" y="11099"/>
                  </a:lnTo>
                  <a:lnTo>
                    <a:pt x="2676" y="11103"/>
                  </a:lnTo>
                  <a:lnTo>
                    <a:pt x="2630" y="11108"/>
                  </a:lnTo>
                  <a:lnTo>
                    <a:pt x="2586" y="11114"/>
                  </a:lnTo>
                  <a:lnTo>
                    <a:pt x="2541" y="11122"/>
                  </a:lnTo>
                  <a:lnTo>
                    <a:pt x="2497" y="11130"/>
                  </a:lnTo>
                  <a:lnTo>
                    <a:pt x="2454" y="11140"/>
                  </a:lnTo>
                  <a:lnTo>
                    <a:pt x="2411" y="11151"/>
                  </a:lnTo>
                  <a:lnTo>
                    <a:pt x="2368" y="11163"/>
                  </a:lnTo>
                  <a:lnTo>
                    <a:pt x="2325" y="11176"/>
                  </a:lnTo>
                  <a:lnTo>
                    <a:pt x="2283" y="11189"/>
                  </a:lnTo>
                  <a:lnTo>
                    <a:pt x="2242" y="11204"/>
                  </a:lnTo>
                  <a:lnTo>
                    <a:pt x="2201" y="11220"/>
                  </a:lnTo>
                  <a:lnTo>
                    <a:pt x="2160" y="11236"/>
                  </a:lnTo>
                  <a:lnTo>
                    <a:pt x="2120" y="11254"/>
                  </a:lnTo>
                  <a:lnTo>
                    <a:pt x="2081" y="11272"/>
                  </a:lnTo>
                  <a:lnTo>
                    <a:pt x="2042" y="11291"/>
                  </a:lnTo>
                  <a:lnTo>
                    <a:pt x="2003" y="11312"/>
                  </a:lnTo>
                  <a:lnTo>
                    <a:pt x="1965" y="11333"/>
                  </a:lnTo>
                  <a:lnTo>
                    <a:pt x="1928" y="11356"/>
                  </a:lnTo>
                  <a:lnTo>
                    <a:pt x="1892" y="11379"/>
                  </a:lnTo>
                  <a:lnTo>
                    <a:pt x="1855" y="11403"/>
                  </a:lnTo>
                  <a:lnTo>
                    <a:pt x="1819" y="11427"/>
                  </a:lnTo>
                  <a:lnTo>
                    <a:pt x="1784" y="11452"/>
                  </a:lnTo>
                  <a:lnTo>
                    <a:pt x="1750" y="11479"/>
                  </a:lnTo>
                  <a:lnTo>
                    <a:pt x="1717" y="11506"/>
                  </a:lnTo>
                  <a:lnTo>
                    <a:pt x="1683" y="11534"/>
                  </a:lnTo>
                  <a:lnTo>
                    <a:pt x="1651" y="11563"/>
                  </a:lnTo>
                  <a:lnTo>
                    <a:pt x="1620" y="11592"/>
                  </a:lnTo>
                  <a:lnTo>
                    <a:pt x="1589" y="11622"/>
                  </a:lnTo>
                  <a:lnTo>
                    <a:pt x="1587" y="11622"/>
                  </a:lnTo>
                  <a:lnTo>
                    <a:pt x="1557" y="11653"/>
                  </a:lnTo>
                  <a:lnTo>
                    <a:pt x="1527" y="11685"/>
                  </a:lnTo>
                  <a:lnTo>
                    <a:pt x="1498" y="11717"/>
                  </a:lnTo>
                  <a:lnTo>
                    <a:pt x="1471" y="11750"/>
                  </a:lnTo>
                  <a:lnTo>
                    <a:pt x="1444" y="11783"/>
                  </a:lnTo>
                  <a:lnTo>
                    <a:pt x="1418" y="11817"/>
                  </a:lnTo>
                  <a:lnTo>
                    <a:pt x="1393" y="11852"/>
                  </a:lnTo>
                  <a:lnTo>
                    <a:pt x="1367" y="11888"/>
                  </a:lnTo>
                  <a:lnTo>
                    <a:pt x="1343" y="11924"/>
                  </a:lnTo>
                  <a:lnTo>
                    <a:pt x="1321" y="11960"/>
                  </a:lnTo>
                  <a:lnTo>
                    <a:pt x="1299" y="11997"/>
                  </a:lnTo>
                  <a:lnTo>
                    <a:pt x="1278" y="12036"/>
                  </a:lnTo>
                  <a:lnTo>
                    <a:pt x="1257" y="12075"/>
                  </a:lnTo>
                  <a:lnTo>
                    <a:pt x="1238" y="12113"/>
                  </a:lnTo>
                  <a:lnTo>
                    <a:pt x="1220" y="12153"/>
                  </a:lnTo>
                  <a:lnTo>
                    <a:pt x="1201" y="12192"/>
                  </a:lnTo>
                  <a:lnTo>
                    <a:pt x="1185" y="12234"/>
                  </a:lnTo>
                  <a:lnTo>
                    <a:pt x="1169" y="12274"/>
                  </a:lnTo>
                  <a:lnTo>
                    <a:pt x="1155" y="12315"/>
                  </a:lnTo>
                  <a:lnTo>
                    <a:pt x="1141" y="12357"/>
                  </a:lnTo>
                  <a:lnTo>
                    <a:pt x="1128" y="12400"/>
                  </a:lnTo>
                  <a:lnTo>
                    <a:pt x="1117" y="12443"/>
                  </a:lnTo>
                  <a:lnTo>
                    <a:pt x="1107" y="12486"/>
                  </a:lnTo>
                  <a:lnTo>
                    <a:pt x="1097" y="12529"/>
                  </a:lnTo>
                  <a:lnTo>
                    <a:pt x="1089" y="12574"/>
                  </a:lnTo>
                  <a:lnTo>
                    <a:pt x="1081" y="12618"/>
                  </a:lnTo>
                  <a:lnTo>
                    <a:pt x="1075" y="12663"/>
                  </a:lnTo>
                  <a:lnTo>
                    <a:pt x="1070" y="12707"/>
                  </a:lnTo>
                  <a:lnTo>
                    <a:pt x="1066" y="12754"/>
                  </a:lnTo>
                  <a:lnTo>
                    <a:pt x="1063" y="12799"/>
                  </a:lnTo>
                  <a:lnTo>
                    <a:pt x="1061" y="12845"/>
                  </a:lnTo>
                  <a:lnTo>
                    <a:pt x="1061" y="12891"/>
                  </a:lnTo>
                  <a:lnTo>
                    <a:pt x="1061" y="13236"/>
                  </a:lnTo>
                  <a:lnTo>
                    <a:pt x="1061" y="13283"/>
                  </a:lnTo>
                  <a:lnTo>
                    <a:pt x="1063" y="13328"/>
                  </a:lnTo>
                  <a:lnTo>
                    <a:pt x="1066" y="13374"/>
                  </a:lnTo>
                  <a:lnTo>
                    <a:pt x="1070" y="13420"/>
                  </a:lnTo>
                  <a:lnTo>
                    <a:pt x="1075" y="13464"/>
                  </a:lnTo>
                  <a:lnTo>
                    <a:pt x="1081" y="13509"/>
                  </a:lnTo>
                  <a:lnTo>
                    <a:pt x="1089" y="13553"/>
                  </a:lnTo>
                  <a:lnTo>
                    <a:pt x="1097" y="13598"/>
                  </a:lnTo>
                  <a:lnTo>
                    <a:pt x="1107" y="13641"/>
                  </a:lnTo>
                  <a:lnTo>
                    <a:pt x="1117" y="13684"/>
                  </a:lnTo>
                  <a:lnTo>
                    <a:pt x="1128" y="13727"/>
                  </a:lnTo>
                  <a:lnTo>
                    <a:pt x="1141" y="13770"/>
                  </a:lnTo>
                  <a:lnTo>
                    <a:pt x="1155" y="13812"/>
                  </a:lnTo>
                  <a:lnTo>
                    <a:pt x="1169" y="13853"/>
                  </a:lnTo>
                  <a:lnTo>
                    <a:pt x="1185" y="13894"/>
                  </a:lnTo>
                  <a:lnTo>
                    <a:pt x="1201" y="13935"/>
                  </a:lnTo>
                  <a:lnTo>
                    <a:pt x="1220" y="13975"/>
                  </a:lnTo>
                  <a:lnTo>
                    <a:pt x="1238" y="14014"/>
                  </a:lnTo>
                  <a:lnTo>
                    <a:pt x="1257" y="14053"/>
                  </a:lnTo>
                  <a:lnTo>
                    <a:pt x="1278" y="14091"/>
                  </a:lnTo>
                  <a:lnTo>
                    <a:pt x="1299" y="14130"/>
                  </a:lnTo>
                  <a:lnTo>
                    <a:pt x="1321" y="14167"/>
                  </a:lnTo>
                  <a:lnTo>
                    <a:pt x="1343" y="14203"/>
                  </a:lnTo>
                  <a:lnTo>
                    <a:pt x="1367" y="14239"/>
                  </a:lnTo>
                  <a:lnTo>
                    <a:pt x="1393" y="14274"/>
                  </a:lnTo>
                  <a:lnTo>
                    <a:pt x="1418" y="14310"/>
                  </a:lnTo>
                  <a:lnTo>
                    <a:pt x="1444" y="14344"/>
                  </a:lnTo>
                  <a:lnTo>
                    <a:pt x="1471" y="14377"/>
                  </a:lnTo>
                  <a:lnTo>
                    <a:pt x="1498" y="14410"/>
                  </a:lnTo>
                  <a:lnTo>
                    <a:pt x="1527" y="14442"/>
                  </a:lnTo>
                  <a:lnTo>
                    <a:pt x="1557" y="14475"/>
                  </a:lnTo>
                  <a:lnTo>
                    <a:pt x="1587" y="14505"/>
                  </a:lnTo>
                  <a:lnTo>
                    <a:pt x="1589" y="14507"/>
                  </a:lnTo>
                  <a:lnTo>
                    <a:pt x="1619" y="14537"/>
                  </a:lnTo>
                  <a:lnTo>
                    <a:pt x="1651" y="14566"/>
                  </a:lnTo>
                  <a:lnTo>
                    <a:pt x="1683" y="14595"/>
                  </a:lnTo>
                  <a:lnTo>
                    <a:pt x="1717" y="14623"/>
                  </a:lnTo>
                  <a:lnTo>
                    <a:pt x="1750" y="14650"/>
                  </a:lnTo>
                  <a:lnTo>
                    <a:pt x="1784" y="14676"/>
                  </a:lnTo>
                  <a:lnTo>
                    <a:pt x="1819" y="14701"/>
                  </a:lnTo>
                  <a:lnTo>
                    <a:pt x="1854" y="14726"/>
                  </a:lnTo>
                  <a:lnTo>
                    <a:pt x="1891" y="14750"/>
                  </a:lnTo>
                  <a:lnTo>
                    <a:pt x="1927" y="14772"/>
                  </a:lnTo>
                  <a:lnTo>
                    <a:pt x="1964" y="14794"/>
                  </a:lnTo>
                  <a:lnTo>
                    <a:pt x="2002" y="14816"/>
                  </a:lnTo>
                  <a:lnTo>
                    <a:pt x="2041" y="14837"/>
                  </a:lnTo>
                  <a:lnTo>
                    <a:pt x="2080" y="14856"/>
                  </a:lnTo>
                  <a:lnTo>
                    <a:pt x="2119" y="14874"/>
                  </a:lnTo>
                  <a:lnTo>
                    <a:pt x="2159" y="14892"/>
                  </a:lnTo>
                  <a:lnTo>
                    <a:pt x="2200" y="14908"/>
                  </a:lnTo>
                  <a:lnTo>
                    <a:pt x="2241" y="14924"/>
                  </a:lnTo>
                  <a:lnTo>
                    <a:pt x="2282" y="14938"/>
                  </a:lnTo>
                  <a:lnTo>
                    <a:pt x="2324" y="14952"/>
                  </a:lnTo>
                  <a:lnTo>
                    <a:pt x="2367" y="14965"/>
                  </a:lnTo>
                  <a:lnTo>
                    <a:pt x="2410" y="14977"/>
                  </a:lnTo>
                  <a:lnTo>
                    <a:pt x="2453" y="14987"/>
                  </a:lnTo>
                  <a:lnTo>
                    <a:pt x="2496" y="14997"/>
                  </a:lnTo>
                  <a:lnTo>
                    <a:pt x="2541" y="15005"/>
                  </a:lnTo>
                  <a:lnTo>
                    <a:pt x="2585" y="15013"/>
                  </a:lnTo>
                  <a:lnTo>
                    <a:pt x="2630" y="15019"/>
                  </a:lnTo>
                  <a:lnTo>
                    <a:pt x="2675" y="15024"/>
                  </a:lnTo>
                  <a:lnTo>
                    <a:pt x="2720" y="15028"/>
                  </a:lnTo>
                  <a:lnTo>
                    <a:pt x="2766" y="15031"/>
                  </a:lnTo>
                  <a:lnTo>
                    <a:pt x="2812" y="15033"/>
                  </a:lnTo>
                  <a:lnTo>
                    <a:pt x="2859" y="15033"/>
                  </a:lnTo>
                  <a:close/>
                  <a:moveTo>
                    <a:pt x="2859" y="0"/>
                  </a:moveTo>
                  <a:lnTo>
                    <a:pt x="3203" y="0"/>
                  </a:lnTo>
                  <a:lnTo>
                    <a:pt x="3277" y="1"/>
                  </a:lnTo>
                  <a:lnTo>
                    <a:pt x="3350" y="4"/>
                  </a:lnTo>
                  <a:lnTo>
                    <a:pt x="3422" y="8"/>
                  </a:lnTo>
                  <a:lnTo>
                    <a:pt x="3495" y="15"/>
                  </a:lnTo>
                  <a:lnTo>
                    <a:pt x="3566" y="23"/>
                  </a:lnTo>
                  <a:lnTo>
                    <a:pt x="3637" y="33"/>
                  </a:lnTo>
                  <a:lnTo>
                    <a:pt x="3708" y="44"/>
                  </a:lnTo>
                  <a:lnTo>
                    <a:pt x="3777" y="58"/>
                  </a:lnTo>
                  <a:lnTo>
                    <a:pt x="3847" y="73"/>
                  </a:lnTo>
                  <a:lnTo>
                    <a:pt x="3915" y="91"/>
                  </a:lnTo>
                  <a:lnTo>
                    <a:pt x="3984" y="109"/>
                  </a:lnTo>
                  <a:lnTo>
                    <a:pt x="4051" y="129"/>
                  </a:lnTo>
                  <a:lnTo>
                    <a:pt x="4117" y="151"/>
                  </a:lnTo>
                  <a:lnTo>
                    <a:pt x="4184" y="174"/>
                  </a:lnTo>
                  <a:lnTo>
                    <a:pt x="4249" y="199"/>
                  </a:lnTo>
                  <a:lnTo>
                    <a:pt x="4314" y="225"/>
                  </a:lnTo>
                  <a:lnTo>
                    <a:pt x="4377" y="253"/>
                  </a:lnTo>
                  <a:lnTo>
                    <a:pt x="4439" y="283"/>
                  </a:lnTo>
                  <a:lnTo>
                    <a:pt x="4502" y="314"/>
                  </a:lnTo>
                  <a:lnTo>
                    <a:pt x="4563" y="346"/>
                  </a:lnTo>
                  <a:lnTo>
                    <a:pt x="4624" y="380"/>
                  </a:lnTo>
                  <a:lnTo>
                    <a:pt x="4683" y="415"/>
                  </a:lnTo>
                  <a:lnTo>
                    <a:pt x="4741" y="452"/>
                  </a:lnTo>
                  <a:lnTo>
                    <a:pt x="4799" y="490"/>
                  </a:lnTo>
                  <a:lnTo>
                    <a:pt x="4855" y="529"/>
                  </a:lnTo>
                  <a:lnTo>
                    <a:pt x="4911" y="569"/>
                  </a:lnTo>
                  <a:lnTo>
                    <a:pt x="4966" y="612"/>
                  </a:lnTo>
                  <a:lnTo>
                    <a:pt x="5019" y="655"/>
                  </a:lnTo>
                  <a:lnTo>
                    <a:pt x="5071" y="699"/>
                  </a:lnTo>
                  <a:lnTo>
                    <a:pt x="5123" y="744"/>
                  </a:lnTo>
                  <a:lnTo>
                    <a:pt x="5173" y="791"/>
                  </a:lnTo>
                  <a:lnTo>
                    <a:pt x="5222" y="839"/>
                  </a:lnTo>
                  <a:lnTo>
                    <a:pt x="5271" y="888"/>
                  </a:lnTo>
                  <a:lnTo>
                    <a:pt x="5317" y="938"/>
                  </a:lnTo>
                  <a:lnTo>
                    <a:pt x="5362" y="990"/>
                  </a:lnTo>
                  <a:lnTo>
                    <a:pt x="5406" y="1042"/>
                  </a:lnTo>
                  <a:lnTo>
                    <a:pt x="5450" y="1095"/>
                  </a:lnTo>
                  <a:lnTo>
                    <a:pt x="5492" y="1150"/>
                  </a:lnTo>
                  <a:lnTo>
                    <a:pt x="5532" y="1205"/>
                  </a:lnTo>
                  <a:lnTo>
                    <a:pt x="5571" y="1262"/>
                  </a:lnTo>
                  <a:lnTo>
                    <a:pt x="5610" y="1320"/>
                  </a:lnTo>
                  <a:lnTo>
                    <a:pt x="5646" y="1378"/>
                  </a:lnTo>
                  <a:lnTo>
                    <a:pt x="5681" y="1437"/>
                  </a:lnTo>
                  <a:lnTo>
                    <a:pt x="5715" y="1498"/>
                  </a:lnTo>
                  <a:lnTo>
                    <a:pt x="5748" y="1559"/>
                  </a:lnTo>
                  <a:lnTo>
                    <a:pt x="5779" y="1621"/>
                  </a:lnTo>
                  <a:lnTo>
                    <a:pt x="5808" y="1684"/>
                  </a:lnTo>
                  <a:lnTo>
                    <a:pt x="5836" y="1747"/>
                  </a:lnTo>
                  <a:lnTo>
                    <a:pt x="5862" y="1811"/>
                  </a:lnTo>
                  <a:lnTo>
                    <a:pt x="5887" y="1877"/>
                  </a:lnTo>
                  <a:lnTo>
                    <a:pt x="5911" y="1943"/>
                  </a:lnTo>
                  <a:lnTo>
                    <a:pt x="5932" y="2010"/>
                  </a:lnTo>
                  <a:lnTo>
                    <a:pt x="5952" y="2077"/>
                  </a:lnTo>
                  <a:lnTo>
                    <a:pt x="5971" y="2145"/>
                  </a:lnTo>
                  <a:lnTo>
                    <a:pt x="5988" y="2214"/>
                  </a:lnTo>
                  <a:lnTo>
                    <a:pt x="6003" y="2283"/>
                  </a:lnTo>
                  <a:lnTo>
                    <a:pt x="6016" y="2353"/>
                  </a:lnTo>
                  <a:lnTo>
                    <a:pt x="6028" y="2423"/>
                  </a:lnTo>
                  <a:lnTo>
                    <a:pt x="6038" y="2494"/>
                  </a:lnTo>
                  <a:lnTo>
                    <a:pt x="6046" y="2566"/>
                  </a:lnTo>
                  <a:lnTo>
                    <a:pt x="6053" y="2638"/>
                  </a:lnTo>
                  <a:lnTo>
                    <a:pt x="6057" y="2711"/>
                  </a:lnTo>
                  <a:lnTo>
                    <a:pt x="6060" y="2783"/>
                  </a:lnTo>
                  <a:lnTo>
                    <a:pt x="6061" y="2857"/>
                  </a:lnTo>
                  <a:lnTo>
                    <a:pt x="6061" y="4999"/>
                  </a:lnTo>
                  <a:lnTo>
                    <a:pt x="9633" y="4999"/>
                  </a:lnTo>
                  <a:lnTo>
                    <a:pt x="9633" y="2857"/>
                  </a:lnTo>
                  <a:lnTo>
                    <a:pt x="9634" y="2784"/>
                  </a:lnTo>
                  <a:lnTo>
                    <a:pt x="9637" y="2711"/>
                  </a:lnTo>
                  <a:lnTo>
                    <a:pt x="9641" y="2638"/>
                  </a:lnTo>
                  <a:lnTo>
                    <a:pt x="9648" y="2567"/>
                  </a:lnTo>
                  <a:lnTo>
                    <a:pt x="9656" y="2495"/>
                  </a:lnTo>
                  <a:lnTo>
                    <a:pt x="9666" y="2424"/>
                  </a:lnTo>
                  <a:lnTo>
                    <a:pt x="9678" y="2354"/>
                  </a:lnTo>
                  <a:lnTo>
                    <a:pt x="9691" y="2284"/>
                  </a:lnTo>
                  <a:lnTo>
                    <a:pt x="9706" y="2215"/>
                  </a:lnTo>
                  <a:lnTo>
                    <a:pt x="9723" y="2146"/>
                  </a:lnTo>
                  <a:lnTo>
                    <a:pt x="9741" y="2078"/>
                  </a:lnTo>
                  <a:lnTo>
                    <a:pt x="9762" y="2011"/>
                  </a:lnTo>
                  <a:lnTo>
                    <a:pt x="9783" y="1944"/>
                  </a:lnTo>
                  <a:lnTo>
                    <a:pt x="9807" y="1879"/>
                  </a:lnTo>
                  <a:lnTo>
                    <a:pt x="9832" y="1813"/>
                  </a:lnTo>
                  <a:lnTo>
                    <a:pt x="9858" y="1749"/>
                  </a:lnTo>
                  <a:lnTo>
                    <a:pt x="9886" y="1686"/>
                  </a:lnTo>
                  <a:lnTo>
                    <a:pt x="9915" y="1622"/>
                  </a:lnTo>
                  <a:lnTo>
                    <a:pt x="9946" y="1561"/>
                  </a:lnTo>
                  <a:lnTo>
                    <a:pt x="9979" y="1500"/>
                  </a:lnTo>
                  <a:lnTo>
                    <a:pt x="10013" y="1439"/>
                  </a:lnTo>
                  <a:lnTo>
                    <a:pt x="10048" y="1380"/>
                  </a:lnTo>
                  <a:lnTo>
                    <a:pt x="10085" y="1322"/>
                  </a:lnTo>
                  <a:lnTo>
                    <a:pt x="10123" y="1263"/>
                  </a:lnTo>
                  <a:lnTo>
                    <a:pt x="10162" y="1207"/>
                  </a:lnTo>
                  <a:lnTo>
                    <a:pt x="10203" y="1152"/>
                  </a:lnTo>
                  <a:lnTo>
                    <a:pt x="10244" y="1097"/>
                  </a:lnTo>
                  <a:lnTo>
                    <a:pt x="10288" y="1044"/>
                  </a:lnTo>
                  <a:lnTo>
                    <a:pt x="10332" y="991"/>
                  </a:lnTo>
                  <a:lnTo>
                    <a:pt x="10378" y="939"/>
                  </a:lnTo>
                  <a:lnTo>
                    <a:pt x="10424" y="889"/>
                  </a:lnTo>
                  <a:lnTo>
                    <a:pt x="10473" y="840"/>
                  </a:lnTo>
                  <a:lnTo>
                    <a:pt x="10472" y="839"/>
                  </a:lnTo>
                  <a:lnTo>
                    <a:pt x="10521" y="791"/>
                  </a:lnTo>
                  <a:lnTo>
                    <a:pt x="10571" y="744"/>
                  </a:lnTo>
                  <a:lnTo>
                    <a:pt x="10623" y="699"/>
                  </a:lnTo>
                  <a:lnTo>
                    <a:pt x="10675" y="655"/>
                  </a:lnTo>
                  <a:lnTo>
                    <a:pt x="10728" y="612"/>
                  </a:lnTo>
                  <a:lnTo>
                    <a:pt x="10783" y="569"/>
                  </a:lnTo>
                  <a:lnTo>
                    <a:pt x="10839" y="529"/>
                  </a:lnTo>
                  <a:lnTo>
                    <a:pt x="10895" y="490"/>
                  </a:lnTo>
                  <a:lnTo>
                    <a:pt x="10953" y="452"/>
                  </a:lnTo>
                  <a:lnTo>
                    <a:pt x="11011" y="415"/>
                  </a:lnTo>
                  <a:lnTo>
                    <a:pt x="11070" y="380"/>
                  </a:lnTo>
                  <a:lnTo>
                    <a:pt x="11131" y="346"/>
                  </a:lnTo>
                  <a:lnTo>
                    <a:pt x="11192" y="314"/>
                  </a:lnTo>
                  <a:lnTo>
                    <a:pt x="11254" y="283"/>
                  </a:lnTo>
                  <a:lnTo>
                    <a:pt x="11317" y="253"/>
                  </a:lnTo>
                  <a:lnTo>
                    <a:pt x="11380" y="225"/>
                  </a:lnTo>
                  <a:lnTo>
                    <a:pt x="11445" y="199"/>
                  </a:lnTo>
                  <a:lnTo>
                    <a:pt x="11510" y="174"/>
                  </a:lnTo>
                  <a:lnTo>
                    <a:pt x="11577" y="151"/>
                  </a:lnTo>
                  <a:lnTo>
                    <a:pt x="11643" y="129"/>
                  </a:lnTo>
                  <a:lnTo>
                    <a:pt x="11710" y="109"/>
                  </a:lnTo>
                  <a:lnTo>
                    <a:pt x="11779" y="91"/>
                  </a:lnTo>
                  <a:lnTo>
                    <a:pt x="11847" y="73"/>
                  </a:lnTo>
                  <a:lnTo>
                    <a:pt x="11917" y="58"/>
                  </a:lnTo>
                  <a:lnTo>
                    <a:pt x="11986" y="44"/>
                  </a:lnTo>
                  <a:lnTo>
                    <a:pt x="12057" y="33"/>
                  </a:lnTo>
                  <a:lnTo>
                    <a:pt x="12128" y="23"/>
                  </a:lnTo>
                  <a:lnTo>
                    <a:pt x="12199" y="15"/>
                  </a:lnTo>
                  <a:lnTo>
                    <a:pt x="12272" y="8"/>
                  </a:lnTo>
                  <a:lnTo>
                    <a:pt x="12344" y="4"/>
                  </a:lnTo>
                  <a:lnTo>
                    <a:pt x="12417" y="1"/>
                  </a:lnTo>
                  <a:lnTo>
                    <a:pt x="12491" y="0"/>
                  </a:lnTo>
                  <a:lnTo>
                    <a:pt x="12835" y="0"/>
                  </a:lnTo>
                  <a:lnTo>
                    <a:pt x="12910" y="1"/>
                  </a:lnTo>
                  <a:lnTo>
                    <a:pt x="12982" y="4"/>
                  </a:lnTo>
                  <a:lnTo>
                    <a:pt x="13055" y="8"/>
                  </a:lnTo>
                  <a:lnTo>
                    <a:pt x="13127" y="15"/>
                  </a:lnTo>
                  <a:lnTo>
                    <a:pt x="13199" y="23"/>
                  </a:lnTo>
                  <a:lnTo>
                    <a:pt x="13270" y="33"/>
                  </a:lnTo>
                  <a:lnTo>
                    <a:pt x="13340" y="44"/>
                  </a:lnTo>
                  <a:lnTo>
                    <a:pt x="13410" y="58"/>
                  </a:lnTo>
                  <a:lnTo>
                    <a:pt x="13479" y="73"/>
                  </a:lnTo>
                  <a:lnTo>
                    <a:pt x="13548" y="91"/>
                  </a:lnTo>
                  <a:lnTo>
                    <a:pt x="13616" y="109"/>
                  </a:lnTo>
                  <a:lnTo>
                    <a:pt x="13684" y="129"/>
                  </a:lnTo>
                  <a:lnTo>
                    <a:pt x="13750" y="151"/>
                  </a:lnTo>
                  <a:lnTo>
                    <a:pt x="13816" y="174"/>
                  </a:lnTo>
                  <a:lnTo>
                    <a:pt x="13882" y="199"/>
                  </a:lnTo>
                  <a:lnTo>
                    <a:pt x="13946" y="225"/>
                  </a:lnTo>
                  <a:lnTo>
                    <a:pt x="14010" y="253"/>
                  </a:lnTo>
                  <a:lnTo>
                    <a:pt x="14072" y="283"/>
                  </a:lnTo>
                  <a:lnTo>
                    <a:pt x="14134" y="314"/>
                  </a:lnTo>
                  <a:lnTo>
                    <a:pt x="14196" y="346"/>
                  </a:lnTo>
                  <a:lnTo>
                    <a:pt x="14256" y="380"/>
                  </a:lnTo>
                  <a:lnTo>
                    <a:pt x="14315" y="415"/>
                  </a:lnTo>
                  <a:lnTo>
                    <a:pt x="14374" y="452"/>
                  </a:lnTo>
                  <a:lnTo>
                    <a:pt x="14431" y="490"/>
                  </a:lnTo>
                  <a:lnTo>
                    <a:pt x="14488" y="529"/>
                  </a:lnTo>
                  <a:lnTo>
                    <a:pt x="14544" y="569"/>
                  </a:lnTo>
                  <a:lnTo>
                    <a:pt x="14598" y="612"/>
                  </a:lnTo>
                  <a:lnTo>
                    <a:pt x="14652" y="655"/>
                  </a:lnTo>
                  <a:lnTo>
                    <a:pt x="14704" y="699"/>
                  </a:lnTo>
                  <a:lnTo>
                    <a:pt x="14755" y="744"/>
                  </a:lnTo>
                  <a:lnTo>
                    <a:pt x="14806" y="791"/>
                  </a:lnTo>
                  <a:lnTo>
                    <a:pt x="14855" y="839"/>
                  </a:lnTo>
                  <a:lnTo>
                    <a:pt x="14903" y="888"/>
                  </a:lnTo>
                  <a:lnTo>
                    <a:pt x="14949" y="938"/>
                  </a:lnTo>
                  <a:lnTo>
                    <a:pt x="14995" y="990"/>
                  </a:lnTo>
                  <a:lnTo>
                    <a:pt x="15039" y="1042"/>
                  </a:lnTo>
                  <a:lnTo>
                    <a:pt x="15082" y="1095"/>
                  </a:lnTo>
                  <a:lnTo>
                    <a:pt x="15124" y="1150"/>
                  </a:lnTo>
                  <a:lnTo>
                    <a:pt x="15165" y="1205"/>
                  </a:lnTo>
                  <a:lnTo>
                    <a:pt x="15204" y="1262"/>
                  </a:lnTo>
                  <a:lnTo>
                    <a:pt x="15242" y="1320"/>
                  </a:lnTo>
                  <a:lnTo>
                    <a:pt x="15278" y="1378"/>
                  </a:lnTo>
                  <a:lnTo>
                    <a:pt x="15314" y="1437"/>
                  </a:lnTo>
                  <a:lnTo>
                    <a:pt x="15348" y="1498"/>
                  </a:lnTo>
                  <a:lnTo>
                    <a:pt x="15380" y="1559"/>
                  </a:lnTo>
                  <a:lnTo>
                    <a:pt x="15411" y="1621"/>
                  </a:lnTo>
                  <a:lnTo>
                    <a:pt x="15440" y="1684"/>
                  </a:lnTo>
                  <a:lnTo>
                    <a:pt x="15469" y="1747"/>
                  </a:lnTo>
                  <a:lnTo>
                    <a:pt x="15495" y="1811"/>
                  </a:lnTo>
                  <a:lnTo>
                    <a:pt x="15520" y="1877"/>
                  </a:lnTo>
                  <a:lnTo>
                    <a:pt x="15543" y="1943"/>
                  </a:lnTo>
                  <a:lnTo>
                    <a:pt x="15565" y="2010"/>
                  </a:lnTo>
                  <a:lnTo>
                    <a:pt x="15585" y="2077"/>
                  </a:lnTo>
                  <a:lnTo>
                    <a:pt x="15603" y="2145"/>
                  </a:lnTo>
                  <a:lnTo>
                    <a:pt x="15621" y="2214"/>
                  </a:lnTo>
                  <a:lnTo>
                    <a:pt x="15636" y="2283"/>
                  </a:lnTo>
                  <a:lnTo>
                    <a:pt x="15650" y="2353"/>
                  </a:lnTo>
                  <a:lnTo>
                    <a:pt x="15661" y="2423"/>
                  </a:lnTo>
                  <a:lnTo>
                    <a:pt x="15671" y="2494"/>
                  </a:lnTo>
                  <a:lnTo>
                    <a:pt x="15679" y="2566"/>
                  </a:lnTo>
                  <a:lnTo>
                    <a:pt x="15686" y="2638"/>
                  </a:lnTo>
                  <a:lnTo>
                    <a:pt x="15690" y="2711"/>
                  </a:lnTo>
                  <a:lnTo>
                    <a:pt x="15693" y="2783"/>
                  </a:lnTo>
                  <a:lnTo>
                    <a:pt x="15694" y="2857"/>
                  </a:lnTo>
                  <a:lnTo>
                    <a:pt x="15694" y="3202"/>
                  </a:lnTo>
                  <a:lnTo>
                    <a:pt x="15693" y="3276"/>
                  </a:lnTo>
                  <a:lnTo>
                    <a:pt x="15690" y="3348"/>
                  </a:lnTo>
                  <a:lnTo>
                    <a:pt x="15686" y="3421"/>
                  </a:lnTo>
                  <a:lnTo>
                    <a:pt x="15679" y="3493"/>
                  </a:lnTo>
                  <a:lnTo>
                    <a:pt x="15671" y="3565"/>
                  </a:lnTo>
                  <a:lnTo>
                    <a:pt x="15661" y="3636"/>
                  </a:lnTo>
                  <a:lnTo>
                    <a:pt x="15650" y="3706"/>
                  </a:lnTo>
                  <a:lnTo>
                    <a:pt x="15636" y="3776"/>
                  </a:lnTo>
                  <a:lnTo>
                    <a:pt x="15621" y="3845"/>
                  </a:lnTo>
                  <a:lnTo>
                    <a:pt x="15603" y="3914"/>
                  </a:lnTo>
                  <a:lnTo>
                    <a:pt x="15585" y="3982"/>
                  </a:lnTo>
                  <a:lnTo>
                    <a:pt x="15565" y="4049"/>
                  </a:lnTo>
                  <a:lnTo>
                    <a:pt x="15543" y="4116"/>
                  </a:lnTo>
                  <a:lnTo>
                    <a:pt x="15520" y="4182"/>
                  </a:lnTo>
                  <a:lnTo>
                    <a:pt x="15495" y="4248"/>
                  </a:lnTo>
                  <a:lnTo>
                    <a:pt x="15469" y="4312"/>
                  </a:lnTo>
                  <a:lnTo>
                    <a:pt x="15440" y="4375"/>
                  </a:lnTo>
                  <a:lnTo>
                    <a:pt x="15411" y="4439"/>
                  </a:lnTo>
                  <a:lnTo>
                    <a:pt x="15380" y="4500"/>
                  </a:lnTo>
                  <a:lnTo>
                    <a:pt x="15348" y="4561"/>
                  </a:lnTo>
                  <a:lnTo>
                    <a:pt x="15314" y="4622"/>
                  </a:lnTo>
                  <a:lnTo>
                    <a:pt x="15278" y="4681"/>
                  </a:lnTo>
                  <a:lnTo>
                    <a:pt x="15242" y="4739"/>
                  </a:lnTo>
                  <a:lnTo>
                    <a:pt x="15204" y="4797"/>
                  </a:lnTo>
                  <a:lnTo>
                    <a:pt x="15165" y="4853"/>
                  </a:lnTo>
                  <a:lnTo>
                    <a:pt x="15124" y="4909"/>
                  </a:lnTo>
                  <a:lnTo>
                    <a:pt x="15082" y="4964"/>
                  </a:lnTo>
                  <a:lnTo>
                    <a:pt x="15039" y="5017"/>
                  </a:lnTo>
                  <a:lnTo>
                    <a:pt x="14995" y="5069"/>
                  </a:lnTo>
                  <a:lnTo>
                    <a:pt x="14949" y="5121"/>
                  </a:lnTo>
                  <a:lnTo>
                    <a:pt x="14903" y="5171"/>
                  </a:lnTo>
                  <a:lnTo>
                    <a:pt x="14855" y="5220"/>
                  </a:lnTo>
                  <a:lnTo>
                    <a:pt x="14854" y="5219"/>
                  </a:lnTo>
                  <a:lnTo>
                    <a:pt x="14805" y="5267"/>
                  </a:lnTo>
                  <a:lnTo>
                    <a:pt x="14754" y="5314"/>
                  </a:lnTo>
                  <a:lnTo>
                    <a:pt x="14703" y="5360"/>
                  </a:lnTo>
                  <a:lnTo>
                    <a:pt x="14650" y="5404"/>
                  </a:lnTo>
                  <a:lnTo>
                    <a:pt x="14596" y="5446"/>
                  </a:lnTo>
                  <a:lnTo>
                    <a:pt x="14542" y="5489"/>
                  </a:lnTo>
                  <a:lnTo>
                    <a:pt x="14487" y="5530"/>
                  </a:lnTo>
                  <a:lnTo>
                    <a:pt x="14430" y="5569"/>
                  </a:lnTo>
                  <a:lnTo>
                    <a:pt x="14372" y="5606"/>
                  </a:lnTo>
                  <a:lnTo>
                    <a:pt x="14313" y="5644"/>
                  </a:lnTo>
                  <a:lnTo>
                    <a:pt x="14254" y="5679"/>
                  </a:lnTo>
                  <a:lnTo>
                    <a:pt x="14194" y="5712"/>
                  </a:lnTo>
                  <a:lnTo>
                    <a:pt x="14132" y="5745"/>
                  </a:lnTo>
                  <a:lnTo>
                    <a:pt x="14071" y="5775"/>
                  </a:lnTo>
                  <a:lnTo>
                    <a:pt x="14008" y="5806"/>
                  </a:lnTo>
                  <a:lnTo>
                    <a:pt x="13944" y="5834"/>
                  </a:lnTo>
                  <a:lnTo>
                    <a:pt x="13880" y="5860"/>
                  </a:lnTo>
                  <a:lnTo>
                    <a:pt x="13814" y="5885"/>
                  </a:lnTo>
                  <a:lnTo>
                    <a:pt x="13749" y="5908"/>
                  </a:lnTo>
                  <a:lnTo>
                    <a:pt x="13682" y="5929"/>
                  </a:lnTo>
                  <a:lnTo>
                    <a:pt x="13615" y="5950"/>
                  </a:lnTo>
                  <a:lnTo>
                    <a:pt x="13547" y="5968"/>
                  </a:lnTo>
                  <a:lnTo>
                    <a:pt x="13478" y="5986"/>
                  </a:lnTo>
                  <a:lnTo>
                    <a:pt x="13409" y="6001"/>
                  </a:lnTo>
                  <a:lnTo>
                    <a:pt x="13339" y="6014"/>
                  </a:lnTo>
                  <a:lnTo>
                    <a:pt x="13269" y="6026"/>
                  </a:lnTo>
                  <a:lnTo>
                    <a:pt x="13198" y="6036"/>
                  </a:lnTo>
                  <a:lnTo>
                    <a:pt x="13126" y="6044"/>
                  </a:lnTo>
                  <a:lnTo>
                    <a:pt x="13055" y="6050"/>
                  </a:lnTo>
                  <a:lnTo>
                    <a:pt x="12982" y="6055"/>
                  </a:lnTo>
                  <a:lnTo>
                    <a:pt x="12909" y="6058"/>
                  </a:lnTo>
                  <a:lnTo>
                    <a:pt x="12835" y="6059"/>
                  </a:lnTo>
                  <a:lnTo>
                    <a:pt x="10750" y="6059"/>
                  </a:lnTo>
                  <a:lnTo>
                    <a:pt x="10750" y="10034"/>
                  </a:lnTo>
                  <a:lnTo>
                    <a:pt x="12835" y="10034"/>
                  </a:lnTo>
                  <a:lnTo>
                    <a:pt x="12910" y="10035"/>
                  </a:lnTo>
                  <a:lnTo>
                    <a:pt x="12982" y="10038"/>
                  </a:lnTo>
                  <a:lnTo>
                    <a:pt x="13055" y="10043"/>
                  </a:lnTo>
                  <a:lnTo>
                    <a:pt x="13127" y="10049"/>
                  </a:lnTo>
                  <a:lnTo>
                    <a:pt x="13199" y="10057"/>
                  </a:lnTo>
                  <a:lnTo>
                    <a:pt x="13270" y="10067"/>
                  </a:lnTo>
                  <a:lnTo>
                    <a:pt x="13340" y="10079"/>
                  </a:lnTo>
                  <a:lnTo>
                    <a:pt x="13410" y="10092"/>
                  </a:lnTo>
                  <a:lnTo>
                    <a:pt x="13479" y="10107"/>
                  </a:lnTo>
                  <a:lnTo>
                    <a:pt x="13548" y="10125"/>
                  </a:lnTo>
                  <a:lnTo>
                    <a:pt x="13616" y="10144"/>
                  </a:lnTo>
                  <a:lnTo>
                    <a:pt x="13684" y="10164"/>
                  </a:lnTo>
                  <a:lnTo>
                    <a:pt x="13750" y="10185"/>
                  </a:lnTo>
                  <a:lnTo>
                    <a:pt x="13816" y="10208"/>
                  </a:lnTo>
                  <a:lnTo>
                    <a:pt x="13882" y="10233"/>
                  </a:lnTo>
                  <a:lnTo>
                    <a:pt x="13946" y="10259"/>
                  </a:lnTo>
                  <a:lnTo>
                    <a:pt x="14010" y="10287"/>
                  </a:lnTo>
                  <a:lnTo>
                    <a:pt x="14072" y="10318"/>
                  </a:lnTo>
                  <a:lnTo>
                    <a:pt x="14134" y="10348"/>
                  </a:lnTo>
                  <a:lnTo>
                    <a:pt x="14196" y="10381"/>
                  </a:lnTo>
                  <a:lnTo>
                    <a:pt x="14256" y="10414"/>
                  </a:lnTo>
                  <a:lnTo>
                    <a:pt x="14315" y="10449"/>
                  </a:lnTo>
                  <a:lnTo>
                    <a:pt x="14374" y="10486"/>
                  </a:lnTo>
                  <a:lnTo>
                    <a:pt x="14431" y="10524"/>
                  </a:lnTo>
                  <a:lnTo>
                    <a:pt x="14488" y="10563"/>
                  </a:lnTo>
                  <a:lnTo>
                    <a:pt x="14544" y="10603"/>
                  </a:lnTo>
                  <a:lnTo>
                    <a:pt x="14598" y="10646"/>
                  </a:lnTo>
                  <a:lnTo>
                    <a:pt x="14652" y="10689"/>
                  </a:lnTo>
                  <a:lnTo>
                    <a:pt x="14704" y="10733"/>
                  </a:lnTo>
                  <a:lnTo>
                    <a:pt x="14755" y="10778"/>
                  </a:lnTo>
                  <a:lnTo>
                    <a:pt x="14806" y="10826"/>
                  </a:lnTo>
                  <a:lnTo>
                    <a:pt x="14855" y="10873"/>
                  </a:lnTo>
                  <a:lnTo>
                    <a:pt x="14903" y="10922"/>
                  </a:lnTo>
                  <a:lnTo>
                    <a:pt x="14949" y="10972"/>
                  </a:lnTo>
                  <a:lnTo>
                    <a:pt x="14995" y="11024"/>
                  </a:lnTo>
                  <a:lnTo>
                    <a:pt x="15039" y="11076"/>
                  </a:lnTo>
                  <a:lnTo>
                    <a:pt x="15082" y="11129"/>
                  </a:lnTo>
                  <a:lnTo>
                    <a:pt x="15124" y="11184"/>
                  </a:lnTo>
                  <a:lnTo>
                    <a:pt x="15165" y="11240"/>
                  </a:lnTo>
                  <a:lnTo>
                    <a:pt x="15204" y="11296"/>
                  </a:lnTo>
                  <a:lnTo>
                    <a:pt x="15242" y="11354"/>
                  </a:lnTo>
                  <a:lnTo>
                    <a:pt x="15278" y="11412"/>
                  </a:lnTo>
                  <a:lnTo>
                    <a:pt x="15314" y="11471"/>
                  </a:lnTo>
                  <a:lnTo>
                    <a:pt x="15348" y="11532"/>
                  </a:lnTo>
                  <a:lnTo>
                    <a:pt x="15380" y="11593"/>
                  </a:lnTo>
                  <a:lnTo>
                    <a:pt x="15411" y="11655"/>
                  </a:lnTo>
                  <a:lnTo>
                    <a:pt x="15440" y="11718"/>
                  </a:lnTo>
                  <a:lnTo>
                    <a:pt x="15469" y="11781"/>
                  </a:lnTo>
                  <a:lnTo>
                    <a:pt x="15495" y="11845"/>
                  </a:lnTo>
                  <a:lnTo>
                    <a:pt x="15520" y="11911"/>
                  </a:lnTo>
                  <a:lnTo>
                    <a:pt x="15543" y="11977"/>
                  </a:lnTo>
                  <a:lnTo>
                    <a:pt x="15565" y="12044"/>
                  </a:lnTo>
                  <a:lnTo>
                    <a:pt x="15585" y="12111"/>
                  </a:lnTo>
                  <a:lnTo>
                    <a:pt x="15603" y="12179"/>
                  </a:lnTo>
                  <a:lnTo>
                    <a:pt x="15621" y="12248"/>
                  </a:lnTo>
                  <a:lnTo>
                    <a:pt x="15636" y="12317"/>
                  </a:lnTo>
                  <a:lnTo>
                    <a:pt x="15650" y="12388"/>
                  </a:lnTo>
                  <a:lnTo>
                    <a:pt x="15661" y="12457"/>
                  </a:lnTo>
                  <a:lnTo>
                    <a:pt x="15671" y="12528"/>
                  </a:lnTo>
                  <a:lnTo>
                    <a:pt x="15679" y="12600"/>
                  </a:lnTo>
                  <a:lnTo>
                    <a:pt x="15686" y="12672"/>
                  </a:lnTo>
                  <a:lnTo>
                    <a:pt x="15690" y="12745"/>
                  </a:lnTo>
                  <a:lnTo>
                    <a:pt x="15693" y="12817"/>
                  </a:lnTo>
                  <a:lnTo>
                    <a:pt x="15694" y="12891"/>
                  </a:lnTo>
                  <a:lnTo>
                    <a:pt x="15694" y="13236"/>
                  </a:lnTo>
                  <a:lnTo>
                    <a:pt x="15693" y="13310"/>
                  </a:lnTo>
                  <a:lnTo>
                    <a:pt x="15690" y="13382"/>
                  </a:lnTo>
                  <a:lnTo>
                    <a:pt x="15686" y="13455"/>
                  </a:lnTo>
                  <a:lnTo>
                    <a:pt x="15679" y="13527"/>
                  </a:lnTo>
                  <a:lnTo>
                    <a:pt x="15671" y="13599"/>
                  </a:lnTo>
                  <a:lnTo>
                    <a:pt x="15661" y="13670"/>
                  </a:lnTo>
                  <a:lnTo>
                    <a:pt x="15650" y="13740"/>
                  </a:lnTo>
                  <a:lnTo>
                    <a:pt x="15636" y="13811"/>
                  </a:lnTo>
                  <a:lnTo>
                    <a:pt x="15621" y="13879"/>
                  </a:lnTo>
                  <a:lnTo>
                    <a:pt x="15603" y="13949"/>
                  </a:lnTo>
                  <a:lnTo>
                    <a:pt x="15585" y="14016"/>
                  </a:lnTo>
                  <a:lnTo>
                    <a:pt x="15565" y="14083"/>
                  </a:lnTo>
                  <a:lnTo>
                    <a:pt x="15543" y="14151"/>
                  </a:lnTo>
                  <a:lnTo>
                    <a:pt x="15520" y="14216"/>
                  </a:lnTo>
                  <a:lnTo>
                    <a:pt x="15495" y="14282"/>
                  </a:lnTo>
                  <a:lnTo>
                    <a:pt x="15469" y="14346"/>
                  </a:lnTo>
                  <a:lnTo>
                    <a:pt x="15440" y="14409"/>
                  </a:lnTo>
                  <a:lnTo>
                    <a:pt x="15411" y="14473"/>
                  </a:lnTo>
                  <a:lnTo>
                    <a:pt x="15380" y="14534"/>
                  </a:lnTo>
                  <a:lnTo>
                    <a:pt x="15348" y="14595"/>
                  </a:lnTo>
                  <a:lnTo>
                    <a:pt x="15314" y="14656"/>
                  </a:lnTo>
                  <a:lnTo>
                    <a:pt x="15278" y="14715"/>
                  </a:lnTo>
                  <a:lnTo>
                    <a:pt x="15242" y="14773"/>
                  </a:lnTo>
                  <a:lnTo>
                    <a:pt x="15204" y="14831"/>
                  </a:lnTo>
                  <a:lnTo>
                    <a:pt x="15165" y="14888"/>
                  </a:lnTo>
                  <a:lnTo>
                    <a:pt x="15124" y="14943"/>
                  </a:lnTo>
                  <a:lnTo>
                    <a:pt x="15082" y="14998"/>
                  </a:lnTo>
                  <a:lnTo>
                    <a:pt x="15039" y="15051"/>
                  </a:lnTo>
                  <a:lnTo>
                    <a:pt x="14995" y="15103"/>
                  </a:lnTo>
                  <a:lnTo>
                    <a:pt x="14949" y="15155"/>
                  </a:lnTo>
                  <a:lnTo>
                    <a:pt x="14903" y="15205"/>
                  </a:lnTo>
                  <a:lnTo>
                    <a:pt x="14855" y="15254"/>
                  </a:lnTo>
                  <a:lnTo>
                    <a:pt x="14854" y="15253"/>
                  </a:lnTo>
                  <a:lnTo>
                    <a:pt x="14805" y="15301"/>
                  </a:lnTo>
                  <a:lnTo>
                    <a:pt x="14754" y="15348"/>
                  </a:lnTo>
                  <a:lnTo>
                    <a:pt x="14703" y="15394"/>
                  </a:lnTo>
                  <a:lnTo>
                    <a:pt x="14650" y="15438"/>
                  </a:lnTo>
                  <a:lnTo>
                    <a:pt x="14596" y="15481"/>
                  </a:lnTo>
                  <a:lnTo>
                    <a:pt x="14542" y="15523"/>
                  </a:lnTo>
                  <a:lnTo>
                    <a:pt x="14487" y="15564"/>
                  </a:lnTo>
                  <a:lnTo>
                    <a:pt x="14430" y="15603"/>
                  </a:lnTo>
                  <a:lnTo>
                    <a:pt x="14372" y="15641"/>
                  </a:lnTo>
                  <a:lnTo>
                    <a:pt x="14313" y="15678"/>
                  </a:lnTo>
                  <a:lnTo>
                    <a:pt x="14254" y="15713"/>
                  </a:lnTo>
                  <a:lnTo>
                    <a:pt x="14194" y="15747"/>
                  </a:lnTo>
                  <a:lnTo>
                    <a:pt x="14132" y="15779"/>
                  </a:lnTo>
                  <a:lnTo>
                    <a:pt x="14071" y="15810"/>
                  </a:lnTo>
                  <a:lnTo>
                    <a:pt x="14008" y="15840"/>
                  </a:lnTo>
                  <a:lnTo>
                    <a:pt x="13944" y="15868"/>
                  </a:lnTo>
                  <a:lnTo>
                    <a:pt x="13880" y="15894"/>
                  </a:lnTo>
                  <a:lnTo>
                    <a:pt x="13814" y="15919"/>
                  </a:lnTo>
                  <a:lnTo>
                    <a:pt x="13749" y="15942"/>
                  </a:lnTo>
                  <a:lnTo>
                    <a:pt x="13682" y="15964"/>
                  </a:lnTo>
                  <a:lnTo>
                    <a:pt x="13615" y="15984"/>
                  </a:lnTo>
                  <a:lnTo>
                    <a:pt x="13547" y="16002"/>
                  </a:lnTo>
                  <a:lnTo>
                    <a:pt x="13478" y="16020"/>
                  </a:lnTo>
                  <a:lnTo>
                    <a:pt x="13409" y="16035"/>
                  </a:lnTo>
                  <a:lnTo>
                    <a:pt x="13339" y="16049"/>
                  </a:lnTo>
                  <a:lnTo>
                    <a:pt x="13269" y="16060"/>
                  </a:lnTo>
                  <a:lnTo>
                    <a:pt x="13198" y="16070"/>
                  </a:lnTo>
                  <a:lnTo>
                    <a:pt x="13126" y="16078"/>
                  </a:lnTo>
                  <a:lnTo>
                    <a:pt x="13055" y="16085"/>
                  </a:lnTo>
                  <a:lnTo>
                    <a:pt x="12982" y="16089"/>
                  </a:lnTo>
                  <a:lnTo>
                    <a:pt x="12909" y="16092"/>
                  </a:lnTo>
                  <a:lnTo>
                    <a:pt x="12835" y="16093"/>
                  </a:lnTo>
                  <a:lnTo>
                    <a:pt x="12491" y="16093"/>
                  </a:lnTo>
                  <a:lnTo>
                    <a:pt x="12418" y="16092"/>
                  </a:lnTo>
                  <a:lnTo>
                    <a:pt x="12344" y="16089"/>
                  </a:lnTo>
                  <a:lnTo>
                    <a:pt x="12273" y="16085"/>
                  </a:lnTo>
                  <a:lnTo>
                    <a:pt x="12200" y="16078"/>
                  </a:lnTo>
                  <a:lnTo>
                    <a:pt x="12129" y="16070"/>
                  </a:lnTo>
                  <a:lnTo>
                    <a:pt x="12059" y="16060"/>
                  </a:lnTo>
                  <a:lnTo>
                    <a:pt x="11988" y="16049"/>
                  </a:lnTo>
                  <a:lnTo>
                    <a:pt x="11918" y="16035"/>
                  </a:lnTo>
                  <a:lnTo>
                    <a:pt x="11848" y="16020"/>
                  </a:lnTo>
                  <a:lnTo>
                    <a:pt x="11780" y="16002"/>
                  </a:lnTo>
                  <a:lnTo>
                    <a:pt x="11712" y="15984"/>
                  </a:lnTo>
                  <a:lnTo>
                    <a:pt x="11645" y="15964"/>
                  </a:lnTo>
                  <a:lnTo>
                    <a:pt x="11579" y="15942"/>
                  </a:lnTo>
                  <a:lnTo>
                    <a:pt x="11512" y="15919"/>
                  </a:lnTo>
                  <a:lnTo>
                    <a:pt x="11447" y="15894"/>
                  </a:lnTo>
                  <a:lnTo>
                    <a:pt x="11382" y="15868"/>
                  </a:lnTo>
                  <a:lnTo>
                    <a:pt x="11319" y="15840"/>
                  </a:lnTo>
                  <a:lnTo>
                    <a:pt x="11257" y="15810"/>
                  </a:lnTo>
                  <a:lnTo>
                    <a:pt x="11194" y="15779"/>
                  </a:lnTo>
                  <a:lnTo>
                    <a:pt x="11134" y="15747"/>
                  </a:lnTo>
                  <a:lnTo>
                    <a:pt x="11073" y="15714"/>
                  </a:lnTo>
                  <a:lnTo>
                    <a:pt x="11013" y="15679"/>
                  </a:lnTo>
                  <a:lnTo>
                    <a:pt x="10955" y="15641"/>
                  </a:lnTo>
                  <a:lnTo>
                    <a:pt x="10897" y="15603"/>
                  </a:lnTo>
                  <a:lnTo>
                    <a:pt x="10841" y="15564"/>
                  </a:lnTo>
                  <a:lnTo>
                    <a:pt x="10786" y="15524"/>
                  </a:lnTo>
                  <a:lnTo>
                    <a:pt x="10731" y="15482"/>
                  </a:lnTo>
                  <a:lnTo>
                    <a:pt x="10678" y="15439"/>
                  </a:lnTo>
                  <a:lnTo>
                    <a:pt x="10625" y="15394"/>
                  </a:lnTo>
                  <a:lnTo>
                    <a:pt x="10573" y="15349"/>
                  </a:lnTo>
                  <a:lnTo>
                    <a:pt x="10523" y="15302"/>
                  </a:lnTo>
                  <a:lnTo>
                    <a:pt x="10474" y="15254"/>
                  </a:lnTo>
                  <a:lnTo>
                    <a:pt x="10472" y="15252"/>
                  </a:lnTo>
                  <a:lnTo>
                    <a:pt x="10423" y="15203"/>
                  </a:lnTo>
                  <a:lnTo>
                    <a:pt x="10377" y="15153"/>
                  </a:lnTo>
                  <a:lnTo>
                    <a:pt x="10332" y="15101"/>
                  </a:lnTo>
                  <a:lnTo>
                    <a:pt x="10288" y="15049"/>
                  </a:lnTo>
                  <a:lnTo>
                    <a:pt x="10244" y="14995"/>
                  </a:lnTo>
                  <a:lnTo>
                    <a:pt x="10202" y="14940"/>
                  </a:lnTo>
                  <a:lnTo>
                    <a:pt x="10162" y="14885"/>
                  </a:lnTo>
                  <a:lnTo>
                    <a:pt x="10123" y="14829"/>
                  </a:lnTo>
                  <a:lnTo>
                    <a:pt x="10084" y="14771"/>
                  </a:lnTo>
                  <a:lnTo>
                    <a:pt x="10048" y="14713"/>
                  </a:lnTo>
                  <a:lnTo>
                    <a:pt x="10013" y="14654"/>
                  </a:lnTo>
                  <a:lnTo>
                    <a:pt x="9979" y="14593"/>
                  </a:lnTo>
                  <a:lnTo>
                    <a:pt x="9946" y="14532"/>
                  </a:lnTo>
                  <a:lnTo>
                    <a:pt x="9915" y="14470"/>
                  </a:lnTo>
                  <a:lnTo>
                    <a:pt x="9886" y="14407"/>
                  </a:lnTo>
                  <a:lnTo>
                    <a:pt x="9858" y="14344"/>
                  </a:lnTo>
                  <a:lnTo>
                    <a:pt x="9832" y="14280"/>
                  </a:lnTo>
                  <a:lnTo>
                    <a:pt x="9807" y="14214"/>
                  </a:lnTo>
                  <a:lnTo>
                    <a:pt x="9783" y="14149"/>
                  </a:lnTo>
                  <a:lnTo>
                    <a:pt x="9761" y="14081"/>
                  </a:lnTo>
                  <a:lnTo>
                    <a:pt x="9741" y="14014"/>
                  </a:lnTo>
                  <a:lnTo>
                    <a:pt x="9723" y="13947"/>
                  </a:lnTo>
                  <a:lnTo>
                    <a:pt x="9706" y="13878"/>
                  </a:lnTo>
                  <a:lnTo>
                    <a:pt x="9691" y="13809"/>
                  </a:lnTo>
                  <a:lnTo>
                    <a:pt x="9678" y="13738"/>
                  </a:lnTo>
                  <a:lnTo>
                    <a:pt x="9666" y="13669"/>
                  </a:lnTo>
                  <a:lnTo>
                    <a:pt x="9656" y="13598"/>
                  </a:lnTo>
                  <a:lnTo>
                    <a:pt x="9648" y="13526"/>
                  </a:lnTo>
                  <a:lnTo>
                    <a:pt x="9641" y="13455"/>
                  </a:lnTo>
                  <a:lnTo>
                    <a:pt x="9637" y="13382"/>
                  </a:lnTo>
                  <a:lnTo>
                    <a:pt x="9634" y="13309"/>
                  </a:lnTo>
                  <a:lnTo>
                    <a:pt x="9633" y="13236"/>
                  </a:lnTo>
                  <a:lnTo>
                    <a:pt x="9633" y="10920"/>
                  </a:lnTo>
                  <a:lnTo>
                    <a:pt x="6061" y="10920"/>
                  </a:lnTo>
                  <a:lnTo>
                    <a:pt x="6061" y="13236"/>
                  </a:lnTo>
                  <a:lnTo>
                    <a:pt x="6060" y="13310"/>
                  </a:lnTo>
                  <a:lnTo>
                    <a:pt x="6057" y="13382"/>
                  </a:lnTo>
                  <a:lnTo>
                    <a:pt x="6053" y="13455"/>
                  </a:lnTo>
                  <a:lnTo>
                    <a:pt x="6046" y="13527"/>
                  </a:lnTo>
                  <a:lnTo>
                    <a:pt x="6038" y="13599"/>
                  </a:lnTo>
                  <a:lnTo>
                    <a:pt x="6028" y="13670"/>
                  </a:lnTo>
                  <a:lnTo>
                    <a:pt x="6016" y="13740"/>
                  </a:lnTo>
                  <a:lnTo>
                    <a:pt x="6003" y="13811"/>
                  </a:lnTo>
                  <a:lnTo>
                    <a:pt x="5988" y="13879"/>
                  </a:lnTo>
                  <a:lnTo>
                    <a:pt x="5971" y="13949"/>
                  </a:lnTo>
                  <a:lnTo>
                    <a:pt x="5952" y="14016"/>
                  </a:lnTo>
                  <a:lnTo>
                    <a:pt x="5932" y="14083"/>
                  </a:lnTo>
                  <a:lnTo>
                    <a:pt x="5911" y="14151"/>
                  </a:lnTo>
                  <a:lnTo>
                    <a:pt x="5887" y="14216"/>
                  </a:lnTo>
                  <a:lnTo>
                    <a:pt x="5862" y="14282"/>
                  </a:lnTo>
                  <a:lnTo>
                    <a:pt x="5836" y="14346"/>
                  </a:lnTo>
                  <a:lnTo>
                    <a:pt x="5808" y="14409"/>
                  </a:lnTo>
                  <a:lnTo>
                    <a:pt x="5779" y="14473"/>
                  </a:lnTo>
                  <a:lnTo>
                    <a:pt x="5748" y="14534"/>
                  </a:lnTo>
                  <a:lnTo>
                    <a:pt x="5715" y="14595"/>
                  </a:lnTo>
                  <a:lnTo>
                    <a:pt x="5681" y="14656"/>
                  </a:lnTo>
                  <a:lnTo>
                    <a:pt x="5646" y="14715"/>
                  </a:lnTo>
                  <a:lnTo>
                    <a:pt x="5610" y="14773"/>
                  </a:lnTo>
                  <a:lnTo>
                    <a:pt x="5571" y="14831"/>
                  </a:lnTo>
                  <a:lnTo>
                    <a:pt x="5532" y="14888"/>
                  </a:lnTo>
                  <a:lnTo>
                    <a:pt x="5492" y="14943"/>
                  </a:lnTo>
                  <a:lnTo>
                    <a:pt x="5450" y="14998"/>
                  </a:lnTo>
                  <a:lnTo>
                    <a:pt x="5406" y="15051"/>
                  </a:lnTo>
                  <a:lnTo>
                    <a:pt x="5362" y="15103"/>
                  </a:lnTo>
                  <a:lnTo>
                    <a:pt x="5317" y="15155"/>
                  </a:lnTo>
                  <a:lnTo>
                    <a:pt x="5271" y="15205"/>
                  </a:lnTo>
                  <a:lnTo>
                    <a:pt x="5222" y="15254"/>
                  </a:lnTo>
                  <a:lnTo>
                    <a:pt x="5221" y="15253"/>
                  </a:lnTo>
                  <a:lnTo>
                    <a:pt x="5172" y="15301"/>
                  </a:lnTo>
                  <a:lnTo>
                    <a:pt x="5122" y="15348"/>
                  </a:lnTo>
                  <a:lnTo>
                    <a:pt x="5070" y="15394"/>
                  </a:lnTo>
                  <a:lnTo>
                    <a:pt x="5017" y="15438"/>
                  </a:lnTo>
                  <a:lnTo>
                    <a:pt x="4964" y="15481"/>
                  </a:lnTo>
                  <a:lnTo>
                    <a:pt x="4909" y="15523"/>
                  </a:lnTo>
                  <a:lnTo>
                    <a:pt x="4854" y="15564"/>
                  </a:lnTo>
                  <a:lnTo>
                    <a:pt x="4797" y="15603"/>
                  </a:lnTo>
                  <a:lnTo>
                    <a:pt x="4739" y="15641"/>
                  </a:lnTo>
                  <a:lnTo>
                    <a:pt x="4681" y="15678"/>
                  </a:lnTo>
                  <a:lnTo>
                    <a:pt x="4622" y="15713"/>
                  </a:lnTo>
                  <a:lnTo>
                    <a:pt x="4561" y="15747"/>
                  </a:lnTo>
                  <a:lnTo>
                    <a:pt x="4500" y="15779"/>
                  </a:lnTo>
                  <a:lnTo>
                    <a:pt x="4438" y="15810"/>
                  </a:lnTo>
                  <a:lnTo>
                    <a:pt x="4375" y="15840"/>
                  </a:lnTo>
                  <a:lnTo>
                    <a:pt x="4312" y="15868"/>
                  </a:lnTo>
                  <a:lnTo>
                    <a:pt x="4247" y="15894"/>
                  </a:lnTo>
                  <a:lnTo>
                    <a:pt x="4182" y="15919"/>
                  </a:lnTo>
                  <a:lnTo>
                    <a:pt x="4115" y="15942"/>
                  </a:lnTo>
                  <a:lnTo>
                    <a:pt x="4049" y="15964"/>
                  </a:lnTo>
                  <a:lnTo>
                    <a:pt x="3982" y="15984"/>
                  </a:lnTo>
                  <a:lnTo>
                    <a:pt x="3914" y="16002"/>
                  </a:lnTo>
                  <a:lnTo>
                    <a:pt x="3846" y="16020"/>
                  </a:lnTo>
                  <a:lnTo>
                    <a:pt x="3776" y="16035"/>
                  </a:lnTo>
                  <a:lnTo>
                    <a:pt x="3707" y="16049"/>
                  </a:lnTo>
                  <a:lnTo>
                    <a:pt x="3636" y="16060"/>
                  </a:lnTo>
                  <a:lnTo>
                    <a:pt x="3565" y="16070"/>
                  </a:lnTo>
                  <a:lnTo>
                    <a:pt x="3494" y="16078"/>
                  </a:lnTo>
                  <a:lnTo>
                    <a:pt x="3421" y="16085"/>
                  </a:lnTo>
                  <a:lnTo>
                    <a:pt x="3350" y="16089"/>
                  </a:lnTo>
                  <a:lnTo>
                    <a:pt x="3276" y="16092"/>
                  </a:lnTo>
                  <a:lnTo>
                    <a:pt x="3203" y="16093"/>
                  </a:lnTo>
                  <a:lnTo>
                    <a:pt x="2859" y="16093"/>
                  </a:lnTo>
                  <a:lnTo>
                    <a:pt x="2785" y="16092"/>
                  </a:lnTo>
                  <a:lnTo>
                    <a:pt x="2712" y="16089"/>
                  </a:lnTo>
                  <a:lnTo>
                    <a:pt x="2639" y="16085"/>
                  </a:lnTo>
                  <a:lnTo>
                    <a:pt x="2568" y="16078"/>
                  </a:lnTo>
                  <a:lnTo>
                    <a:pt x="2496" y="16070"/>
                  </a:lnTo>
                  <a:lnTo>
                    <a:pt x="2425" y="16060"/>
                  </a:lnTo>
                  <a:lnTo>
                    <a:pt x="2356" y="16049"/>
                  </a:lnTo>
                  <a:lnTo>
                    <a:pt x="2285" y="16035"/>
                  </a:lnTo>
                  <a:lnTo>
                    <a:pt x="2216" y="16020"/>
                  </a:lnTo>
                  <a:lnTo>
                    <a:pt x="2147" y="16002"/>
                  </a:lnTo>
                  <a:lnTo>
                    <a:pt x="2080" y="15984"/>
                  </a:lnTo>
                  <a:lnTo>
                    <a:pt x="2012" y="15964"/>
                  </a:lnTo>
                  <a:lnTo>
                    <a:pt x="1945" y="15942"/>
                  </a:lnTo>
                  <a:lnTo>
                    <a:pt x="1880" y="15919"/>
                  </a:lnTo>
                  <a:lnTo>
                    <a:pt x="1814" y="15894"/>
                  </a:lnTo>
                  <a:lnTo>
                    <a:pt x="1750" y="15868"/>
                  </a:lnTo>
                  <a:lnTo>
                    <a:pt x="1686" y="15840"/>
                  </a:lnTo>
                  <a:lnTo>
                    <a:pt x="1624" y="15810"/>
                  </a:lnTo>
                  <a:lnTo>
                    <a:pt x="1562" y="15779"/>
                  </a:lnTo>
                  <a:lnTo>
                    <a:pt x="1500" y="15747"/>
                  </a:lnTo>
                  <a:lnTo>
                    <a:pt x="1440" y="15714"/>
                  </a:lnTo>
                  <a:lnTo>
                    <a:pt x="1381" y="15679"/>
                  </a:lnTo>
                  <a:lnTo>
                    <a:pt x="1322" y="15641"/>
                  </a:lnTo>
                  <a:lnTo>
                    <a:pt x="1265" y="15603"/>
                  </a:lnTo>
                  <a:lnTo>
                    <a:pt x="1208" y="15564"/>
                  </a:lnTo>
                  <a:lnTo>
                    <a:pt x="1153" y="15524"/>
                  </a:lnTo>
                  <a:lnTo>
                    <a:pt x="1099" y="15482"/>
                  </a:lnTo>
                  <a:lnTo>
                    <a:pt x="1044" y="15439"/>
                  </a:lnTo>
                  <a:lnTo>
                    <a:pt x="992" y="15394"/>
                  </a:lnTo>
                  <a:lnTo>
                    <a:pt x="941" y="15349"/>
                  </a:lnTo>
                  <a:lnTo>
                    <a:pt x="891" y="15302"/>
                  </a:lnTo>
                  <a:lnTo>
                    <a:pt x="841" y="15254"/>
                  </a:lnTo>
                  <a:lnTo>
                    <a:pt x="839" y="15252"/>
                  </a:lnTo>
                  <a:lnTo>
                    <a:pt x="791" y="15203"/>
                  </a:lnTo>
                  <a:lnTo>
                    <a:pt x="745" y="15153"/>
                  </a:lnTo>
                  <a:lnTo>
                    <a:pt x="699" y="15101"/>
                  </a:lnTo>
                  <a:lnTo>
                    <a:pt x="654" y="15049"/>
                  </a:lnTo>
                  <a:lnTo>
                    <a:pt x="611" y="14995"/>
                  </a:lnTo>
                  <a:lnTo>
                    <a:pt x="570" y="14940"/>
                  </a:lnTo>
                  <a:lnTo>
                    <a:pt x="529" y="14885"/>
                  </a:lnTo>
                  <a:lnTo>
                    <a:pt x="490" y="14829"/>
                  </a:lnTo>
                  <a:lnTo>
                    <a:pt x="452" y="14771"/>
                  </a:lnTo>
                  <a:lnTo>
                    <a:pt x="415" y="14713"/>
                  </a:lnTo>
                  <a:lnTo>
                    <a:pt x="380" y="14654"/>
                  </a:lnTo>
                  <a:lnTo>
                    <a:pt x="346" y="14593"/>
                  </a:lnTo>
                  <a:lnTo>
                    <a:pt x="314" y="14532"/>
                  </a:lnTo>
                  <a:lnTo>
                    <a:pt x="283" y="14470"/>
                  </a:lnTo>
                  <a:lnTo>
                    <a:pt x="254" y="14407"/>
                  </a:lnTo>
                  <a:lnTo>
                    <a:pt x="225" y="14344"/>
                  </a:lnTo>
                  <a:lnTo>
                    <a:pt x="199" y="14280"/>
                  </a:lnTo>
                  <a:lnTo>
                    <a:pt x="174" y="14214"/>
                  </a:lnTo>
                  <a:lnTo>
                    <a:pt x="151" y="14149"/>
                  </a:lnTo>
                  <a:lnTo>
                    <a:pt x="129" y="14081"/>
                  </a:lnTo>
                  <a:lnTo>
                    <a:pt x="109" y="14014"/>
                  </a:lnTo>
                  <a:lnTo>
                    <a:pt x="91" y="13947"/>
                  </a:lnTo>
                  <a:lnTo>
                    <a:pt x="73" y="13878"/>
                  </a:lnTo>
                  <a:lnTo>
                    <a:pt x="58" y="13809"/>
                  </a:lnTo>
                  <a:lnTo>
                    <a:pt x="44" y="13738"/>
                  </a:lnTo>
                  <a:lnTo>
                    <a:pt x="33" y="13669"/>
                  </a:lnTo>
                  <a:lnTo>
                    <a:pt x="23" y="13598"/>
                  </a:lnTo>
                  <a:lnTo>
                    <a:pt x="15" y="13526"/>
                  </a:lnTo>
                  <a:lnTo>
                    <a:pt x="8" y="13455"/>
                  </a:lnTo>
                  <a:lnTo>
                    <a:pt x="4" y="13382"/>
                  </a:lnTo>
                  <a:lnTo>
                    <a:pt x="1" y="13309"/>
                  </a:lnTo>
                  <a:lnTo>
                    <a:pt x="0" y="13236"/>
                  </a:lnTo>
                  <a:lnTo>
                    <a:pt x="0" y="12891"/>
                  </a:lnTo>
                  <a:lnTo>
                    <a:pt x="1" y="12818"/>
                  </a:lnTo>
                  <a:lnTo>
                    <a:pt x="4" y="12746"/>
                  </a:lnTo>
                  <a:lnTo>
                    <a:pt x="8" y="12673"/>
                  </a:lnTo>
                  <a:lnTo>
                    <a:pt x="15" y="12601"/>
                  </a:lnTo>
                  <a:lnTo>
                    <a:pt x="23" y="12529"/>
                  </a:lnTo>
                  <a:lnTo>
                    <a:pt x="33" y="12458"/>
                  </a:lnTo>
                  <a:lnTo>
                    <a:pt x="44" y="12388"/>
                  </a:lnTo>
                  <a:lnTo>
                    <a:pt x="58" y="12318"/>
                  </a:lnTo>
                  <a:lnTo>
                    <a:pt x="73" y="12249"/>
                  </a:lnTo>
                  <a:lnTo>
                    <a:pt x="91" y="12180"/>
                  </a:lnTo>
                  <a:lnTo>
                    <a:pt x="109" y="12113"/>
                  </a:lnTo>
                  <a:lnTo>
                    <a:pt x="129" y="12046"/>
                  </a:lnTo>
                  <a:lnTo>
                    <a:pt x="151" y="11979"/>
                  </a:lnTo>
                  <a:lnTo>
                    <a:pt x="174" y="11913"/>
                  </a:lnTo>
                  <a:lnTo>
                    <a:pt x="199" y="11847"/>
                  </a:lnTo>
                  <a:lnTo>
                    <a:pt x="225" y="11783"/>
                  </a:lnTo>
                  <a:lnTo>
                    <a:pt x="254" y="11720"/>
                  </a:lnTo>
                  <a:lnTo>
                    <a:pt x="283" y="11657"/>
                  </a:lnTo>
                  <a:lnTo>
                    <a:pt x="314" y="11595"/>
                  </a:lnTo>
                  <a:lnTo>
                    <a:pt x="346" y="11534"/>
                  </a:lnTo>
                  <a:lnTo>
                    <a:pt x="380" y="11473"/>
                  </a:lnTo>
                  <a:lnTo>
                    <a:pt x="416" y="11414"/>
                  </a:lnTo>
                  <a:lnTo>
                    <a:pt x="452" y="11356"/>
                  </a:lnTo>
                  <a:lnTo>
                    <a:pt x="490" y="11298"/>
                  </a:lnTo>
                  <a:lnTo>
                    <a:pt x="529" y="11241"/>
                  </a:lnTo>
                  <a:lnTo>
                    <a:pt x="571" y="11186"/>
                  </a:lnTo>
                  <a:lnTo>
                    <a:pt x="612" y="11131"/>
                  </a:lnTo>
                  <a:lnTo>
                    <a:pt x="655" y="11078"/>
                  </a:lnTo>
                  <a:lnTo>
                    <a:pt x="699" y="11025"/>
                  </a:lnTo>
                  <a:lnTo>
                    <a:pt x="746" y="10973"/>
                  </a:lnTo>
                  <a:lnTo>
                    <a:pt x="792" y="10923"/>
                  </a:lnTo>
                  <a:lnTo>
                    <a:pt x="840" y="10875"/>
                  </a:lnTo>
                  <a:lnTo>
                    <a:pt x="839" y="10873"/>
                  </a:lnTo>
                  <a:lnTo>
                    <a:pt x="888" y="10826"/>
                  </a:lnTo>
                  <a:lnTo>
                    <a:pt x="939" y="10778"/>
                  </a:lnTo>
                  <a:lnTo>
                    <a:pt x="990" y="10733"/>
                  </a:lnTo>
                  <a:lnTo>
                    <a:pt x="1042" y="10689"/>
                  </a:lnTo>
                  <a:lnTo>
                    <a:pt x="1096" y="10646"/>
                  </a:lnTo>
                  <a:lnTo>
                    <a:pt x="1150" y="10603"/>
                  </a:lnTo>
                  <a:lnTo>
                    <a:pt x="1206" y="10563"/>
                  </a:lnTo>
                  <a:lnTo>
                    <a:pt x="1263" y="10524"/>
                  </a:lnTo>
                  <a:lnTo>
                    <a:pt x="1320" y="10486"/>
                  </a:lnTo>
                  <a:lnTo>
                    <a:pt x="1379" y="10449"/>
                  </a:lnTo>
                  <a:lnTo>
                    <a:pt x="1438" y="10414"/>
                  </a:lnTo>
                  <a:lnTo>
                    <a:pt x="1498" y="10381"/>
                  </a:lnTo>
                  <a:lnTo>
                    <a:pt x="1560" y="10348"/>
                  </a:lnTo>
                  <a:lnTo>
                    <a:pt x="1621" y="10318"/>
                  </a:lnTo>
                  <a:lnTo>
                    <a:pt x="1684" y="10287"/>
                  </a:lnTo>
                  <a:lnTo>
                    <a:pt x="1748" y="10259"/>
                  </a:lnTo>
                  <a:lnTo>
                    <a:pt x="1812" y="10233"/>
                  </a:lnTo>
                  <a:lnTo>
                    <a:pt x="1878" y="10208"/>
                  </a:lnTo>
                  <a:lnTo>
                    <a:pt x="1943" y="10185"/>
                  </a:lnTo>
                  <a:lnTo>
                    <a:pt x="2010" y="10164"/>
                  </a:lnTo>
                  <a:lnTo>
                    <a:pt x="2078" y="10144"/>
                  </a:lnTo>
                  <a:lnTo>
                    <a:pt x="2145" y="10125"/>
                  </a:lnTo>
                  <a:lnTo>
                    <a:pt x="2215" y="10107"/>
                  </a:lnTo>
                  <a:lnTo>
                    <a:pt x="2283" y="10092"/>
                  </a:lnTo>
                  <a:lnTo>
                    <a:pt x="2354" y="10079"/>
                  </a:lnTo>
                  <a:lnTo>
                    <a:pt x="2424" y="10067"/>
                  </a:lnTo>
                  <a:lnTo>
                    <a:pt x="2495" y="10057"/>
                  </a:lnTo>
                  <a:lnTo>
                    <a:pt x="2567" y="10049"/>
                  </a:lnTo>
                  <a:lnTo>
                    <a:pt x="2639" y="10043"/>
                  </a:lnTo>
                  <a:lnTo>
                    <a:pt x="2712" y="10038"/>
                  </a:lnTo>
                  <a:lnTo>
                    <a:pt x="2784" y="10035"/>
                  </a:lnTo>
                  <a:lnTo>
                    <a:pt x="2859" y="10034"/>
                  </a:lnTo>
                  <a:lnTo>
                    <a:pt x="5032" y="10034"/>
                  </a:lnTo>
                  <a:lnTo>
                    <a:pt x="5032" y="6059"/>
                  </a:lnTo>
                  <a:lnTo>
                    <a:pt x="2859" y="6059"/>
                  </a:lnTo>
                  <a:lnTo>
                    <a:pt x="2785" y="6058"/>
                  </a:lnTo>
                  <a:lnTo>
                    <a:pt x="2712" y="6055"/>
                  </a:lnTo>
                  <a:lnTo>
                    <a:pt x="2639" y="6050"/>
                  </a:lnTo>
                  <a:lnTo>
                    <a:pt x="2568" y="6044"/>
                  </a:lnTo>
                  <a:lnTo>
                    <a:pt x="2496" y="6036"/>
                  </a:lnTo>
                  <a:lnTo>
                    <a:pt x="2425" y="6026"/>
                  </a:lnTo>
                  <a:lnTo>
                    <a:pt x="2356" y="6014"/>
                  </a:lnTo>
                  <a:lnTo>
                    <a:pt x="2285" y="6001"/>
                  </a:lnTo>
                  <a:lnTo>
                    <a:pt x="2216" y="5986"/>
                  </a:lnTo>
                  <a:lnTo>
                    <a:pt x="2147" y="5968"/>
                  </a:lnTo>
                  <a:lnTo>
                    <a:pt x="2080" y="5950"/>
                  </a:lnTo>
                  <a:lnTo>
                    <a:pt x="2012" y="5930"/>
                  </a:lnTo>
                  <a:lnTo>
                    <a:pt x="1945" y="5908"/>
                  </a:lnTo>
                  <a:lnTo>
                    <a:pt x="1880" y="5885"/>
                  </a:lnTo>
                  <a:lnTo>
                    <a:pt x="1814" y="5860"/>
                  </a:lnTo>
                  <a:lnTo>
                    <a:pt x="1750" y="5834"/>
                  </a:lnTo>
                  <a:lnTo>
                    <a:pt x="1686" y="5806"/>
                  </a:lnTo>
                  <a:lnTo>
                    <a:pt x="1624" y="5776"/>
                  </a:lnTo>
                  <a:lnTo>
                    <a:pt x="1562" y="5745"/>
                  </a:lnTo>
                  <a:lnTo>
                    <a:pt x="1500" y="5713"/>
                  </a:lnTo>
                  <a:lnTo>
                    <a:pt x="1440" y="5679"/>
                  </a:lnTo>
                  <a:lnTo>
                    <a:pt x="1381" y="5644"/>
                  </a:lnTo>
                  <a:lnTo>
                    <a:pt x="1322" y="5607"/>
                  </a:lnTo>
                  <a:lnTo>
                    <a:pt x="1265" y="5569"/>
                  </a:lnTo>
                  <a:lnTo>
                    <a:pt x="1208" y="5530"/>
                  </a:lnTo>
                  <a:lnTo>
                    <a:pt x="1153" y="5490"/>
                  </a:lnTo>
                  <a:lnTo>
                    <a:pt x="1099" y="5447"/>
                  </a:lnTo>
                  <a:lnTo>
                    <a:pt x="1044" y="5404"/>
                  </a:lnTo>
                  <a:lnTo>
                    <a:pt x="992" y="5360"/>
                  </a:lnTo>
                  <a:lnTo>
                    <a:pt x="941" y="5315"/>
                  </a:lnTo>
                  <a:lnTo>
                    <a:pt x="891" y="5267"/>
                  </a:lnTo>
                  <a:lnTo>
                    <a:pt x="841" y="5220"/>
                  </a:lnTo>
                  <a:lnTo>
                    <a:pt x="839" y="5218"/>
                  </a:lnTo>
                  <a:lnTo>
                    <a:pt x="791" y="5169"/>
                  </a:lnTo>
                  <a:lnTo>
                    <a:pt x="745" y="5119"/>
                  </a:lnTo>
                  <a:lnTo>
                    <a:pt x="699" y="5067"/>
                  </a:lnTo>
                  <a:lnTo>
                    <a:pt x="654" y="5014"/>
                  </a:lnTo>
                  <a:lnTo>
                    <a:pt x="611" y="4961"/>
                  </a:lnTo>
                  <a:lnTo>
                    <a:pt x="570" y="4906"/>
                  </a:lnTo>
                  <a:lnTo>
                    <a:pt x="529" y="4851"/>
                  </a:lnTo>
                  <a:lnTo>
                    <a:pt x="490" y="4795"/>
                  </a:lnTo>
                  <a:lnTo>
                    <a:pt x="452" y="4736"/>
                  </a:lnTo>
                  <a:lnTo>
                    <a:pt x="415" y="4679"/>
                  </a:lnTo>
                  <a:lnTo>
                    <a:pt x="380" y="4619"/>
                  </a:lnTo>
                  <a:lnTo>
                    <a:pt x="346" y="4558"/>
                  </a:lnTo>
                  <a:lnTo>
                    <a:pt x="314" y="4498"/>
                  </a:lnTo>
                  <a:lnTo>
                    <a:pt x="283" y="4436"/>
                  </a:lnTo>
                  <a:lnTo>
                    <a:pt x="254" y="4373"/>
                  </a:lnTo>
                  <a:lnTo>
                    <a:pt x="225" y="4309"/>
                  </a:lnTo>
                  <a:lnTo>
                    <a:pt x="199" y="4246"/>
                  </a:lnTo>
                  <a:lnTo>
                    <a:pt x="174" y="4180"/>
                  </a:lnTo>
                  <a:lnTo>
                    <a:pt x="151" y="4114"/>
                  </a:lnTo>
                  <a:lnTo>
                    <a:pt x="129" y="4047"/>
                  </a:lnTo>
                  <a:lnTo>
                    <a:pt x="109" y="3980"/>
                  </a:lnTo>
                  <a:lnTo>
                    <a:pt x="91" y="3913"/>
                  </a:lnTo>
                  <a:lnTo>
                    <a:pt x="73" y="3844"/>
                  </a:lnTo>
                  <a:lnTo>
                    <a:pt x="58" y="3775"/>
                  </a:lnTo>
                  <a:lnTo>
                    <a:pt x="44" y="3704"/>
                  </a:lnTo>
                  <a:lnTo>
                    <a:pt x="33" y="3634"/>
                  </a:lnTo>
                  <a:lnTo>
                    <a:pt x="23" y="3564"/>
                  </a:lnTo>
                  <a:lnTo>
                    <a:pt x="15" y="3492"/>
                  </a:lnTo>
                  <a:lnTo>
                    <a:pt x="8" y="3420"/>
                  </a:lnTo>
                  <a:lnTo>
                    <a:pt x="4" y="3347"/>
                  </a:lnTo>
                  <a:lnTo>
                    <a:pt x="1" y="3275"/>
                  </a:lnTo>
                  <a:lnTo>
                    <a:pt x="0" y="3202"/>
                  </a:lnTo>
                  <a:lnTo>
                    <a:pt x="0" y="2857"/>
                  </a:lnTo>
                  <a:lnTo>
                    <a:pt x="1" y="2784"/>
                  </a:lnTo>
                  <a:lnTo>
                    <a:pt x="4" y="2711"/>
                  </a:lnTo>
                  <a:lnTo>
                    <a:pt x="8" y="2638"/>
                  </a:lnTo>
                  <a:lnTo>
                    <a:pt x="15" y="2567"/>
                  </a:lnTo>
                  <a:lnTo>
                    <a:pt x="23" y="2495"/>
                  </a:lnTo>
                  <a:lnTo>
                    <a:pt x="33" y="2424"/>
                  </a:lnTo>
                  <a:lnTo>
                    <a:pt x="44" y="2354"/>
                  </a:lnTo>
                  <a:lnTo>
                    <a:pt x="58" y="2284"/>
                  </a:lnTo>
                  <a:lnTo>
                    <a:pt x="73" y="2215"/>
                  </a:lnTo>
                  <a:lnTo>
                    <a:pt x="91" y="2146"/>
                  </a:lnTo>
                  <a:lnTo>
                    <a:pt x="109" y="2078"/>
                  </a:lnTo>
                  <a:lnTo>
                    <a:pt x="129" y="2011"/>
                  </a:lnTo>
                  <a:lnTo>
                    <a:pt x="151" y="1944"/>
                  </a:lnTo>
                  <a:lnTo>
                    <a:pt x="174" y="1879"/>
                  </a:lnTo>
                  <a:lnTo>
                    <a:pt x="199" y="1813"/>
                  </a:lnTo>
                  <a:lnTo>
                    <a:pt x="225" y="1749"/>
                  </a:lnTo>
                  <a:lnTo>
                    <a:pt x="254" y="1686"/>
                  </a:lnTo>
                  <a:lnTo>
                    <a:pt x="283" y="1622"/>
                  </a:lnTo>
                  <a:lnTo>
                    <a:pt x="314" y="1561"/>
                  </a:lnTo>
                  <a:lnTo>
                    <a:pt x="346" y="1500"/>
                  </a:lnTo>
                  <a:lnTo>
                    <a:pt x="380" y="1439"/>
                  </a:lnTo>
                  <a:lnTo>
                    <a:pt x="416" y="1380"/>
                  </a:lnTo>
                  <a:lnTo>
                    <a:pt x="452" y="1322"/>
                  </a:lnTo>
                  <a:lnTo>
                    <a:pt x="490" y="1263"/>
                  </a:lnTo>
                  <a:lnTo>
                    <a:pt x="529" y="1207"/>
                  </a:lnTo>
                  <a:lnTo>
                    <a:pt x="571" y="1152"/>
                  </a:lnTo>
                  <a:lnTo>
                    <a:pt x="612" y="1097"/>
                  </a:lnTo>
                  <a:lnTo>
                    <a:pt x="655" y="1044"/>
                  </a:lnTo>
                  <a:lnTo>
                    <a:pt x="699" y="991"/>
                  </a:lnTo>
                  <a:lnTo>
                    <a:pt x="746" y="939"/>
                  </a:lnTo>
                  <a:lnTo>
                    <a:pt x="792" y="889"/>
                  </a:lnTo>
                  <a:lnTo>
                    <a:pt x="840" y="840"/>
                  </a:lnTo>
                  <a:lnTo>
                    <a:pt x="839" y="839"/>
                  </a:lnTo>
                  <a:lnTo>
                    <a:pt x="888" y="791"/>
                  </a:lnTo>
                  <a:lnTo>
                    <a:pt x="939" y="744"/>
                  </a:lnTo>
                  <a:lnTo>
                    <a:pt x="990" y="699"/>
                  </a:lnTo>
                  <a:lnTo>
                    <a:pt x="1042" y="655"/>
                  </a:lnTo>
                  <a:lnTo>
                    <a:pt x="1096" y="612"/>
                  </a:lnTo>
                  <a:lnTo>
                    <a:pt x="1150" y="569"/>
                  </a:lnTo>
                  <a:lnTo>
                    <a:pt x="1206" y="529"/>
                  </a:lnTo>
                  <a:lnTo>
                    <a:pt x="1263" y="490"/>
                  </a:lnTo>
                  <a:lnTo>
                    <a:pt x="1320" y="452"/>
                  </a:lnTo>
                  <a:lnTo>
                    <a:pt x="1379" y="415"/>
                  </a:lnTo>
                  <a:lnTo>
                    <a:pt x="1438" y="380"/>
                  </a:lnTo>
                  <a:lnTo>
                    <a:pt x="1498" y="346"/>
                  </a:lnTo>
                  <a:lnTo>
                    <a:pt x="1560" y="314"/>
                  </a:lnTo>
                  <a:lnTo>
                    <a:pt x="1621" y="283"/>
                  </a:lnTo>
                  <a:lnTo>
                    <a:pt x="1684" y="253"/>
                  </a:lnTo>
                  <a:lnTo>
                    <a:pt x="1748" y="225"/>
                  </a:lnTo>
                  <a:lnTo>
                    <a:pt x="1812" y="199"/>
                  </a:lnTo>
                  <a:lnTo>
                    <a:pt x="1878" y="174"/>
                  </a:lnTo>
                  <a:lnTo>
                    <a:pt x="1943" y="151"/>
                  </a:lnTo>
                  <a:lnTo>
                    <a:pt x="2010" y="129"/>
                  </a:lnTo>
                  <a:lnTo>
                    <a:pt x="2078" y="109"/>
                  </a:lnTo>
                  <a:lnTo>
                    <a:pt x="2145" y="91"/>
                  </a:lnTo>
                  <a:lnTo>
                    <a:pt x="2215" y="73"/>
                  </a:lnTo>
                  <a:lnTo>
                    <a:pt x="2283" y="58"/>
                  </a:lnTo>
                  <a:lnTo>
                    <a:pt x="2354" y="44"/>
                  </a:lnTo>
                  <a:lnTo>
                    <a:pt x="2424" y="33"/>
                  </a:lnTo>
                  <a:lnTo>
                    <a:pt x="2495" y="23"/>
                  </a:lnTo>
                  <a:lnTo>
                    <a:pt x="2567" y="15"/>
                  </a:lnTo>
                  <a:lnTo>
                    <a:pt x="2639" y="8"/>
                  </a:lnTo>
                  <a:lnTo>
                    <a:pt x="2712" y="4"/>
                  </a:lnTo>
                  <a:lnTo>
                    <a:pt x="2784" y="1"/>
                  </a:lnTo>
                  <a:lnTo>
                    <a:pt x="2859" y="0"/>
                  </a:lnTo>
                  <a:close/>
                  <a:moveTo>
                    <a:pt x="3203" y="1060"/>
                  </a:moveTo>
                  <a:lnTo>
                    <a:pt x="2859" y="1060"/>
                  </a:lnTo>
                  <a:lnTo>
                    <a:pt x="2812" y="1060"/>
                  </a:lnTo>
                  <a:lnTo>
                    <a:pt x="2766" y="1062"/>
                  </a:lnTo>
                  <a:lnTo>
                    <a:pt x="2721" y="1065"/>
                  </a:lnTo>
                  <a:lnTo>
                    <a:pt x="2676" y="1069"/>
                  </a:lnTo>
                  <a:lnTo>
                    <a:pt x="2630" y="1074"/>
                  </a:lnTo>
                  <a:lnTo>
                    <a:pt x="2586" y="1080"/>
                  </a:lnTo>
                  <a:lnTo>
                    <a:pt x="2541" y="1088"/>
                  </a:lnTo>
                  <a:lnTo>
                    <a:pt x="2497" y="1096"/>
                  </a:lnTo>
                  <a:lnTo>
                    <a:pt x="2454" y="1106"/>
                  </a:lnTo>
                  <a:lnTo>
                    <a:pt x="2411" y="1116"/>
                  </a:lnTo>
                  <a:lnTo>
                    <a:pt x="2368" y="1129"/>
                  </a:lnTo>
                  <a:lnTo>
                    <a:pt x="2325" y="1142"/>
                  </a:lnTo>
                  <a:lnTo>
                    <a:pt x="2283" y="1155"/>
                  </a:lnTo>
                  <a:lnTo>
                    <a:pt x="2242" y="1170"/>
                  </a:lnTo>
                  <a:lnTo>
                    <a:pt x="2201" y="1185"/>
                  </a:lnTo>
                  <a:lnTo>
                    <a:pt x="2160" y="1202"/>
                  </a:lnTo>
                  <a:lnTo>
                    <a:pt x="2120" y="1220"/>
                  </a:lnTo>
                  <a:lnTo>
                    <a:pt x="2081" y="1238"/>
                  </a:lnTo>
                  <a:lnTo>
                    <a:pt x="2042" y="1257"/>
                  </a:lnTo>
                  <a:lnTo>
                    <a:pt x="2003" y="1277"/>
                  </a:lnTo>
                  <a:lnTo>
                    <a:pt x="1965" y="1300"/>
                  </a:lnTo>
                  <a:lnTo>
                    <a:pt x="1928" y="1322"/>
                  </a:lnTo>
                  <a:lnTo>
                    <a:pt x="1892" y="1344"/>
                  </a:lnTo>
                  <a:lnTo>
                    <a:pt x="1855" y="1368"/>
                  </a:lnTo>
                  <a:lnTo>
                    <a:pt x="1819" y="1393"/>
                  </a:lnTo>
                  <a:lnTo>
                    <a:pt x="1784" y="1418"/>
                  </a:lnTo>
                  <a:lnTo>
                    <a:pt x="1750" y="1445"/>
                  </a:lnTo>
                  <a:lnTo>
                    <a:pt x="1717" y="1472"/>
                  </a:lnTo>
                  <a:lnTo>
                    <a:pt x="1683" y="1500"/>
                  </a:lnTo>
                  <a:lnTo>
                    <a:pt x="1651" y="1529"/>
                  </a:lnTo>
                  <a:lnTo>
                    <a:pt x="1620" y="1558"/>
                  </a:lnTo>
                  <a:lnTo>
                    <a:pt x="1589" y="1588"/>
                  </a:lnTo>
                  <a:lnTo>
                    <a:pt x="1587" y="1588"/>
                  </a:lnTo>
                  <a:lnTo>
                    <a:pt x="1557" y="1618"/>
                  </a:lnTo>
                  <a:lnTo>
                    <a:pt x="1527" y="1651"/>
                  </a:lnTo>
                  <a:lnTo>
                    <a:pt x="1498" y="1683"/>
                  </a:lnTo>
                  <a:lnTo>
                    <a:pt x="1471" y="1716"/>
                  </a:lnTo>
                  <a:lnTo>
                    <a:pt x="1444" y="1749"/>
                  </a:lnTo>
                  <a:lnTo>
                    <a:pt x="1418" y="1783"/>
                  </a:lnTo>
                  <a:lnTo>
                    <a:pt x="1393" y="1819"/>
                  </a:lnTo>
                  <a:lnTo>
                    <a:pt x="1367" y="1854"/>
                  </a:lnTo>
                  <a:lnTo>
                    <a:pt x="1343" y="1890"/>
                  </a:lnTo>
                  <a:lnTo>
                    <a:pt x="1321" y="1926"/>
                  </a:lnTo>
                  <a:lnTo>
                    <a:pt x="1299" y="1963"/>
                  </a:lnTo>
                  <a:lnTo>
                    <a:pt x="1278" y="2002"/>
                  </a:lnTo>
                  <a:lnTo>
                    <a:pt x="1257" y="2040"/>
                  </a:lnTo>
                  <a:lnTo>
                    <a:pt x="1238" y="2079"/>
                  </a:lnTo>
                  <a:lnTo>
                    <a:pt x="1220" y="2118"/>
                  </a:lnTo>
                  <a:lnTo>
                    <a:pt x="1201" y="2158"/>
                  </a:lnTo>
                  <a:lnTo>
                    <a:pt x="1185" y="2199"/>
                  </a:lnTo>
                  <a:lnTo>
                    <a:pt x="1169" y="2240"/>
                  </a:lnTo>
                  <a:lnTo>
                    <a:pt x="1155" y="2281"/>
                  </a:lnTo>
                  <a:lnTo>
                    <a:pt x="1141" y="2323"/>
                  </a:lnTo>
                  <a:lnTo>
                    <a:pt x="1128" y="2366"/>
                  </a:lnTo>
                  <a:lnTo>
                    <a:pt x="1117" y="2409"/>
                  </a:lnTo>
                  <a:lnTo>
                    <a:pt x="1107" y="2452"/>
                  </a:lnTo>
                  <a:lnTo>
                    <a:pt x="1097" y="2495"/>
                  </a:lnTo>
                  <a:lnTo>
                    <a:pt x="1089" y="2540"/>
                  </a:lnTo>
                  <a:lnTo>
                    <a:pt x="1081" y="2584"/>
                  </a:lnTo>
                  <a:lnTo>
                    <a:pt x="1075" y="2629"/>
                  </a:lnTo>
                  <a:lnTo>
                    <a:pt x="1070" y="2673"/>
                  </a:lnTo>
                  <a:lnTo>
                    <a:pt x="1066" y="2719"/>
                  </a:lnTo>
                  <a:lnTo>
                    <a:pt x="1063" y="2765"/>
                  </a:lnTo>
                  <a:lnTo>
                    <a:pt x="1061" y="2810"/>
                  </a:lnTo>
                  <a:lnTo>
                    <a:pt x="1061" y="2857"/>
                  </a:lnTo>
                  <a:lnTo>
                    <a:pt x="1061" y="3202"/>
                  </a:lnTo>
                  <a:lnTo>
                    <a:pt x="1061" y="3248"/>
                  </a:lnTo>
                  <a:lnTo>
                    <a:pt x="1063" y="3294"/>
                  </a:lnTo>
                  <a:lnTo>
                    <a:pt x="1066" y="3339"/>
                  </a:lnTo>
                  <a:lnTo>
                    <a:pt x="1070" y="3386"/>
                  </a:lnTo>
                  <a:lnTo>
                    <a:pt x="1075" y="3430"/>
                  </a:lnTo>
                  <a:lnTo>
                    <a:pt x="1081" y="3475"/>
                  </a:lnTo>
                  <a:lnTo>
                    <a:pt x="1089" y="3519"/>
                  </a:lnTo>
                  <a:lnTo>
                    <a:pt x="1097" y="3564"/>
                  </a:lnTo>
                  <a:lnTo>
                    <a:pt x="1107" y="3607"/>
                  </a:lnTo>
                  <a:lnTo>
                    <a:pt x="1117" y="3650"/>
                  </a:lnTo>
                  <a:lnTo>
                    <a:pt x="1128" y="3693"/>
                  </a:lnTo>
                  <a:lnTo>
                    <a:pt x="1141" y="3736"/>
                  </a:lnTo>
                  <a:lnTo>
                    <a:pt x="1155" y="3778"/>
                  </a:lnTo>
                  <a:lnTo>
                    <a:pt x="1169" y="3819"/>
                  </a:lnTo>
                  <a:lnTo>
                    <a:pt x="1185" y="3859"/>
                  </a:lnTo>
                  <a:lnTo>
                    <a:pt x="1201" y="3901"/>
                  </a:lnTo>
                  <a:lnTo>
                    <a:pt x="1220" y="3940"/>
                  </a:lnTo>
                  <a:lnTo>
                    <a:pt x="1238" y="3980"/>
                  </a:lnTo>
                  <a:lnTo>
                    <a:pt x="1257" y="4018"/>
                  </a:lnTo>
                  <a:lnTo>
                    <a:pt x="1278" y="4057"/>
                  </a:lnTo>
                  <a:lnTo>
                    <a:pt x="1299" y="4096"/>
                  </a:lnTo>
                  <a:lnTo>
                    <a:pt x="1321" y="4133"/>
                  </a:lnTo>
                  <a:lnTo>
                    <a:pt x="1343" y="4169"/>
                  </a:lnTo>
                  <a:lnTo>
                    <a:pt x="1367" y="4205"/>
                  </a:lnTo>
                  <a:lnTo>
                    <a:pt x="1393" y="4241"/>
                  </a:lnTo>
                  <a:lnTo>
                    <a:pt x="1418" y="4276"/>
                  </a:lnTo>
                  <a:lnTo>
                    <a:pt x="1444" y="4310"/>
                  </a:lnTo>
                  <a:lnTo>
                    <a:pt x="1471" y="4343"/>
                  </a:lnTo>
                  <a:lnTo>
                    <a:pt x="1498" y="4376"/>
                  </a:lnTo>
                  <a:lnTo>
                    <a:pt x="1527" y="4408"/>
                  </a:lnTo>
                  <a:lnTo>
                    <a:pt x="1557" y="4440"/>
                  </a:lnTo>
                  <a:lnTo>
                    <a:pt x="1587" y="4471"/>
                  </a:lnTo>
                  <a:lnTo>
                    <a:pt x="1589" y="4473"/>
                  </a:lnTo>
                  <a:lnTo>
                    <a:pt x="1619" y="4503"/>
                  </a:lnTo>
                  <a:lnTo>
                    <a:pt x="1651" y="4532"/>
                  </a:lnTo>
                  <a:lnTo>
                    <a:pt x="1683" y="4560"/>
                  </a:lnTo>
                  <a:lnTo>
                    <a:pt x="1717" y="4589"/>
                  </a:lnTo>
                  <a:lnTo>
                    <a:pt x="1750" y="4616"/>
                  </a:lnTo>
                  <a:lnTo>
                    <a:pt x="1784" y="4642"/>
                  </a:lnTo>
                  <a:lnTo>
                    <a:pt x="1819" y="4667"/>
                  </a:lnTo>
                  <a:lnTo>
                    <a:pt x="1854" y="4692"/>
                  </a:lnTo>
                  <a:lnTo>
                    <a:pt x="1891" y="4716"/>
                  </a:lnTo>
                  <a:lnTo>
                    <a:pt x="1927" y="4738"/>
                  </a:lnTo>
                  <a:lnTo>
                    <a:pt x="1964" y="4761"/>
                  </a:lnTo>
                  <a:lnTo>
                    <a:pt x="2002" y="4782"/>
                  </a:lnTo>
                  <a:lnTo>
                    <a:pt x="2041" y="4803"/>
                  </a:lnTo>
                  <a:lnTo>
                    <a:pt x="2080" y="4822"/>
                  </a:lnTo>
                  <a:lnTo>
                    <a:pt x="2119" y="4840"/>
                  </a:lnTo>
                  <a:lnTo>
                    <a:pt x="2159" y="4858"/>
                  </a:lnTo>
                  <a:lnTo>
                    <a:pt x="2200" y="4874"/>
                  </a:lnTo>
                  <a:lnTo>
                    <a:pt x="2241" y="4889"/>
                  </a:lnTo>
                  <a:lnTo>
                    <a:pt x="2282" y="4904"/>
                  </a:lnTo>
                  <a:lnTo>
                    <a:pt x="2324" y="4918"/>
                  </a:lnTo>
                  <a:lnTo>
                    <a:pt x="2367" y="4930"/>
                  </a:lnTo>
                  <a:lnTo>
                    <a:pt x="2410" y="4943"/>
                  </a:lnTo>
                  <a:lnTo>
                    <a:pt x="2453" y="4953"/>
                  </a:lnTo>
                  <a:lnTo>
                    <a:pt x="2496" y="4963"/>
                  </a:lnTo>
                  <a:lnTo>
                    <a:pt x="2541" y="4971"/>
                  </a:lnTo>
                  <a:lnTo>
                    <a:pt x="2585" y="4979"/>
                  </a:lnTo>
                  <a:lnTo>
                    <a:pt x="2630" y="4985"/>
                  </a:lnTo>
                  <a:lnTo>
                    <a:pt x="2675" y="4990"/>
                  </a:lnTo>
                  <a:lnTo>
                    <a:pt x="2720" y="4994"/>
                  </a:lnTo>
                  <a:lnTo>
                    <a:pt x="2766" y="4997"/>
                  </a:lnTo>
                  <a:lnTo>
                    <a:pt x="2812" y="4999"/>
                  </a:lnTo>
                  <a:lnTo>
                    <a:pt x="2859" y="4999"/>
                  </a:lnTo>
                  <a:lnTo>
                    <a:pt x="5001" y="4999"/>
                  </a:lnTo>
                  <a:lnTo>
                    <a:pt x="5001" y="2857"/>
                  </a:lnTo>
                  <a:lnTo>
                    <a:pt x="5001" y="2810"/>
                  </a:lnTo>
                  <a:lnTo>
                    <a:pt x="4999" y="2765"/>
                  </a:lnTo>
                  <a:lnTo>
                    <a:pt x="4996" y="2720"/>
                  </a:lnTo>
                  <a:lnTo>
                    <a:pt x="4992" y="2674"/>
                  </a:lnTo>
                  <a:lnTo>
                    <a:pt x="4987" y="2629"/>
                  </a:lnTo>
                  <a:lnTo>
                    <a:pt x="4981" y="2585"/>
                  </a:lnTo>
                  <a:lnTo>
                    <a:pt x="4973" y="2541"/>
                  </a:lnTo>
                  <a:lnTo>
                    <a:pt x="4965" y="2496"/>
                  </a:lnTo>
                  <a:lnTo>
                    <a:pt x="4955" y="2452"/>
                  </a:lnTo>
                  <a:lnTo>
                    <a:pt x="4944" y="2410"/>
                  </a:lnTo>
                  <a:lnTo>
                    <a:pt x="4932" y="2367"/>
                  </a:lnTo>
                  <a:lnTo>
                    <a:pt x="4919" y="2324"/>
                  </a:lnTo>
                  <a:lnTo>
                    <a:pt x="4906" y="2282"/>
                  </a:lnTo>
                  <a:lnTo>
                    <a:pt x="4891" y="2241"/>
                  </a:lnTo>
                  <a:lnTo>
                    <a:pt x="4875" y="2200"/>
                  </a:lnTo>
                  <a:lnTo>
                    <a:pt x="4859" y="2159"/>
                  </a:lnTo>
                  <a:lnTo>
                    <a:pt x="4841" y="2119"/>
                  </a:lnTo>
                  <a:lnTo>
                    <a:pt x="4823" y="2080"/>
                  </a:lnTo>
                  <a:lnTo>
                    <a:pt x="4804" y="2041"/>
                  </a:lnTo>
                  <a:lnTo>
                    <a:pt x="4783" y="2003"/>
                  </a:lnTo>
                  <a:lnTo>
                    <a:pt x="4761" y="1964"/>
                  </a:lnTo>
                  <a:lnTo>
                    <a:pt x="4739" y="1927"/>
                  </a:lnTo>
                  <a:lnTo>
                    <a:pt x="4716" y="1891"/>
                  </a:lnTo>
                  <a:lnTo>
                    <a:pt x="4693" y="1855"/>
                  </a:lnTo>
                  <a:lnTo>
                    <a:pt x="4668" y="1819"/>
                  </a:lnTo>
                  <a:lnTo>
                    <a:pt x="4643" y="1784"/>
                  </a:lnTo>
                  <a:lnTo>
                    <a:pt x="4616" y="1749"/>
                  </a:lnTo>
                  <a:lnTo>
                    <a:pt x="4588" y="1716"/>
                  </a:lnTo>
                  <a:lnTo>
                    <a:pt x="4561" y="1683"/>
                  </a:lnTo>
                  <a:lnTo>
                    <a:pt x="4532" y="1651"/>
                  </a:lnTo>
                  <a:lnTo>
                    <a:pt x="4503" y="1619"/>
                  </a:lnTo>
                  <a:lnTo>
                    <a:pt x="4473" y="1588"/>
                  </a:lnTo>
                  <a:lnTo>
                    <a:pt x="4441" y="1558"/>
                  </a:lnTo>
                  <a:lnTo>
                    <a:pt x="4410" y="1529"/>
                  </a:lnTo>
                  <a:lnTo>
                    <a:pt x="4378" y="1500"/>
                  </a:lnTo>
                  <a:lnTo>
                    <a:pt x="4345" y="1472"/>
                  </a:lnTo>
                  <a:lnTo>
                    <a:pt x="4312" y="1445"/>
                  </a:lnTo>
                  <a:lnTo>
                    <a:pt x="4276" y="1418"/>
                  </a:lnTo>
                  <a:lnTo>
                    <a:pt x="4242" y="1393"/>
                  </a:lnTo>
                  <a:lnTo>
                    <a:pt x="4206" y="1368"/>
                  </a:lnTo>
                  <a:lnTo>
                    <a:pt x="4170" y="1344"/>
                  </a:lnTo>
                  <a:lnTo>
                    <a:pt x="4134" y="1322"/>
                  </a:lnTo>
                  <a:lnTo>
                    <a:pt x="4096" y="1300"/>
                  </a:lnTo>
                  <a:lnTo>
                    <a:pt x="4058" y="1277"/>
                  </a:lnTo>
                  <a:lnTo>
                    <a:pt x="4020" y="1257"/>
                  </a:lnTo>
                  <a:lnTo>
                    <a:pt x="3981" y="1238"/>
                  </a:lnTo>
                  <a:lnTo>
                    <a:pt x="3941" y="1220"/>
                  </a:lnTo>
                  <a:lnTo>
                    <a:pt x="3901" y="1202"/>
                  </a:lnTo>
                  <a:lnTo>
                    <a:pt x="3861" y="1185"/>
                  </a:lnTo>
                  <a:lnTo>
                    <a:pt x="3820" y="1170"/>
                  </a:lnTo>
                  <a:lnTo>
                    <a:pt x="3777" y="1155"/>
                  </a:lnTo>
                  <a:lnTo>
                    <a:pt x="3736" y="1142"/>
                  </a:lnTo>
                  <a:lnTo>
                    <a:pt x="3694" y="1129"/>
                  </a:lnTo>
                  <a:lnTo>
                    <a:pt x="3651" y="1116"/>
                  </a:lnTo>
                  <a:lnTo>
                    <a:pt x="3607" y="1106"/>
                  </a:lnTo>
                  <a:lnTo>
                    <a:pt x="3564" y="1096"/>
                  </a:lnTo>
                  <a:lnTo>
                    <a:pt x="3520" y="1088"/>
                  </a:lnTo>
                  <a:lnTo>
                    <a:pt x="3475" y="1080"/>
                  </a:lnTo>
                  <a:lnTo>
                    <a:pt x="3431" y="1074"/>
                  </a:lnTo>
                  <a:lnTo>
                    <a:pt x="3386" y="1069"/>
                  </a:lnTo>
                  <a:lnTo>
                    <a:pt x="3341" y="1065"/>
                  </a:lnTo>
                  <a:lnTo>
                    <a:pt x="3295" y="1062"/>
                  </a:lnTo>
                  <a:lnTo>
                    <a:pt x="3249" y="1060"/>
                  </a:lnTo>
                  <a:lnTo>
                    <a:pt x="3203" y="1060"/>
                  </a:lnTo>
                  <a:close/>
                  <a:moveTo>
                    <a:pt x="12835" y="1060"/>
                  </a:moveTo>
                  <a:lnTo>
                    <a:pt x="12491" y="1060"/>
                  </a:lnTo>
                  <a:lnTo>
                    <a:pt x="12445" y="1060"/>
                  </a:lnTo>
                  <a:lnTo>
                    <a:pt x="12399" y="1062"/>
                  </a:lnTo>
                  <a:lnTo>
                    <a:pt x="12353" y="1065"/>
                  </a:lnTo>
                  <a:lnTo>
                    <a:pt x="12308" y="1069"/>
                  </a:lnTo>
                  <a:lnTo>
                    <a:pt x="12263" y="1074"/>
                  </a:lnTo>
                  <a:lnTo>
                    <a:pt x="12219" y="1080"/>
                  </a:lnTo>
                  <a:lnTo>
                    <a:pt x="12174" y="1088"/>
                  </a:lnTo>
                  <a:lnTo>
                    <a:pt x="12130" y="1096"/>
                  </a:lnTo>
                  <a:lnTo>
                    <a:pt x="12087" y="1106"/>
                  </a:lnTo>
                  <a:lnTo>
                    <a:pt x="12043" y="1116"/>
                  </a:lnTo>
                  <a:lnTo>
                    <a:pt x="12000" y="1129"/>
                  </a:lnTo>
                  <a:lnTo>
                    <a:pt x="11958" y="1142"/>
                  </a:lnTo>
                  <a:lnTo>
                    <a:pt x="11916" y="1155"/>
                  </a:lnTo>
                  <a:lnTo>
                    <a:pt x="11874" y="1170"/>
                  </a:lnTo>
                  <a:lnTo>
                    <a:pt x="11833" y="1185"/>
                  </a:lnTo>
                  <a:lnTo>
                    <a:pt x="11793" y="1202"/>
                  </a:lnTo>
                  <a:lnTo>
                    <a:pt x="11753" y="1220"/>
                  </a:lnTo>
                  <a:lnTo>
                    <a:pt x="11713" y="1238"/>
                  </a:lnTo>
                  <a:lnTo>
                    <a:pt x="11674" y="1257"/>
                  </a:lnTo>
                  <a:lnTo>
                    <a:pt x="11636" y="1277"/>
                  </a:lnTo>
                  <a:lnTo>
                    <a:pt x="11598" y="1300"/>
                  </a:lnTo>
                  <a:lnTo>
                    <a:pt x="11560" y="1322"/>
                  </a:lnTo>
                  <a:lnTo>
                    <a:pt x="11524" y="1344"/>
                  </a:lnTo>
                  <a:lnTo>
                    <a:pt x="11488" y="1368"/>
                  </a:lnTo>
                  <a:lnTo>
                    <a:pt x="11452" y="1393"/>
                  </a:lnTo>
                  <a:lnTo>
                    <a:pt x="11418" y="1418"/>
                  </a:lnTo>
                  <a:lnTo>
                    <a:pt x="11382" y="1445"/>
                  </a:lnTo>
                  <a:lnTo>
                    <a:pt x="11349" y="1472"/>
                  </a:lnTo>
                  <a:lnTo>
                    <a:pt x="11316" y="1500"/>
                  </a:lnTo>
                  <a:lnTo>
                    <a:pt x="11284" y="1529"/>
                  </a:lnTo>
                  <a:lnTo>
                    <a:pt x="11253" y="1558"/>
                  </a:lnTo>
                  <a:lnTo>
                    <a:pt x="11221" y="1588"/>
                  </a:lnTo>
                  <a:lnTo>
                    <a:pt x="11219" y="1588"/>
                  </a:lnTo>
                  <a:lnTo>
                    <a:pt x="11189" y="1618"/>
                  </a:lnTo>
                  <a:lnTo>
                    <a:pt x="11160" y="1651"/>
                  </a:lnTo>
                  <a:lnTo>
                    <a:pt x="11132" y="1683"/>
                  </a:lnTo>
                  <a:lnTo>
                    <a:pt x="11104" y="1716"/>
                  </a:lnTo>
                  <a:lnTo>
                    <a:pt x="11076" y="1749"/>
                  </a:lnTo>
                  <a:lnTo>
                    <a:pt x="11050" y="1783"/>
                  </a:lnTo>
                  <a:lnTo>
                    <a:pt x="11025" y="1819"/>
                  </a:lnTo>
                  <a:lnTo>
                    <a:pt x="11000" y="1854"/>
                  </a:lnTo>
                  <a:lnTo>
                    <a:pt x="10976" y="1890"/>
                  </a:lnTo>
                  <a:lnTo>
                    <a:pt x="10954" y="1926"/>
                  </a:lnTo>
                  <a:lnTo>
                    <a:pt x="10932" y="1963"/>
                  </a:lnTo>
                  <a:lnTo>
                    <a:pt x="10910" y="2002"/>
                  </a:lnTo>
                  <a:lnTo>
                    <a:pt x="10889" y="2040"/>
                  </a:lnTo>
                  <a:lnTo>
                    <a:pt x="10870" y="2079"/>
                  </a:lnTo>
                  <a:lnTo>
                    <a:pt x="10852" y="2118"/>
                  </a:lnTo>
                  <a:lnTo>
                    <a:pt x="10834" y="2158"/>
                  </a:lnTo>
                  <a:lnTo>
                    <a:pt x="10818" y="2199"/>
                  </a:lnTo>
                  <a:lnTo>
                    <a:pt x="10802" y="2240"/>
                  </a:lnTo>
                  <a:lnTo>
                    <a:pt x="10788" y="2281"/>
                  </a:lnTo>
                  <a:lnTo>
                    <a:pt x="10774" y="2323"/>
                  </a:lnTo>
                  <a:lnTo>
                    <a:pt x="10762" y="2366"/>
                  </a:lnTo>
                  <a:lnTo>
                    <a:pt x="10749" y="2409"/>
                  </a:lnTo>
                  <a:lnTo>
                    <a:pt x="10739" y="2452"/>
                  </a:lnTo>
                  <a:lnTo>
                    <a:pt x="10729" y="2495"/>
                  </a:lnTo>
                  <a:lnTo>
                    <a:pt x="10721" y="2540"/>
                  </a:lnTo>
                  <a:lnTo>
                    <a:pt x="10713" y="2584"/>
                  </a:lnTo>
                  <a:lnTo>
                    <a:pt x="10707" y="2629"/>
                  </a:lnTo>
                  <a:lnTo>
                    <a:pt x="10702" y="2673"/>
                  </a:lnTo>
                  <a:lnTo>
                    <a:pt x="10698" y="2719"/>
                  </a:lnTo>
                  <a:lnTo>
                    <a:pt x="10695" y="2765"/>
                  </a:lnTo>
                  <a:lnTo>
                    <a:pt x="10693" y="2810"/>
                  </a:lnTo>
                  <a:lnTo>
                    <a:pt x="10693" y="2857"/>
                  </a:lnTo>
                  <a:lnTo>
                    <a:pt x="10693" y="4999"/>
                  </a:lnTo>
                  <a:lnTo>
                    <a:pt x="10750" y="4999"/>
                  </a:lnTo>
                  <a:lnTo>
                    <a:pt x="12835" y="4999"/>
                  </a:lnTo>
                  <a:lnTo>
                    <a:pt x="12882" y="4999"/>
                  </a:lnTo>
                  <a:lnTo>
                    <a:pt x="12928" y="4997"/>
                  </a:lnTo>
                  <a:lnTo>
                    <a:pt x="12974" y="4994"/>
                  </a:lnTo>
                  <a:lnTo>
                    <a:pt x="13019" y="4990"/>
                  </a:lnTo>
                  <a:lnTo>
                    <a:pt x="13064" y="4985"/>
                  </a:lnTo>
                  <a:lnTo>
                    <a:pt x="13109" y="4979"/>
                  </a:lnTo>
                  <a:lnTo>
                    <a:pt x="13153" y="4971"/>
                  </a:lnTo>
                  <a:lnTo>
                    <a:pt x="13198" y="4963"/>
                  </a:lnTo>
                  <a:lnTo>
                    <a:pt x="13241" y="4953"/>
                  </a:lnTo>
                  <a:lnTo>
                    <a:pt x="13284" y="4943"/>
                  </a:lnTo>
                  <a:lnTo>
                    <a:pt x="13327" y="4930"/>
                  </a:lnTo>
                  <a:lnTo>
                    <a:pt x="13370" y="4918"/>
                  </a:lnTo>
                  <a:lnTo>
                    <a:pt x="13412" y="4904"/>
                  </a:lnTo>
                  <a:lnTo>
                    <a:pt x="13453" y="4889"/>
                  </a:lnTo>
                  <a:lnTo>
                    <a:pt x="13494" y="4874"/>
                  </a:lnTo>
                  <a:lnTo>
                    <a:pt x="13535" y="4858"/>
                  </a:lnTo>
                  <a:lnTo>
                    <a:pt x="13575" y="4840"/>
                  </a:lnTo>
                  <a:lnTo>
                    <a:pt x="13614" y="4822"/>
                  </a:lnTo>
                  <a:lnTo>
                    <a:pt x="13653" y="4803"/>
                  </a:lnTo>
                  <a:lnTo>
                    <a:pt x="13692" y="4782"/>
                  </a:lnTo>
                  <a:lnTo>
                    <a:pt x="13730" y="4761"/>
                  </a:lnTo>
                  <a:lnTo>
                    <a:pt x="13767" y="4738"/>
                  </a:lnTo>
                  <a:lnTo>
                    <a:pt x="13803" y="4716"/>
                  </a:lnTo>
                  <a:lnTo>
                    <a:pt x="13840" y="4692"/>
                  </a:lnTo>
                  <a:lnTo>
                    <a:pt x="13875" y="4667"/>
                  </a:lnTo>
                  <a:lnTo>
                    <a:pt x="13910" y="4642"/>
                  </a:lnTo>
                  <a:lnTo>
                    <a:pt x="13944" y="4616"/>
                  </a:lnTo>
                  <a:lnTo>
                    <a:pt x="13977" y="4589"/>
                  </a:lnTo>
                  <a:lnTo>
                    <a:pt x="14011" y="4560"/>
                  </a:lnTo>
                  <a:lnTo>
                    <a:pt x="14043" y="4532"/>
                  </a:lnTo>
                  <a:lnTo>
                    <a:pt x="14075" y="4503"/>
                  </a:lnTo>
                  <a:lnTo>
                    <a:pt x="14105" y="4473"/>
                  </a:lnTo>
                  <a:lnTo>
                    <a:pt x="14105" y="4471"/>
                  </a:lnTo>
                  <a:lnTo>
                    <a:pt x="14135" y="4440"/>
                  </a:lnTo>
                  <a:lnTo>
                    <a:pt x="14165" y="4408"/>
                  </a:lnTo>
                  <a:lnTo>
                    <a:pt x="14194" y="4375"/>
                  </a:lnTo>
                  <a:lnTo>
                    <a:pt x="14222" y="4343"/>
                  </a:lnTo>
                  <a:lnTo>
                    <a:pt x="14248" y="4309"/>
                  </a:lnTo>
                  <a:lnTo>
                    <a:pt x="14275" y="4275"/>
                  </a:lnTo>
                  <a:lnTo>
                    <a:pt x="14300" y="4239"/>
                  </a:lnTo>
                  <a:lnTo>
                    <a:pt x="14326" y="4204"/>
                  </a:lnTo>
                  <a:lnTo>
                    <a:pt x="14350" y="4168"/>
                  </a:lnTo>
                  <a:lnTo>
                    <a:pt x="14372" y="4132"/>
                  </a:lnTo>
                  <a:lnTo>
                    <a:pt x="14394" y="4095"/>
                  </a:lnTo>
                  <a:lnTo>
                    <a:pt x="14416" y="4056"/>
                  </a:lnTo>
                  <a:lnTo>
                    <a:pt x="14436" y="4018"/>
                  </a:lnTo>
                  <a:lnTo>
                    <a:pt x="14455" y="3979"/>
                  </a:lnTo>
                  <a:lnTo>
                    <a:pt x="14473" y="3940"/>
                  </a:lnTo>
                  <a:lnTo>
                    <a:pt x="14492" y="3900"/>
                  </a:lnTo>
                  <a:lnTo>
                    <a:pt x="14509" y="3858"/>
                  </a:lnTo>
                  <a:lnTo>
                    <a:pt x="14524" y="3818"/>
                  </a:lnTo>
                  <a:lnTo>
                    <a:pt x="14539" y="3777"/>
                  </a:lnTo>
                  <a:lnTo>
                    <a:pt x="14552" y="3735"/>
                  </a:lnTo>
                  <a:lnTo>
                    <a:pt x="14565" y="3692"/>
                  </a:lnTo>
                  <a:lnTo>
                    <a:pt x="14577" y="3649"/>
                  </a:lnTo>
                  <a:lnTo>
                    <a:pt x="14587" y="3606"/>
                  </a:lnTo>
                  <a:lnTo>
                    <a:pt x="14597" y="3563"/>
                  </a:lnTo>
                  <a:lnTo>
                    <a:pt x="14605" y="3518"/>
                  </a:lnTo>
                  <a:lnTo>
                    <a:pt x="14613" y="3474"/>
                  </a:lnTo>
                  <a:lnTo>
                    <a:pt x="14619" y="3430"/>
                  </a:lnTo>
                  <a:lnTo>
                    <a:pt x="14624" y="3385"/>
                  </a:lnTo>
                  <a:lnTo>
                    <a:pt x="14628" y="3339"/>
                  </a:lnTo>
                  <a:lnTo>
                    <a:pt x="14631" y="3294"/>
                  </a:lnTo>
                  <a:lnTo>
                    <a:pt x="14633" y="3248"/>
                  </a:lnTo>
                  <a:lnTo>
                    <a:pt x="14633" y="3202"/>
                  </a:lnTo>
                  <a:lnTo>
                    <a:pt x="14633" y="2857"/>
                  </a:lnTo>
                  <a:lnTo>
                    <a:pt x="14633" y="2810"/>
                  </a:lnTo>
                  <a:lnTo>
                    <a:pt x="14631" y="2765"/>
                  </a:lnTo>
                  <a:lnTo>
                    <a:pt x="14628" y="2720"/>
                  </a:lnTo>
                  <a:lnTo>
                    <a:pt x="14624" y="2674"/>
                  </a:lnTo>
                  <a:lnTo>
                    <a:pt x="14619" y="2629"/>
                  </a:lnTo>
                  <a:lnTo>
                    <a:pt x="14613" y="2585"/>
                  </a:lnTo>
                  <a:lnTo>
                    <a:pt x="14605" y="2541"/>
                  </a:lnTo>
                  <a:lnTo>
                    <a:pt x="14597" y="2496"/>
                  </a:lnTo>
                  <a:lnTo>
                    <a:pt x="14587" y="2452"/>
                  </a:lnTo>
                  <a:lnTo>
                    <a:pt x="14577" y="2410"/>
                  </a:lnTo>
                  <a:lnTo>
                    <a:pt x="14565" y="2367"/>
                  </a:lnTo>
                  <a:lnTo>
                    <a:pt x="14552" y="2324"/>
                  </a:lnTo>
                  <a:lnTo>
                    <a:pt x="14539" y="2282"/>
                  </a:lnTo>
                  <a:lnTo>
                    <a:pt x="14524" y="2241"/>
                  </a:lnTo>
                  <a:lnTo>
                    <a:pt x="14509" y="2200"/>
                  </a:lnTo>
                  <a:lnTo>
                    <a:pt x="14492" y="2159"/>
                  </a:lnTo>
                  <a:lnTo>
                    <a:pt x="14473" y="2119"/>
                  </a:lnTo>
                  <a:lnTo>
                    <a:pt x="14455" y="2080"/>
                  </a:lnTo>
                  <a:lnTo>
                    <a:pt x="14436" y="2041"/>
                  </a:lnTo>
                  <a:lnTo>
                    <a:pt x="14416" y="2003"/>
                  </a:lnTo>
                  <a:lnTo>
                    <a:pt x="14394" y="1964"/>
                  </a:lnTo>
                  <a:lnTo>
                    <a:pt x="14372" y="1927"/>
                  </a:lnTo>
                  <a:lnTo>
                    <a:pt x="14350" y="1891"/>
                  </a:lnTo>
                  <a:lnTo>
                    <a:pt x="14326" y="1855"/>
                  </a:lnTo>
                  <a:lnTo>
                    <a:pt x="14300" y="1819"/>
                  </a:lnTo>
                  <a:lnTo>
                    <a:pt x="14275" y="1784"/>
                  </a:lnTo>
                  <a:lnTo>
                    <a:pt x="14248" y="1749"/>
                  </a:lnTo>
                  <a:lnTo>
                    <a:pt x="14222" y="1716"/>
                  </a:lnTo>
                  <a:lnTo>
                    <a:pt x="14194" y="1683"/>
                  </a:lnTo>
                  <a:lnTo>
                    <a:pt x="14165" y="1651"/>
                  </a:lnTo>
                  <a:lnTo>
                    <a:pt x="14135" y="1619"/>
                  </a:lnTo>
                  <a:lnTo>
                    <a:pt x="14105" y="1588"/>
                  </a:lnTo>
                  <a:lnTo>
                    <a:pt x="14074" y="1558"/>
                  </a:lnTo>
                  <a:lnTo>
                    <a:pt x="14043" y="1529"/>
                  </a:lnTo>
                  <a:lnTo>
                    <a:pt x="14011" y="1500"/>
                  </a:lnTo>
                  <a:lnTo>
                    <a:pt x="13977" y="1472"/>
                  </a:lnTo>
                  <a:lnTo>
                    <a:pt x="13944" y="1445"/>
                  </a:lnTo>
                  <a:lnTo>
                    <a:pt x="13909" y="1418"/>
                  </a:lnTo>
                  <a:lnTo>
                    <a:pt x="13875" y="1393"/>
                  </a:lnTo>
                  <a:lnTo>
                    <a:pt x="13839" y="1368"/>
                  </a:lnTo>
                  <a:lnTo>
                    <a:pt x="13802" y="1344"/>
                  </a:lnTo>
                  <a:lnTo>
                    <a:pt x="13766" y="1322"/>
                  </a:lnTo>
                  <a:lnTo>
                    <a:pt x="13729" y="1300"/>
                  </a:lnTo>
                  <a:lnTo>
                    <a:pt x="13691" y="1277"/>
                  </a:lnTo>
                  <a:lnTo>
                    <a:pt x="13652" y="1257"/>
                  </a:lnTo>
                  <a:lnTo>
                    <a:pt x="13613" y="1238"/>
                  </a:lnTo>
                  <a:lnTo>
                    <a:pt x="13574" y="1220"/>
                  </a:lnTo>
                  <a:lnTo>
                    <a:pt x="13534" y="1202"/>
                  </a:lnTo>
                  <a:lnTo>
                    <a:pt x="13493" y="1185"/>
                  </a:lnTo>
                  <a:lnTo>
                    <a:pt x="13452" y="1170"/>
                  </a:lnTo>
                  <a:lnTo>
                    <a:pt x="13411" y="1155"/>
                  </a:lnTo>
                  <a:lnTo>
                    <a:pt x="13369" y="1142"/>
                  </a:lnTo>
                  <a:lnTo>
                    <a:pt x="13326" y="1129"/>
                  </a:lnTo>
                  <a:lnTo>
                    <a:pt x="13283" y="1116"/>
                  </a:lnTo>
                  <a:lnTo>
                    <a:pt x="13240" y="1106"/>
                  </a:lnTo>
                  <a:lnTo>
                    <a:pt x="13197" y="1096"/>
                  </a:lnTo>
                  <a:lnTo>
                    <a:pt x="13152" y="1088"/>
                  </a:lnTo>
                  <a:lnTo>
                    <a:pt x="13108" y="1080"/>
                  </a:lnTo>
                  <a:lnTo>
                    <a:pt x="13064" y="1074"/>
                  </a:lnTo>
                  <a:lnTo>
                    <a:pt x="13018" y="1069"/>
                  </a:lnTo>
                  <a:lnTo>
                    <a:pt x="12973" y="1065"/>
                  </a:lnTo>
                  <a:lnTo>
                    <a:pt x="12928" y="1062"/>
                  </a:lnTo>
                  <a:lnTo>
                    <a:pt x="12882" y="1060"/>
                  </a:lnTo>
                  <a:lnTo>
                    <a:pt x="12835" y="1060"/>
                  </a:lnTo>
                  <a:close/>
                  <a:moveTo>
                    <a:pt x="12491" y="15033"/>
                  </a:moveTo>
                  <a:lnTo>
                    <a:pt x="12835" y="15033"/>
                  </a:lnTo>
                  <a:lnTo>
                    <a:pt x="12882" y="15033"/>
                  </a:lnTo>
                  <a:lnTo>
                    <a:pt x="12928" y="15031"/>
                  </a:lnTo>
                  <a:lnTo>
                    <a:pt x="12974" y="15028"/>
                  </a:lnTo>
                  <a:lnTo>
                    <a:pt x="13019" y="15024"/>
                  </a:lnTo>
                  <a:lnTo>
                    <a:pt x="13064" y="15019"/>
                  </a:lnTo>
                  <a:lnTo>
                    <a:pt x="13109" y="15013"/>
                  </a:lnTo>
                  <a:lnTo>
                    <a:pt x="13153" y="15005"/>
                  </a:lnTo>
                  <a:lnTo>
                    <a:pt x="13198" y="14997"/>
                  </a:lnTo>
                  <a:lnTo>
                    <a:pt x="13241" y="14987"/>
                  </a:lnTo>
                  <a:lnTo>
                    <a:pt x="13284" y="14977"/>
                  </a:lnTo>
                  <a:lnTo>
                    <a:pt x="13327" y="14965"/>
                  </a:lnTo>
                  <a:lnTo>
                    <a:pt x="13370" y="14952"/>
                  </a:lnTo>
                  <a:lnTo>
                    <a:pt x="13412" y="14938"/>
                  </a:lnTo>
                  <a:lnTo>
                    <a:pt x="13453" y="14924"/>
                  </a:lnTo>
                  <a:lnTo>
                    <a:pt x="13494" y="14908"/>
                  </a:lnTo>
                  <a:lnTo>
                    <a:pt x="13535" y="14892"/>
                  </a:lnTo>
                  <a:lnTo>
                    <a:pt x="13575" y="14874"/>
                  </a:lnTo>
                  <a:lnTo>
                    <a:pt x="13614" y="14856"/>
                  </a:lnTo>
                  <a:lnTo>
                    <a:pt x="13653" y="14837"/>
                  </a:lnTo>
                  <a:lnTo>
                    <a:pt x="13692" y="14816"/>
                  </a:lnTo>
                  <a:lnTo>
                    <a:pt x="13730" y="14794"/>
                  </a:lnTo>
                  <a:lnTo>
                    <a:pt x="13767" y="14772"/>
                  </a:lnTo>
                  <a:lnTo>
                    <a:pt x="13803" y="14750"/>
                  </a:lnTo>
                  <a:lnTo>
                    <a:pt x="13840" y="14726"/>
                  </a:lnTo>
                  <a:lnTo>
                    <a:pt x="13875" y="14701"/>
                  </a:lnTo>
                  <a:lnTo>
                    <a:pt x="13910" y="14676"/>
                  </a:lnTo>
                  <a:lnTo>
                    <a:pt x="13944" y="14650"/>
                  </a:lnTo>
                  <a:lnTo>
                    <a:pt x="13977" y="14623"/>
                  </a:lnTo>
                  <a:lnTo>
                    <a:pt x="14011" y="14595"/>
                  </a:lnTo>
                  <a:lnTo>
                    <a:pt x="14043" y="14566"/>
                  </a:lnTo>
                  <a:lnTo>
                    <a:pt x="14075" y="14537"/>
                  </a:lnTo>
                  <a:lnTo>
                    <a:pt x="14105" y="14507"/>
                  </a:lnTo>
                  <a:lnTo>
                    <a:pt x="14105" y="14505"/>
                  </a:lnTo>
                  <a:lnTo>
                    <a:pt x="14135" y="14474"/>
                  </a:lnTo>
                  <a:lnTo>
                    <a:pt x="14165" y="14442"/>
                  </a:lnTo>
                  <a:lnTo>
                    <a:pt x="14194" y="14410"/>
                  </a:lnTo>
                  <a:lnTo>
                    <a:pt x="14222" y="14377"/>
                  </a:lnTo>
                  <a:lnTo>
                    <a:pt x="14248" y="14344"/>
                  </a:lnTo>
                  <a:lnTo>
                    <a:pt x="14275" y="14310"/>
                  </a:lnTo>
                  <a:lnTo>
                    <a:pt x="14300" y="14274"/>
                  </a:lnTo>
                  <a:lnTo>
                    <a:pt x="14326" y="14238"/>
                  </a:lnTo>
                  <a:lnTo>
                    <a:pt x="14350" y="14202"/>
                  </a:lnTo>
                  <a:lnTo>
                    <a:pt x="14372" y="14166"/>
                  </a:lnTo>
                  <a:lnTo>
                    <a:pt x="14394" y="14129"/>
                  </a:lnTo>
                  <a:lnTo>
                    <a:pt x="14416" y="14090"/>
                  </a:lnTo>
                  <a:lnTo>
                    <a:pt x="14436" y="14052"/>
                  </a:lnTo>
                  <a:lnTo>
                    <a:pt x="14455" y="14013"/>
                  </a:lnTo>
                  <a:lnTo>
                    <a:pt x="14473" y="13974"/>
                  </a:lnTo>
                  <a:lnTo>
                    <a:pt x="14492" y="13934"/>
                  </a:lnTo>
                  <a:lnTo>
                    <a:pt x="14509" y="13893"/>
                  </a:lnTo>
                  <a:lnTo>
                    <a:pt x="14524" y="13852"/>
                  </a:lnTo>
                  <a:lnTo>
                    <a:pt x="14539" y="13811"/>
                  </a:lnTo>
                  <a:lnTo>
                    <a:pt x="14552" y="13769"/>
                  </a:lnTo>
                  <a:lnTo>
                    <a:pt x="14565" y="13726"/>
                  </a:lnTo>
                  <a:lnTo>
                    <a:pt x="14577" y="13684"/>
                  </a:lnTo>
                  <a:lnTo>
                    <a:pt x="14587" y="13641"/>
                  </a:lnTo>
                  <a:lnTo>
                    <a:pt x="14597" y="13597"/>
                  </a:lnTo>
                  <a:lnTo>
                    <a:pt x="14605" y="13553"/>
                  </a:lnTo>
                  <a:lnTo>
                    <a:pt x="14613" y="13508"/>
                  </a:lnTo>
                  <a:lnTo>
                    <a:pt x="14619" y="13464"/>
                  </a:lnTo>
                  <a:lnTo>
                    <a:pt x="14624" y="13419"/>
                  </a:lnTo>
                  <a:lnTo>
                    <a:pt x="14628" y="13373"/>
                  </a:lnTo>
                  <a:lnTo>
                    <a:pt x="14631" y="13328"/>
                  </a:lnTo>
                  <a:lnTo>
                    <a:pt x="14633" y="13283"/>
                  </a:lnTo>
                  <a:lnTo>
                    <a:pt x="14633" y="13236"/>
                  </a:lnTo>
                  <a:lnTo>
                    <a:pt x="14633" y="12891"/>
                  </a:lnTo>
                  <a:lnTo>
                    <a:pt x="14633" y="12845"/>
                  </a:lnTo>
                  <a:lnTo>
                    <a:pt x="14631" y="12799"/>
                  </a:lnTo>
                  <a:lnTo>
                    <a:pt x="14628" y="12754"/>
                  </a:lnTo>
                  <a:lnTo>
                    <a:pt x="14624" y="12708"/>
                  </a:lnTo>
                  <a:lnTo>
                    <a:pt x="14619" y="12663"/>
                  </a:lnTo>
                  <a:lnTo>
                    <a:pt x="14613" y="12619"/>
                  </a:lnTo>
                  <a:lnTo>
                    <a:pt x="14605" y="12575"/>
                  </a:lnTo>
                  <a:lnTo>
                    <a:pt x="14597" y="12530"/>
                  </a:lnTo>
                  <a:lnTo>
                    <a:pt x="14587" y="12487"/>
                  </a:lnTo>
                  <a:lnTo>
                    <a:pt x="14577" y="12444"/>
                  </a:lnTo>
                  <a:lnTo>
                    <a:pt x="14565" y="12401"/>
                  </a:lnTo>
                  <a:lnTo>
                    <a:pt x="14552" y="12358"/>
                  </a:lnTo>
                  <a:lnTo>
                    <a:pt x="14539" y="12317"/>
                  </a:lnTo>
                  <a:lnTo>
                    <a:pt x="14524" y="12275"/>
                  </a:lnTo>
                  <a:lnTo>
                    <a:pt x="14509" y="12235"/>
                  </a:lnTo>
                  <a:lnTo>
                    <a:pt x="14492" y="12193"/>
                  </a:lnTo>
                  <a:lnTo>
                    <a:pt x="14473" y="12153"/>
                  </a:lnTo>
                  <a:lnTo>
                    <a:pt x="14455" y="12114"/>
                  </a:lnTo>
                  <a:lnTo>
                    <a:pt x="14436" y="12076"/>
                  </a:lnTo>
                  <a:lnTo>
                    <a:pt x="14416" y="12037"/>
                  </a:lnTo>
                  <a:lnTo>
                    <a:pt x="14394" y="11998"/>
                  </a:lnTo>
                  <a:lnTo>
                    <a:pt x="14372" y="11961"/>
                  </a:lnTo>
                  <a:lnTo>
                    <a:pt x="14350" y="11925"/>
                  </a:lnTo>
                  <a:lnTo>
                    <a:pt x="14326" y="11889"/>
                  </a:lnTo>
                  <a:lnTo>
                    <a:pt x="14300" y="11854"/>
                  </a:lnTo>
                  <a:lnTo>
                    <a:pt x="14275" y="11818"/>
                  </a:lnTo>
                  <a:lnTo>
                    <a:pt x="14248" y="11784"/>
                  </a:lnTo>
                  <a:lnTo>
                    <a:pt x="14222" y="11750"/>
                  </a:lnTo>
                  <a:lnTo>
                    <a:pt x="14194" y="11718"/>
                  </a:lnTo>
                  <a:lnTo>
                    <a:pt x="14165" y="11685"/>
                  </a:lnTo>
                  <a:lnTo>
                    <a:pt x="14135" y="11653"/>
                  </a:lnTo>
                  <a:lnTo>
                    <a:pt x="14105" y="11622"/>
                  </a:lnTo>
                  <a:lnTo>
                    <a:pt x="14074" y="11592"/>
                  </a:lnTo>
                  <a:lnTo>
                    <a:pt x="14043" y="11563"/>
                  </a:lnTo>
                  <a:lnTo>
                    <a:pt x="14011" y="11534"/>
                  </a:lnTo>
                  <a:lnTo>
                    <a:pt x="13977" y="11506"/>
                  </a:lnTo>
                  <a:lnTo>
                    <a:pt x="13944" y="11479"/>
                  </a:lnTo>
                  <a:lnTo>
                    <a:pt x="13909" y="11452"/>
                  </a:lnTo>
                  <a:lnTo>
                    <a:pt x="13875" y="11427"/>
                  </a:lnTo>
                  <a:lnTo>
                    <a:pt x="13839" y="11403"/>
                  </a:lnTo>
                  <a:lnTo>
                    <a:pt x="13802" y="11379"/>
                  </a:lnTo>
                  <a:lnTo>
                    <a:pt x="13766" y="11356"/>
                  </a:lnTo>
                  <a:lnTo>
                    <a:pt x="13729" y="11333"/>
                  </a:lnTo>
                  <a:lnTo>
                    <a:pt x="13691" y="11312"/>
                  </a:lnTo>
                  <a:lnTo>
                    <a:pt x="13652" y="11291"/>
                  </a:lnTo>
                  <a:lnTo>
                    <a:pt x="13613" y="11272"/>
                  </a:lnTo>
                  <a:lnTo>
                    <a:pt x="13574" y="11254"/>
                  </a:lnTo>
                  <a:lnTo>
                    <a:pt x="13534" y="11236"/>
                  </a:lnTo>
                  <a:lnTo>
                    <a:pt x="13493" y="11220"/>
                  </a:lnTo>
                  <a:lnTo>
                    <a:pt x="13452" y="11204"/>
                  </a:lnTo>
                  <a:lnTo>
                    <a:pt x="13411" y="11189"/>
                  </a:lnTo>
                  <a:lnTo>
                    <a:pt x="13369" y="11176"/>
                  </a:lnTo>
                  <a:lnTo>
                    <a:pt x="13326" y="11163"/>
                  </a:lnTo>
                  <a:lnTo>
                    <a:pt x="13283" y="11151"/>
                  </a:lnTo>
                  <a:lnTo>
                    <a:pt x="13240" y="11140"/>
                  </a:lnTo>
                  <a:lnTo>
                    <a:pt x="13197" y="11130"/>
                  </a:lnTo>
                  <a:lnTo>
                    <a:pt x="13152" y="11122"/>
                  </a:lnTo>
                  <a:lnTo>
                    <a:pt x="13108" y="11114"/>
                  </a:lnTo>
                  <a:lnTo>
                    <a:pt x="13064" y="11108"/>
                  </a:lnTo>
                  <a:lnTo>
                    <a:pt x="13018" y="11103"/>
                  </a:lnTo>
                  <a:lnTo>
                    <a:pt x="12973" y="11099"/>
                  </a:lnTo>
                  <a:lnTo>
                    <a:pt x="12928" y="11096"/>
                  </a:lnTo>
                  <a:lnTo>
                    <a:pt x="12882" y="11094"/>
                  </a:lnTo>
                  <a:lnTo>
                    <a:pt x="12835" y="11094"/>
                  </a:lnTo>
                  <a:lnTo>
                    <a:pt x="10693" y="11094"/>
                  </a:lnTo>
                  <a:lnTo>
                    <a:pt x="10693" y="13236"/>
                  </a:lnTo>
                  <a:lnTo>
                    <a:pt x="10693" y="13283"/>
                  </a:lnTo>
                  <a:lnTo>
                    <a:pt x="10695" y="13328"/>
                  </a:lnTo>
                  <a:lnTo>
                    <a:pt x="10698" y="13374"/>
                  </a:lnTo>
                  <a:lnTo>
                    <a:pt x="10702" y="13420"/>
                  </a:lnTo>
                  <a:lnTo>
                    <a:pt x="10707" y="13464"/>
                  </a:lnTo>
                  <a:lnTo>
                    <a:pt x="10713" y="13509"/>
                  </a:lnTo>
                  <a:lnTo>
                    <a:pt x="10721" y="13553"/>
                  </a:lnTo>
                  <a:lnTo>
                    <a:pt x="10729" y="13598"/>
                  </a:lnTo>
                  <a:lnTo>
                    <a:pt x="10739" y="13641"/>
                  </a:lnTo>
                  <a:lnTo>
                    <a:pt x="10749" y="13684"/>
                  </a:lnTo>
                  <a:lnTo>
                    <a:pt x="10762" y="13727"/>
                  </a:lnTo>
                  <a:lnTo>
                    <a:pt x="10774" y="13770"/>
                  </a:lnTo>
                  <a:lnTo>
                    <a:pt x="10788" y="13812"/>
                  </a:lnTo>
                  <a:lnTo>
                    <a:pt x="10802" y="13853"/>
                  </a:lnTo>
                  <a:lnTo>
                    <a:pt x="10818" y="13894"/>
                  </a:lnTo>
                  <a:lnTo>
                    <a:pt x="10834" y="13935"/>
                  </a:lnTo>
                  <a:lnTo>
                    <a:pt x="10852" y="13975"/>
                  </a:lnTo>
                  <a:lnTo>
                    <a:pt x="10870" y="14014"/>
                  </a:lnTo>
                  <a:lnTo>
                    <a:pt x="10889" y="14053"/>
                  </a:lnTo>
                  <a:lnTo>
                    <a:pt x="10910" y="14091"/>
                  </a:lnTo>
                  <a:lnTo>
                    <a:pt x="10932" y="14130"/>
                  </a:lnTo>
                  <a:lnTo>
                    <a:pt x="10954" y="14167"/>
                  </a:lnTo>
                  <a:lnTo>
                    <a:pt x="10976" y="14203"/>
                  </a:lnTo>
                  <a:lnTo>
                    <a:pt x="11000" y="14239"/>
                  </a:lnTo>
                  <a:lnTo>
                    <a:pt x="11025" y="14274"/>
                  </a:lnTo>
                  <a:lnTo>
                    <a:pt x="11050" y="14310"/>
                  </a:lnTo>
                  <a:lnTo>
                    <a:pt x="11076" y="14344"/>
                  </a:lnTo>
                  <a:lnTo>
                    <a:pt x="11104" y="14377"/>
                  </a:lnTo>
                  <a:lnTo>
                    <a:pt x="11132" y="14410"/>
                  </a:lnTo>
                  <a:lnTo>
                    <a:pt x="11160" y="14442"/>
                  </a:lnTo>
                  <a:lnTo>
                    <a:pt x="11189" y="14475"/>
                  </a:lnTo>
                  <a:lnTo>
                    <a:pt x="11219" y="14505"/>
                  </a:lnTo>
                  <a:lnTo>
                    <a:pt x="11221" y="14507"/>
                  </a:lnTo>
                  <a:lnTo>
                    <a:pt x="11253" y="14537"/>
                  </a:lnTo>
                  <a:lnTo>
                    <a:pt x="11284" y="14566"/>
                  </a:lnTo>
                  <a:lnTo>
                    <a:pt x="11316" y="14595"/>
                  </a:lnTo>
                  <a:lnTo>
                    <a:pt x="11349" y="14623"/>
                  </a:lnTo>
                  <a:lnTo>
                    <a:pt x="11382" y="14650"/>
                  </a:lnTo>
                  <a:lnTo>
                    <a:pt x="11417" y="14676"/>
                  </a:lnTo>
                  <a:lnTo>
                    <a:pt x="11452" y="14701"/>
                  </a:lnTo>
                  <a:lnTo>
                    <a:pt x="11487" y="14726"/>
                  </a:lnTo>
                  <a:lnTo>
                    <a:pt x="11523" y="14750"/>
                  </a:lnTo>
                  <a:lnTo>
                    <a:pt x="11559" y="14772"/>
                  </a:lnTo>
                  <a:lnTo>
                    <a:pt x="11597" y="14794"/>
                  </a:lnTo>
                  <a:lnTo>
                    <a:pt x="11635" y="14816"/>
                  </a:lnTo>
                  <a:lnTo>
                    <a:pt x="11674" y="14837"/>
                  </a:lnTo>
                  <a:lnTo>
                    <a:pt x="11712" y="14856"/>
                  </a:lnTo>
                  <a:lnTo>
                    <a:pt x="11753" y="14874"/>
                  </a:lnTo>
                  <a:lnTo>
                    <a:pt x="11792" y="14892"/>
                  </a:lnTo>
                  <a:lnTo>
                    <a:pt x="11833" y="14908"/>
                  </a:lnTo>
                  <a:lnTo>
                    <a:pt x="11873" y="14924"/>
                  </a:lnTo>
                  <a:lnTo>
                    <a:pt x="11915" y="14938"/>
                  </a:lnTo>
                  <a:lnTo>
                    <a:pt x="11957" y="14952"/>
                  </a:lnTo>
                  <a:lnTo>
                    <a:pt x="11999" y="14965"/>
                  </a:lnTo>
                  <a:lnTo>
                    <a:pt x="12042" y="14977"/>
                  </a:lnTo>
                  <a:lnTo>
                    <a:pt x="12086" y="14987"/>
                  </a:lnTo>
                  <a:lnTo>
                    <a:pt x="12129" y="14997"/>
                  </a:lnTo>
                  <a:lnTo>
                    <a:pt x="12173" y="15005"/>
                  </a:lnTo>
                  <a:lnTo>
                    <a:pt x="12218" y="15013"/>
                  </a:lnTo>
                  <a:lnTo>
                    <a:pt x="12263" y="15019"/>
                  </a:lnTo>
                  <a:lnTo>
                    <a:pt x="12307" y="15024"/>
                  </a:lnTo>
                  <a:lnTo>
                    <a:pt x="12353" y="15028"/>
                  </a:lnTo>
                  <a:lnTo>
                    <a:pt x="12399" y="15031"/>
                  </a:lnTo>
                  <a:lnTo>
                    <a:pt x="12445" y="15033"/>
                  </a:lnTo>
                  <a:lnTo>
                    <a:pt x="12491" y="15033"/>
                  </a:lnTo>
                  <a:close/>
                  <a:moveTo>
                    <a:pt x="9690" y="6059"/>
                  </a:moveTo>
                  <a:lnTo>
                    <a:pt x="9633" y="6059"/>
                  </a:lnTo>
                  <a:lnTo>
                    <a:pt x="6093" y="6059"/>
                  </a:lnTo>
                  <a:lnTo>
                    <a:pt x="6093" y="9860"/>
                  </a:lnTo>
                  <a:lnTo>
                    <a:pt x="9690" y="9860"/>
                  </a:lnTo>
                  <a:lnTo>
                    <a:pt x="9690" y="605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9F9E703D-07B6-4ADB-9BE7-A906FE83CA97}"/>
              </a:ext>
            </a:extLst>
          </p:cNvPr>
          <p:cNvGrpSpPr/>
          <p:nvPr/>
        </p:nvGrpSpPr>
        <p:grpSpPr>
          <a:xfrm>
            <a:off x="10696087" y="3173490"/>
            <a:ext cx="1016654" cy="1033130"/>
            <a:chOff x="5620958" y="1603400"/>
            <a:chExt cx="697100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DF280682-9409-416E-B174-1F89DBF785D4}"/>
                </a:ext>
              </a:extLst>
            </p:cNvPr>
            <p:cNvGrpSpPr/>
            <p:nvPr/>
          </p:nvGrpSpPr>
          <p:grpSpPr>
            <a:xfrm>
              <a:off x="5620958" y="1603400"/>
              <a:ext cx="697100" cy="708397"/>
              <a:chOff x="5620958" y="1603400"/>
              <a:chExt cx="697100" cy="708397"/>
            </a:xfrm>
          </p:grpSpPr>
          <p:sp>
            <p:nvSpPr>
              <p:cNvPr id="71" name="Rounded Rectangle 20">
                <a:extLst>
                  <a:ext uri="{FF2B5EF4-FFF2-40B4-BE49-F238E27FC236}">
                    <a16:creationId xmlns:a16="http://schemas.microsoft.com/office/drawing/2014/main" id="{CC0EBBB6-4EC9-46C4-B217-2B5AA921D22B}"/>
                  </a:ext>
                </a:extLst>
              </p:cNvPr>
              <p:cNvSpPr/>
              <p:nvPr/>
            </p:nvSpPr>
            <p:spPr>
              <a:xfrm>
                <a:off x="5623114" y="1603400"/>
                <a:ext cx="694944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72" name="Rounded Rectangle 21">
                <a:extLst>
                  <a:ext uri="{FF2B5EF4-FFF2-40B4-BE49-F238E27FC236}">
                    <a16:creationId xmlns:a16="http://schemas.microsoft.com/office/drawing/2014/main" id="{1F3C86B9-BD06-4EFE-869D-9F84069D2352}"/>
                  </a:ext>
                </a:extLst>
              </p:cNvPr>
              <p:cNvSpPr/>
              <p:nvPr/>
            </p:nvSpPr>
            <p:spPr>
              <a:xfrm>
                <a:off x="5620958" y="1603400"/>
                <a:ext cx="658368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FFE363B9-2C86-4364-BCE5-FDBBD3D2D8E8}"/>
                </a:ext>
              </a:extLst>
            </p:cNvPr>
            <p:cNvSpPr txBox="1"/>
            <p:nvPr/>
          </p:nvSpPr>
          <p:spPr>
            <a:xfrm>
              <a:off x="5798693" y="1776639"/>
              <a:ext cx="285999" cy="3587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</a:t>
              </a:r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694EDF4C-EE7B-4ED9-A491-9AC5D2696BFA}"/>
              </a:ext>
            </a:extLst>
          </p:cNvPr>
          <p:cNvSpPr txBox="1"/>
          <p:nvPr/>
        </p:nvSpPr>
        <p:spPr>
          <a:xfrm>
            <a:off x="8130425" y="3228390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F4EACF5-F961-44D6-A5A0-36825739241B}"/>
              </a:ext>
            </a:extLst>
          </p:cNvPr>
          <p:cNvGrpSpPr/>
          <p:nvPr/>
        </p:nvGrpSpPr>
        <p:grpSpPr>
          <a:xfrm>
            <a:off x="8721275" y="3173491"/>
            <a:ext cx="1438286" cy="1033129"/>
            <a:chOff x="5609404" y="3438524"/>
            <a:chExt cx="986205" cy="70839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E3C7A7F9-2EF5-483B-BEFE-792CAD4F2433}"/>
                </a:ext>
              </a:extLst>
            </p:cNvPr>
            <p:cNvGrpSpPr/>
            <p:nvPr/>
          </p:nvGrpSpPr>
          <p:grpSpPr>
            <a:xfrm>
              <a:off x="5609404" y="3438524"/>
              <a:ext cx="986205" cy="708397"/>
              <a:chOff x="5609404" y="3438524"/>
              <a:chExt cx="986205" cy="708397"/>
            </a:xfrm>
          </p:grpSpPr>
          <p:sp>
            <p:nvSpPr>
              <p:cNvPr id="44" name="Rounded Rectangle 25">
                <a:extLst>
                  <a:ext uri="{FF2B5EF4-FFF2-40B4-BE49-F238E27FC236}">
                    <a16:creationId xmlns:a16="http://schemas.microsoft.com/office/drawing/2014/main" id="{2FC10501-9C44-46BE-8B02-BDBCBF13F627}"/>
                  </a:ext>
                </a:extLst>
              </p:cNvPr>
              <p:cNvSpPr/>
              <p:nvPr/>
            </p:nvSpPr>
            <p:spPr>
              <a:xfrm>
                <a:off x="5617201" y="3438524"/>
                <a:ext cx="978408" cy="708397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65" name="Rounded Rectangle 26">
                <a:extLst>
                  <a:ext uri="{FF2B5EF4-FFF2-40B4-BE49-F238E27FC236}">
                    <a16:creationId xmlns:a16="http://schemas.microsoft.com/office/drawing/2014/main" id="{3544A158-420A-440C-8932-B2197D81C961}"/>
                  </a:ext>
                </a:extLst>
              </p:cNvPr>
              <p:cNvSpPr/>
              <p:nvPr/>
            </p:nvSpPr>
            <p:spPr>
              <a:xfrm>
                <a:off x="5609404" y="3438524"/>
                <a:ext cx="952100" cy="673472"/>
              </a:xfrm>
              <a:prstGeom prst="round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9F5FBBA-5A11-449E-832F-B7D2A2F21AFC}"/>
                </a:ext>
              </a:extLst>
            </p:cNvPr>
            <p:cNvSpPr txBox="1"/>
            <p:nvPr/>
          </p:nvSpPr>
          <p:spPr>
            <a:xfrm>
              <a:off x="5652839" y="3850971"/>
              <a:ext cx="834756" cy="253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shift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7EA9AF11-E2E7-4B7F-B98F-198D3C469F2A}"/>
              </a:ext>
            </a:extLst>
          </p:cNvPr>
          <p:cNvSpPr txBox="1"/>
          <p:nvPr/>
        </p:nvSpPr>
        <p:spPr>
          <a:xfrm>
            <a:off x="10117846" y="3228390"/>
            <a:ext cx="580608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35060927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6328</TotalTime>
  <Words>386</Words>
  <Application>Microsoft Macintosh PowerPoint</Application>
  <PresentationFormat>Custom</PresentationFormat>
  <Paragraphs>226</Paragraphs>
  <Slides>29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Open Sans</vt:lpstr>
      <vt:lpstr>Oswald</vt:lpstr>
      <vt:lpstr>Office Theme</vt:lpstr>
      <vt:lpstr>KEYBOARD SHORTCUTS</vt:lpstr>
      <vt:lpstr>Duplicate a Shape</vt:lpstr>
      <vt:lpstr>Group Shapes</vt:lpstr>
      <vt:lpstr>Ungroup Shapes</vt:lpstr>
      <vt:lpstr>Switch from Normal to Slide Master View</vt:lpstr>
      <vt:lpstr>Switch from Slide Master to Normal View</vt:lpstr>
      <vt:lpstr>Create a New Blank Presentation</vt:lpstr>
      <vt:lpstr>Save the Current Presentation</vt:lpstr>
      <vt:lpstr>Create a New Blank Slide</vt:lpstr>
      <vt:lpstr>Align Text to Left</vt:lpstr>
      <vt:lpstr>Align Text to Right</vt:lpstr>
      <vt:lpstr>Align Text to Center</vt:lpstr>
      <vt:lpstr>Align Text Justify</vt:lpstr>
      <vt:lpstr>Increase Font Size</vt:lpstr>
      <vt:lpstr>Decrease Font Size</vt:lpstr>
      <vt:lpstr>Toggle Font Case</vt:lpstr>
      <vt:lpstr>Clear Formatting</vt:lpstr>
      <vt:lpstr>Record Screen</vt:lpstr>
      <vt:lpstr>Select All Slides at Once</vt:lpstr>
      <vt:lpstr>Duplicate the Selected Slide</vt:lpstr>
      <vt:lpstr>Run the Slide Show from Beginning</vt:lpstr>
      <vt:lpstr>Run the Slide Show from the Current Slide</vt:lpstr>
      <vt:lpstr>Switch to Presenter View</vt:lpstr>
      <vt:lpstr>Convert Text to Formula</vt:lpstr>
      <vt:lpstr>Insert Date &amp; Time</vt:lpstr>
      <vt:lpstr>Find Text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CAPM Efficient Frontier Curve for PowerPoint</dc:title>
  <dc:creator>Julian</dc:creator>
  <cp:lastModifiedBy>Linda Van Ryneveld</cp:lastModifiedBy>
  <cp:revision>182</cp:revision>
  <dcterms:created xsi:type="dcterms:W3CDTF">2013-09-12T13:05:01Z</dcterms:created>
  <dcterms:modified xsi:type="dcterms:W3CDTF">2019-10-20T16:54:24Z</dcterms:modified>
</cp:coreProperties>
</file>