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  <p:sldMasterId id="2147483808" r:id="rId2"/>
  </p:sldMasterIdLst>
  <p:handoutMasterIdLst>
    <p:handoutMasterId r:id="rId10"/>
  </p:handoutMasterIdLst>
  <p:sldIdLst>
    <p:sldId id="262" r:id="rId3"/>
    <p:sldId id="263" r:id="rId4"/>
    <p:sldId id="266" r:id="rId5"/>
    <p:sldId id="265" r:id="rId6"/>
    <p:sldId id="267" r:id="rId7"/>
    <p:sldId id="268" r:id="rId8"/>
    <p:sldId id="269" r:id="rId9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FFFF00"/>
    <a:srgbClr val="FFFF99"/>
    <a:srgbClr val="FF3300"/>
    <a:srgbClr val="B3CCEB"/>
    <a:srgbClr val="BBC5E3"/>
    <a:srgbClr val="B2B2B2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88F1884-94EE-4C75-B88E-5C266B794C46}" v="24" dt="2019-08-27T11:42:25.6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3" d="100"/>
          <a:sy n="43" d="100"/>
        </p:scale>
        <p:origin x="42" y="9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ze Venter" userId="3c5df903-9cd5-4336-8c23-011bb9ba58ed" providerId="ADAL" clId="{221C50A1-1F93-4724-AE10-1D0F20B05AE7}"/>
    <pc:docChg chg="custSel delSld modSld modMainMaster">
      <pc:chgData name="Elize Venter" userId="3c5df903-9cd5-4336-8c23-011bb9ba58ed" providerId="ADAL" clId="{221C50A1-1F93-4724-AE10-1D0F20B05AE7}" dt="2019-08-27T11:42:25.644" v="60" actId="20577"/>
      <pc:docMkLst>
        <pc:docMk/>
      </pc:docMkLst>
      <pc:sldChg chg="delSp modSp">
        <pc:chgData name="Elize Venter" userId="3c5df903-9cd5-4336-8c23-011bb9ba58ed" providerId="ADAL" clId="{221C50A1-1F93-4724-AE10-1D0F20B05AE7}" dt="2019-08-27T11:39:03.646" v="51" actId="20577"/>
        <pc:sldMkLst>
          <pc:docMk/>
          <pc:sldMk cId="0" sldId="262"/>
        </pc:sldMkLst>
        <pc:spChg chg="del">
          <ac:chgData name="Elize Venter" userId="3c5df903-9cd5-4336-8c23-011bb9ba58ed" providerId="ADAL" clId="{221C50A1-1F93-4724-AE10-1D0F20B05AE7}" dt="2019-08-27T11:38:45.373" v="10" actId="478"/>
          <ac:spMkLst>
            <pc:docMk/>
            <pc:sldMk cId="0" sldId="262"/>
            <ac:spMk id="5" creationId="{00000000-0000-0000-0000-000000000000}"/>
          </ac:spMkLst>
        </pc:spChg>
        <pc:spChg chg="mod">
          <ac:chgData name="Elize Venter" userId="3c5df903-9cd5-4336-8c23-011bb9ba58ed" providerId="ADAL" clId="{221C50A1-1F93-4724-AE10-1D0F20B05AE7}" dt="2019-08-27T11:39:03.646" v="51" actId="20577"/>
          <ac:spMkLst>
            <pc:docMk/>
            <pc:sldMk cId="0" sldId="262"/>
            <ac:spMk id="8" creationId="{00000000-0000-0000-0000-000000000000}"/>
          </ac:spMkLst>
        </pc:spChg>
      </pc:sldChg>
      <pc:sldChg chg="modSp">
        <pc:chgData name="Elize Venter" userId="3c5df903-9cd5-4336-8c23-011bb9ba58ed" providerId="ADAL" clId="{221C50A1-1F93-4724-AE10-1D0F20B05AE7}" dt="2019-08-27T11:39:12.485" v="52" actId="12"/>
        <pc:sldMkLst>
          <pc:docMk/>
          <pc:sldMk cId="0" sldId="263"/>
        </pc:sldMkLst>
        <pc:spChg chg="mod">
          <ac:chgData name="Elize Venter" userId="3c5df903-9cd5-4336-8c23-011bb9ba58ed" providerId="ADAL" clId="{221C50A1-1F93-4724-AE10-1D0F20B05AE7}" dt="2019-08-27T11:39:12.485" v="52" actId="12"/>
          <ac:spMkLst>
            <pc:docMk/>
            <pc:sldMk cId="0" sldId="263"/>
            <ac:spMk id="6147" creationId="{00000000-0000-0000-0000-000000000000}"/>
          </ac:spMkLst>
        </pc:spChg>
      </pc:sldChg>
      <pc:sldChg chg="delSp modSp">
        <pc:chgData name="Elize Venter" userId="3c5df903-9cd5-4336-8c23-011bb9ba58ed" providerId="ADAL" clId="{221C50A1-1F93-4724-AE10-1D0F20B05AE7}" dt="2019-08-27T11:41:13.361" v="57" actId="478"/>
        <pc:sldMkLst>
          <pc:docMk/>
          <pc:sldMk cId="0" sldId="265"/>
        </pc:sldMkLst>
        <pc:spChg chg="mod">
          <ac:chgData name="Elize Venter" userId="3c5df903-9cd5-4336-8c23-011bb9ba58ed" providerId="ADAL" clId="{221C50A1-1F93-4724-AE10-1D0F20B05AE7}" dt="2019-08-27T11:40:19.858" v="55" actId="12"/>
          <ac:spMkLst>
            <pc:docMk/>
            <pc:sldMk cId="0" sldId="265"/>
            <ac:spMk id="8195" creationId="{00000000-0000-0000-0000-000000000000}"/>
          </ac:spMkLst>
        </pc:spChg>
        <pc:graphicFrameChg chg="del mod">
          <ac:chgData name="Elize Venter" userId="3c5df903-9cd5-4336-8c23-011bb9ba58ed" providerId="ADAL" clId="{221C50A1-1F93-4724-AE10-1D0F20B05AE7}" dt="2019-08-27T11:41:13.361" v="57" actId="478"/>
          <ac:graphicFrameMkLst>
            <pc:docMk/>
            <pc:sldMk cId="0" sldId="265"/>
            <ac:graphicFrameMk id="2" creationId="{00000000-0000-0000-0000-000000000000}"/>
          </ac:graphicFrameMkLst>
        </pc:graphicFrameChg>
      </pc:sldChg>
      <pc:sldChg chg="modSp">
        <pc:chgData name="Elize Venter" userId="3c5df903-9cd5-4336-8c23-011bb9ba58ed" providerId="ADAL" clId="{221C50A1-1F93-4724-AE10-1D0F20B05AE7}" dt="2019-08-27T11:42:25.644" v="60" actId="20577"/>
        <pc:sldMkLst>
          <pc:docMk/>
          <pc:sldMk cId="0" sldId="266"/>
        </pc:sldMkLst>
        <pc:spChg chg="mod">
          <ac:chgData name="Elize Venter" userId="3c5df903-9cd5-4336-8c23-011bb9ba58ed" providerId="ADAL" clId="{221C50A1-1F93-4724-AE10-1D0F20B05AE7}" dt="2019-08-27T11:42:25.644" v="60" actId="20577"/>
          <ac:spMkLst>
            <pc:docMk/>
            <pc:sldMk cId="0" sldId="266"/>
            <ac:spMk id="8195" creationId="{00000000-0000-0000-0000-000000000000}"/>
          </ac:spMkLst>
        </pc:spChg>
      </pc:sldChg>
      <pc:sldChg chg="modSp">
        <pc:chgData name="Elize Venter" userId="3c5df903-9cd5-4336-8c23-011bb9ba58ed" providerId="ADAL" clId="{221C50A1-1F93-4724-AE10-1D0F20B05AE7}" dt="2019-08-27T11:41:29.531" v="58" actId="12"/>
        <pc:sldMkLst>
          <pc:docMk/>
          <pc:sldMk cId="0" sldId="267"/>
        </pc:sldMkLst>
        <pc:spChg chg="mod">
          <ac:chgData name="Elize Venter" userId="3c5df903-9cd5-4336-8c23-011bb9ba58ed" providerId="ADAL" clId="{221C50A1-1F93-4724-AE10-1D0F20B05AE7}" dt="2019-08-27T11:41:29.531" v="58" actId="12"/>
          <ac:spMkLst>
            <pc:docMk/>
            <pc:sldMk cId="0" sldId="267"/>
            <ac:spMk id="8195" creationId="{00000000-0000-0000-0000-000000000000}"/>
          </ac:spMkLst>
        </pc:spChg>
      </pc:sldChg>
      <pc:sldChg chg="del">
        <pc:chgData name="Elize Venter" userId="3c5df903-9cd5-4336-8c23-011bb9ba58ed" providerId="ADAL" clId="{221C50A1-1F93-4724-AE10-1D0F20B05AE7}" dt="2019-08-27T11:41:49.886" v="59" actId="2696"/>
        <pc:sldMkLst>
          <pc:docMk/>
          <pc:sldMk cId="0" sldId="270"/>
        </pc:sldMkLst>
      </pc:sldChg>
      <pc:sldMasterChg chg="addSp">
        <pc:chgData name="Elize Venter" userId="3c5df903-9cd5-4336-8c23-011bb9ba58ed" providerId="ADAL" clId="{221C50A1-1F93-4724-AE10-1D0F20B05AE7}" dt="2019-08-27T11:34:43.596" v="0"/>
        <pc:sldMasterMkLst>
          <pc:docMk/>
          <pc:sldMasterMk cId="141624401" sldId="2147483720"/>
        </pc:sldMasterMkLst>
        <pc:spChg chg="add">
          <ac:chgData name="Elize Venter" userId="3c5df903-9cd5-4336-8c23-011bb9ba58ed" providerId="ADAL" clId="{221C50A1-1F93-4724-AE10-1D0F20B05AE7}" dt="2019-08-27T11:34:43.596" v="0"/>
          <ac:spMkLst>
            <pc:docMk/>
            <pc:sldMasterMk cId="141624401" sldId="2147483720"/>
            <ac:spMk id="4" creationId="{264A2A18-23CB-4FD1-811E-2A879CC1386C}"/>
          </ac:spMkLst>
        </pc:spChg>
        <pc:spChg chg="add">
          <ac:chgData name="Elize Venter" userId="3c5df903-9cd5-4336-8c23-011bb9ba58ed" providerId="ADAL" clId="{221C50A1-1F93-4724-AE10-1D0F20B05AE7}" dt="2019-08-27T11:34:43.596" v="0"/>
          <ac:spMkLst>
            <pc:docMk/>
            <pc:sldMasterMk cId="141624401" sldId="2147483720"/>
            <ac:spMk id="5" creationId="{166B99D5-5982-4DD9-AF24-64B4EAC14C3F}"/>
          </ac:spMkLst>
        </pc:spChg>
        <pc:spChg chg="add">
          <ac:chgData name="Elize Venter" userId="3c5df903-9cd5-4336-8c23-011bb9ba58ed" providerId="ADAL" clId="{221C50A1-1F93-4724-AE10-1D0F20B05AE7}" dt="2019-08-27T11:34:43.596" v="0"/>
          <ac:spMkLst>
            <pc:docMk/>
            <pc:sldMasterMk cId="141624401" sldId="2147483720"/>
            <ac:spMk id="7" creationId="{F7000D6E-4FE5-4082-ADC8-CC67AE587803}"/>
          </ac:spMkLst>
        </pc:spChg>
        <pc:picChg chg="add">
          <ac:chgData name="Elize Venter" userId="3c5df903-9cd5-4336-8c23-011bb9ba58ed" providerId="ADAL" clId="{221C50A1-1F93-4724-AE10-1D0F20B05AE7}" dt="2019-08-27T11:34:43.596" v="0"/>
          <ac:picMkLst>
            <pc:docMk/>
            <pc:sldMasterMk cId="141624401" sldId="2147483720"/>
            <ac:picMk id="6" creationId="{4292B8DA-0986-4B5B-82E5-88793C0113D7}"/>
          </ac:picMkLst>
        </pc:picChg>
        <pc:picChg chg="add">
          <ac:chgData name="Elize Venter" userId="3c5df903-9cd5-4336-8c23-011bb9ba58ed" providerId="ADAL" clId="{221C50A1-1F93-4724-AE10-1D0F20B05AE7}" dt="2019-08-27T11:34:43.596" v="0"/>
          <ac:picMkLst>
            <pc:docMk/>
            <pc:sldMasterMk cId="141624401" sldId="2147483720"/>
            <ac:picMk id="8" creationId="{F5342069-5AFD-4E94-A91C-4B766ADB1727}"/>
          </ac:picMkLst>
        </pc:picChg>
        <pc:picChg chg="add">
          <ac:chgData name="Elize Venter" userId="3c5df903-9cd5-4336-8c23-011bb9ba58ed" providerId="ADAL" clId="{221C50A1-1F93-4724-AE10-1D0F20B05AE7}" dt="2019-08-27T11:34:43.596" v="0"/>
          <ac:picMkLst>
            <pc:docMk/>
            <pc:sldMasterMk cId="141624401" sldId="2147483720"/>
            <ac:picMk id="9" creationId="{A374CFB3-C1D4-4B3B-A426-01E54DDD3443}"/>
          </ac:picMkLst>
        </pc:picChg>
      </pc:sldMasterChg>
      <pc:sldMasterChg chg="addSp">
        <pc:chgData name="Elize Venter" userId="3c5df903-9cd5-4336-8c23-011bb9ba58ed" providerId="ADAL" clId="{221C50A1-1F93-4724-AE10-1D0F20B05AE7}" dt="2019-08-27T11:36:01.008" v="3"/>
        <pc:sldMasterMkLst>
          <pc:docMk/>
          <pc:sldMasterMk cId="968069181" sldId="2147483720"/>
        </pc:sldMasterMkLst>
        <pc:spChg chg="add">
          <ac:chgData name="Elize Venter" userId="3c5df903-9cd5-4336-8c23-011bb9ba58ed" providerId="ADAL" clId="{221C50A1-1F93-4724-AE10-1D0F20B05AE7}" dt="2019-08-27T11:36:01.008" v="3"/>
          <ac:spMkLst>
            <pc:docMk/>
            <pc:sldMasterMk cId="968069181" sldId="2147483720"/>
            <ac:spMk id="7" creationId="{7ABF619F-C15B-4C3C-8F60-71B919F9BB60}"/>
          </ac:spMkLst>
        </pc:spChg>
        <pc:spChg chg="add">
          <ac:chgData name="Elize Venter" userId="3c5df903-9cd5-4336-8c23-011bb9ba58ed" providerId="ADAL" clId="{221C50A1-1F93-4724-AE10-1D0F20B05AE7}" dt="2019-08-27T11:36:01.008" v="3"/>
          <ac:spMkLst>
            <pc:docMk/>
            <pc:sldMasterMk cId="968069181" sldId="2147483720"/>
            <ac:spMk id="8" creationId="{B0D0B19D-DEEF-4331-9FD2-AD97EE0E6C2C}"/>
          </ac:spMkLst>
        </pc:spChg>
        <pc:spChg chg="add">
          <ac:chgData name="Elize Venter" userId="3c5df903-9cd5-4336-8c23-011bb9ba58ed" providerId="ADAL" clId="{221C50A1-1F93-4724-AE10-1D0F20B05AE7}" dt="2019-08-27T11:36:01.008" v="3"/>
          <ac:spMkLst>
            <pc:docMk/>
            <pc:sldMasterMk cId="968069181" sldId="2147483720"/>
            <ac:spMk id="10" creationId="{E690D009-F826-4B17-9982-5442455214C8}"/>
          </ac:spMkLst>
        </pc:spChg>
        <pc:picChg chg="add">
          <ac:chgData name="Elize Venter" userId="3c5df903-9cd5-4336-8c23-011bb9ba58ed" providerId="ADAL" clId="{221C50A1-1F93-4724-AE10-1D0F20B05AE7}" dt="2019-08-27T11:36:01.008" v="3"/>
          <ac:picMkLst>
            <pc:docMk/>
            <pc:sldMasterMk cId="968069181" sldId="2147483720"/>
            <ac:picMk id="9" creationId="{53DF3A10-584D-4538-A273-EDDD0FD66D19}"/>
          </ac:picMkLst>
        </pc:picChg>
        <pc:picChg chg="add">
          <ac:chgData name="Elize Venter" userId="3c5df903-9cd5-4336-8c23-011bb9ba58ed" providerId="ADAL" clId="{221C50A1-1F93-4724-AE10-1D0F20B05AE7}" dt="2019-08-27T11:36:01.008" v="3"/>
          <ac:picMkLst>
            <pc:docMk/>
            <pc:sldMasterMk cId="968069181" sldId="2147483720"/>
            <ac:picMk id="11" creationId="{AB628AAA-3AB8-418D-BADC-B490E58BCADF}"/>
          </ac:picMkLst>
        </pc:picChg>
        <pc:picChg chg="add">
          <ac:chgData name="Elize Venter" userId="3c5df903-9cd5-4336-8c23-011bb9ba58ed" providerId="ADAL" clId="{221C50A1-1F93-4724-AE10-1D0F20B05AE7}" dt="2019-08-27T11:36:01.008" v="3"/>
          <ac:picMkLst>
            <pc:docMk/>
            <pc:sldMasterMk cId="968069181" sldId="2147483720"/>
            <ac:picMk id="12" creationId="{2A7349EA-0DF4-4ACA-9C27-24C4872CB142}"/>
          </ac:picMkLst>
        </pc:picChg>
      </pc:sldMasterChg>
      <pc:sldMasterChg chg="addSp">
        <pc:chgData name="Elize Venter" userId="3c5df903-9cd5-4336-8c23-011bb9ba58ed" providerId="ADAL" clId="{221C50A1-1F93-4724-AE10-1D0F20B05AE7}" dt="2019-08-27T11:36:02.686" v="4"/>
        <pc:sldMasterMkLst>
          <pc:docMk/>
          <pc:sldMasterMk cId="1544291962" sldId="2147483732"/>
        </pc:sldMasterMkLst>
        <pc:spChg chg="add">
          <ac:chgData name="Elize Venter" userId="3c5df903-9cd5-4336-8c23-011bb9ba58ed" providerId="ADAL" clId="{221C50A1-1F93-4724-AE10-1D0F20B05AE7}" dt="2019-08-27T11:36:02.686" v="4"/>
          <ac:spMkLst>
            <pc:docMk/>
            <pc:sldMasterMk cId="1544291962" sldId="2147483732"/>
            <ac:spMk id="7" creationId="{BD743AF4-1E6B-4DFB-96F9-F216BF40F9E2}"/>
          </ac:spMkLst>
        </pc:spChg>
        <pc:spChg chg="add">
          <ac:chgData name="Elize Venter" userId="3c5df903-9cd5-4336-8c23-011bb9ba58ed" providerId="ADAL" clId="{221C50A1-1F93-4724-AE10-1D0F20B05AE7}" dt="2019-08-27T11:36:02.686" v="4"/>
          <ac:spMkLst>
            <pc:docMk/>
            <pc:sldMasterMk cId="1544291962" sldId="2147483732"/>
            <ac:spMk id="8" creationId="{63A70E32-2328-4503-82F0-37763ABD21CA}"/>
          </ac:spMkLst>
        </pc:spChg>
        <pc:spChg chg="add">
          <ac:chgData name="Elize Venter" userId="3c5df903-9cd5-4336-8c23-011bb9ba58ed" providerId="ADAL" clId="{221C50A1-1F93-4724-AE10-1D0F20B05AE7}" dt="2019-08-27T11:36:02.686" v="4"/>
          <ac:spMkLst>
            <pc:docMk/>
            <pc:sldMasterMk cId="1544291962" sldId="2147483732"/>
            <ac:spMk id="10" creationId="{097EE4A8-9A98-4360-8292-521350A64857}"/>
          </ac:spMkLst>
        </pc:spChg>
        <pc:picChg chg="add">
          <ac:chgData name="Elize Venter" userId="3c5df903-9cd5-4336-8c23-011bb9ba58ed" providerId="ADAL" clId="{221C50A1-1F93-4724-AE10-1D0F20B05AE7}" dt="2019-08-27T11:36:02.686" v="4"/>
          <ac:picMkLst>
            <pc:docMk/>
            <pc:sldMasterMk cId="1544291962" sldId="2147483732"/>
            <ac:picMk id="9" creationId="{B9ACFF54-FBFF-4AEE-92F5-9C6F817404D9}"/>
          </ac:picMkLst>
        </pc:picChg>
        <pc:picChg chg="add">
          <ac:chgData name="Elize Venter" userId="3c5df903-9cd5-4336-8c23-011bb9ba58ed" providerId="ADAL" clId="{221C50A1-1F93-4724-AE10-1D0F20B05AE7}" dt="2019-08-27T11:36:02.686" v="4"/>
          <ac:picMkLst>
            <pc:docMk/>
            <pc:sldMasterMk cId="1544291962" sldId="2147483732"/>
            <ac:picMk id="11" creationId="{65D8A659-14B4-4154-9B33-C95203E490B8}"/>
          </ac:picMkLst>
        </pc:picChg>
        <pc:picChg chg="add">
          <ac:chgData name="Elize Venter" userId="3c5df903-9cd5-4336-8c23-011bb9ba58ed" providerId="ADAL" clId="{221C50A1-1F93-4724-AE10-1D0F20B05AE7}" dt="2019-08-27T11:36:02.686" v="4"/>
          <ac:picMkLst>
            <pc:docMk/>
            <pc:sldMasterMk cId="1544291962" sldId="2147483732"/>
            <ac:picMk id="12" creationId="{F1F6EC16-8D8C-4A6B-84F1-F39034D97B71}"/>
          </ac:picMkLst>
        </pc:picChg>
      </pc:sldMasterChg>
      <pc:sldMasterChg chg="addSp">
        <pc:chgData name="Elize Venter" userId="3c5df903-9cd5-4336-8c23-011bb9ba58ed" providerId="ADAL" clId="{221C50A1-1F93-4724-AE10-1D0F20B05AE7}" dt="2019-08-27T11:35:01.068" v="1"/>
        <pc:sldMasterMkLst>
          <pc:docMk/>
          <pc:sldMasterMk cId="844912043" sldId="2147483736"/>
        </pc:sldMasterMkLst>
        <pc:spChg chg="add">
          <ac:chgData name="Elize Venter" userId="3c5df903-9cd5-4336-8c23-011bb9ba58ed" providerId="ADAL" clId="{221C50A1-1F93-4724-AE10-1D0F20B05AE7}" dt="2019-08-27T11:35:01.068" v="1"/>
          <ac:spMkLst>
            <pc:docMk/>
            <pc:sldMasterMk cId="844912043" sldId="2147483736"/>
            <ac:spMk id="4" creationId="{5C1A4D7F-26F1-411A-AECD-9AA17E301099}"/>
          </ac:spMkLst>
        </pc:spChg>
        <pc:spChg chg="add">
          <ac:chgData name="Elize Venter" userId="3c5df903-9cd5-4336-8c23-011bb9ba58ed" providerId="ADAL" clId="{221C50A1-1F93-4724-AE10-1D0F20B05AE7}" dt="2019-08-27T11:35:01.068" v="1"/>
          <ac:spMkLst>
            <pc:docMk/>
            <pc:sldMasterMk cId="844912043" sldId="2147483736"/>
            <ac:spMk id="5" creationId="{AECA2980-4432-4D07-A8B3-E6E37DCF1E1D}"/>
          </ac:spMkLst>
        </pc:spChg>
        <pc:spChg chg="add">
          <ac:chgData name="Elize Venter" userId="3c5df903-9cd5-4336-8c23-011bb9ba58ed" providerId="ADAL" clId="{221C50A1-1F93-4724-AE10-1D0F20B05AE7}" dt="2019-08-27T11:35:01.068" v="1"/>
          <ac:spMkLst>
            <pc:docMk/>
            <pc:sldMasterMk cId="844912043" sldId="2147483736"/>
            <ac:spMk id="7" creationId="{9BE925F2-EF04-4211-B633-C61E584878EF}"/>
          </ac:spMkLst>
        </pc:spChg>
        <pc:picChg chg="add">
          <ac:chgData name="Elize Venter" userId="3c5df903-9cd5-4336-8c23-011bb9ba58ed" providerId="ADAL" clId="{221C50A1-1F93-4724-AE10-1D0F20B05AE7}" dt="2019-08-27T11:35:01.068" v="1"/>
          <ac:picMkLst>
            <pc:docMk/>
            <pc:sldMasterMk cId="844912043" sldId="2147483736"/>
            <ac:picMk id="6" creationId="{5A6E5FEE-2CBE-4C3A-B3CC-1F6C6AD37F6D}"/>
          </ac:picMkLst>
        </pc:picChg>
        <pc:picChg chg="add">
          <ac:chgData name="Elize Venter" userId="3c5df903-9cd5-4336-8c23-011bb9ba58ed" providerId="ADAL" clId="{221C50A1-1F93-4724-AE10-1D0F20B05AE7}" dt="2019-08-27T11:35:01.068" v="1"/>
          <ac:picMkLst>
            <pc:docMk/>
            <pc:sldMasterMk cId="844912043" sldId="2147483736"/>
            <ac:picMk id="8" creationId="{C43EA8A3-7116-4DB1-8F75-E21BE80BA512}"/>
          </ac:picMkLst>
        </pc:picChg>
        <pc:picChg chg="add">
          <ac:chgData name="Elize Venter" userId="3c5df903-9cd5-4336-8c23-011bb9ba58ed" providerId="ADAL" clId="{221C50A1-1F93-4724-AE10-1D0F20B05AE7}" dt="2019-08-27T11:35:01.068" v="1"/>
          <ac:picMkLst>
            <pc:docMk/>
            <pc:sldMasterMk cId="844912043" sldId="2147483736"/>
            <ac:picMk id="9" creationId="{059FE507-8929-4DAF-AD9E-138E50CC0A1D}"/>
          </ac:picMkLst>
        </pc:picChg>
      </pc:sldMasterChg>
      <pc:sldMasterChg chg="addSp">
        <pc:chgData name="Elize Venter" userId="3c5df903-9cd5-4336-8c23-011bb9ba58ed" providerId="ADAL" clId="{221C50A1-1F93-4724-AE10-1D0F20B05AE7}" dt="2019-08-27T11:36:12.219" v="5"/>
        <pc:sldMasterMkLst>
          <pc:docMk/>
          <pc:sldMasterMk cId="19919702" sldId="2147483744"/>
        </pc:sldMasterMkLst>
        <pc:spChg chg="add">
          <ac:chgData name="Elize Venter" userId="3c5df903-9cd5-4336-8c23-011bb9ba58ed" providerId="ADAL" clId="{221C50A1-1F93-4724-AE10-1D0F20B05AE7}" dt="2019-08-27T11:36:12.219" v="5"/>
          <ac:spMkLst>
            <pc:docMk/>
            <pc:sldMasterMk cId="19919702" sldId="2147483744"/>
            <ac:spMk id="7" creationId="{A4D6213B-4E2D-4737-BEB6-ACDB4C07F09B}"/>
          </ac:spMkLst>
        </pc:spChg>
        <pc:spChg chg="add">
          <ac:chgData name="Elize Venter" userId="3c5df903-9cd5-4336-8c23-011bb9ba58ed" providerId="ADAL" clId="{221C50A1-1F93-4724-AE10-1D0F20B05AE7}" dt="2019-08-27T11:36:12.219" v="5"/>
          <ac:spMkLst>
            <pc:docMk/>
            <pc:sldMasterMk cId="19919702" sldId="2147483744"/>
            <ac:spMk id="8" creationId="{C4DC36F9-2CE3-49E2-8766-CBDE948EF71C}"/>
          </ac:spMkLst>
        </pc:spChg>
        <pc:spChg chg="add">
          <ac:chgData name="Elize Venter" userId="3c5df903-9cd5-4336-8c23-011bb9ba58ed" providerId="ADAL" clId="{221C50A1-1F93-4724-AE10-1D0F20B05AE7}" dt="2019-08-27T11:36:12.219" v="5"/>
          <ac:spMkLst>
            <pc:docMk/>
            <pc:sldMasterMk cId="19919702" sldId="2147483744"/>
            <ac:spMk id="10" creationId="{28FEA00D-5247-4157-8FB8-744B0E433F2B}"/>
          </ac:spMkLst>
        </pc:spChg>
        <pc:picChg chg="add">
          <ac:chgData name="Elize Venter" userId="3c5df903-9cd5-4336-8c23-011bb9ba58ed" providerId="ADAL" clId="{221C50A1-1F93-4724-AE10-1D0F20B05AE7}" dt="2019-08-27T11:36:12.219" v="5"/>
          <ac:picMkLst>
            <pc:docMk/>
            <pc:sldMasterMk cId="19919702" sldId="2147483744"/>
            <ac:picMk id="9" creationId="{50ADB6B7-2626-4BF5-BC6B-73D78F10FD99}"/>
          </ac:picMkLst>
        </pc:picChg>
        <pc:picChg chg="add">
          <ac:chgData name="Elize Venter" userId="3c5df903-9cd5-4336-8c23-011bb9ba58ed" providerId="ADAL" clId="{221C50A1-1F93-4724-AE10-1D0F20B05AE7}" dt="2019-08-27T11:36:12.219" v="5"/>
          <ac:picMkLst>
            <pc:docMk/>
            <pc:sldMasterMk cId="19919702" sldId="2147483744"/>
            <ac:picMk id="11" creationId="{99C71950-CFEA-4AE1-AB15-47D8C8299BFC}"/>
          </ac:picMkLst>
        </pc:picChg>
        <pc:picChg chg="add">
          <ac:chgData name="Elize Venter" userId="3c5df903-9cd5-4336-8c23-011bb9ba58ed" providerId="ADAL" clId="{221C50A1-1F93-4724-AE10-1D0F20B05AE7}" dt="2019-08-27T11:36:12.219" v="5"/>
          <ac:picMkLst>
            <pc:docMk/>
            <pc:sldMasterMk cId="19919702" sldId="2147483744"/>
            <ac:picMk id="12" creationId="{C6EDAFD7-60A1-414A-BB63-7BF7578CBDD6}"/>
          </ac:picMkLst>
        </pc:picChg>
      </pc:sldMasterChg>
      <pc:sldMasterChg chg="addSp">
        <pc:chgData name="Elize Venter" userId="3c5df903-9cd5-4336-8c23-011bb9ba58ed" providerId="ADAL" clId="{221C50A1-1F93-4724-AE10-1D0F20B05AE7}" dt="2019-08-27T11:35:19.514" v="2"/>
        <pc:sldMasterMkLst>
          <pc:docMk/>
          <pc:sldMasterMk cId="1564064529" sldId="2147483752"/>
        </pc:sldMasterMkLst>
        <pc:spChg chg="add">
          <ac:chgData name="Elize Venter" userId="3c5df903-9cd5-4336-8c23-011bb9ba58ed" providerId="ADAL" clId="{221C50A1-1F93-4724-AE10-1D0F20B05AE7}" dt="2019-08-27T11:35:19.514" v="2"/>
          <ac:spMkLst>
            <pc:docMk/>
            <pc:sldMasterMk cId="1564064529" sldId="2147483752"/>
            <ac:spMk id="4" creationId="{3EFED229-C4B3-4406-847C-65A61DAF6653}"/>
          </ac:spMkLst>
        </pc:spChg>
        <pc:spChg chg="add">
          <ac:chgData name="Elize Venter" userId="3c5df903-9cd5-4336-8c23-011bb9ba58ed" providerId="ADAL" clId="{221C50A1-1F93-4724-AE10-1D0F20B05AE7}" dt="2019-08-27T11:35:19.514" v="2"/>
          <ac:spMkLst>
            <pc:docMk/>
            <pc:sldMasterMk cId="1564064529" sldId="2147483752"/>
            <ac:spMk id="5" creationId="{D30ADA79-0745-4E61-93A6-51A3597D631A}"/>
          </ac:spMkLst>
        </pc:spChg>
        <pc:spChg chg="add">
          <ac:chgData name="Elize Venter" userId="3c5df903-9cd5-4336-8c23-011bb9ba58ed" providerId="ADAL" clId="{221C50A1-1F93-4724-AE10-1D0F20B05AE7}" dt="2019-08-27T11:35:19.514" v="2"/>
          <ac:spMkLst>
            <pc:docMk/>
            <pc:sldMasterMk cId="1564064529" sldId="2147483752"/>
            <ac:spMk id="7" creationId="{3FEBD4B9-B363-4E1B-8274-9CB009CD321B}"/>
          </ac:spMkLst>
        </pc:spChg>
        <pc:picChg chg="add">
          <ac:chgData name="Elize Venter" userId="3c5df903-9cd5-4336-8c23-011bb9ba58ed" providerId="ADAL" clId="{221C50A1-1F93-4724-AE10-1D0F20B05AE7}" dt="2019-08-27T11:35:19.514" v="2"/>
          <ac:picMkLst>
            <pc:docMk/>
            <pc:sldMasterMk cId="1564064529" sldId="2147483752"/>
            <ac:picMk id="6" creationId="{2717B348-3606-49D1-8D52-A61818968D54}"/>
          </ac:picMkLst>
        </pc:picChg>
        <pc:picChg chg="add">
          <ac:chgData name="Elize Venter" userId="3c5df903-9cd5-4336-8c23-011bb9ba58ed" providerId="ADAL" clId="{221C50A1-1F93-4724-AE10-1D0F20B05AE7}" dt="2019-08-27T11:35:19.514" v="2"/>
          <ac:picMkLst>
            <pc:docMk/>
            <pc:sldMasterMk cId="1564064529" sldId="2147483752"/>
            <ac:picMk id="8" creationId="{5293F4E2-0000-4FD7-A56A-06CB7B08C685}"/>
          </ac:picMkLst>
        </pc:picChg>
        <pc:picChg chg="add">
          <ac:chgData name="Elize Venter" userId="3c5df903-9cd5-4336-8c23-011bb9ba58ed" providerId="ADAL" clId="{221C50A1-1F93-4724-AE10-1D0F20B05AE7}" dt="2019-08-27T11:35:19.514" v="2"/>
          <ac:picMkLst>
            <pc:docMk/>
            <pc:sldMasterMk cId="1564064529" sldId="2147483752"/>
            <ac:picMk id="9" creationId="{83BA0A31-E437-44A6-8C8A-AFA7E31DF28C}"/>
          </ac:picMkLst>
        </pc:picChg>
      </pc:sldMasterChg>
      <pc:sldMasterChg chg="addSp">
        <pc:chgData name="Elize Venter" userId="3c5df903-9cd5-4336-8c23-011bb9ba58ed" providerId="ADAL" clId="{221C50A1-1F93-4724-AE10-1D0F20B05AE7}" dt="2019-08-27T11:36:18.804" v="6"/>
        <pc:sldMasterMkLst>
          <pc:docMk/>
          <pc:sldMasterMk cId="3787715184" sldId="2147483756"/>
        </pc:sldMasterMkLst>
        <pc:spChg chg="add">
          <ac:chgData name="Elize Venter" userId="3c5df903-9cd5-4336-8c23-011bb9ba58ed" providerId="ADAL" clId="{221C50A1-1F93-4724-AE10-1D0F20B05AE7}" dt="2019-08-27T11:36:18.804" v="6"/>
          <ac:spMkLst>
            <pc:docMk/>
            <pc:sldMasterMk cId="3787715184" sldId="2147483756"/>
            <ac:spMk id="7" creationId="{EDB49558-80B8-4C07-91C2-DBF2621ADD1B}"/>
          </ac:spMkLst>
        </pc:spChg>
        <pc:spChg chg="add">
          <ac:chgData name="Elize Venter" userId="3c5df903-9cd5-4336-8c23-011bb9ba58ed" providerId="ADAL" clId="{221C50A1-1F93-4724-AE10-1D0F20B05AE7}" dt="2019-08-27T11:36:18.804" v="6"/>
          <ac:spMkLst>
            <pc:docMk/>
            <pc:sldMasterMk cId="3787715184" sldId="2147483756"/>
            <ac:spMk id="8" creationId="{82B1C7D0-885F-4603-A837-9DC008A5142D}"/>
          </ac:spMkLst>
        </pc:spChg>
        <pc:spChg chg="add">
          <ac:chgData name="Elize Venter" userId="3c5df903-9cd5-4336-8c23-011bb9ba58ed" providerId="ADAL" clId="{221C50A1-1F93-4724-AE10-1D0F20B05AE7}" dt="2019-08-27T11:36:18.804" v="6"/>
          <ac:spMkLst>
            <pc:docMk/>
            <pc:sldMasterMk cId="3787715184" sldId="2147483756"/>
            <ac:spMk id="10" creationId="{E7F99041-9F5F-40D9-8853-0466037027D0}"/>
          </ac:spMkLst>
        </pc:spChg>
        <pc:picChg chg="add">
          <ac:chgData name="Elize Venter" userId="3c5df903-9cd5-4336-8c23-011bb9ba58ed" providerId="ADAL" clId="{221C50A1-1F93-4724-AE10-1D0F20B05AE7}" dt="2019-08-27T11:36:18.804" v="6"/>
          <ac:picMkLst>
            <pc:docMk/>
            <pc:sldMasterMk cId="3787715184" sldId="2147483756"/>
            <ac:picMk id="9" creationId="{E2C23086-2FBC-4366-99F4-7483BB7444C0}"/>
          </ac:picMkLst>
        </pc:picChg>
        <pc:picChg chg="add">
          <ac:chgData name="Elize Venter" userId="3c5df903-9cd5-4336-8c23-011bb9ba58ed" providerId="ADAL" clId="{221C50A1-1F93-4724-AE10-1D0F20B05AE7}" dt="2019-08-27T11:36:18.804" v="6"/>
          <ac:picMkLst>
            <pc:docMk/>
            <pc:sldMasterMk cId="3787715184" sldId="2147483756"/>
            <ac:picMk id="11" creationId="{F9331572-C435-4FFC-A38A-28D0D3FEA839}"/>
          </ac:picMkLst>
        </pc:picChg>
        <pc:picChg chg="add">
          <ac:chgData name="Elize Venter" userId="3c5df903-9cd5-4336-8c23-011bb9ba58ed" providerId="ADAL" clId="{221C50A1-1F93-4724-AE10-1D0F20B05AE7}" dt="2019-08-27T11:36:18.804" v="6"/>
          <ac:picMkLst>
            <pc:docMk/>
            <pc:sldMasterMk cId="3787715184" sldId="2147483756"/>
            <ac:picMk id="12" creationId="{8786F92B-AB37-4676-9F49-80082D603054}"/>
          </ac:picMkLst>
        </pc:picChg>
      </pc:sldMasterChg>
      <pc:sldMasterChg chg="addSp">
        <pc:chgData name="Elize Venter" userId="3c5df903-9cd5-4336-8c23-011bb9ba58ed" providerId="ADAL" clId="{221C50A1-1F93-4724-AE10-1D0F20B05AE7}" dt="2019-08-27T11:36:43.389" v="7"/>
        <pc:sldMasterMkLst>
          <pc:docMk/>
          <pc:sldMasterMk cId="2034559104" sldId="2147483768"/>
        </pc:sldMasterMkLst>
        <pc:spChg chg="add">
          <ac:chgData name="Elize Venter" userId="3c5df903-9cd5-4336-8c23-011bb9ba58ed" providerId="ADAL" clId="{221C50A1-1F93-4724-AE10-1D0F20B05AE7}" dt="2019-08-27T11:36:43.389" v="7"/>
          <ac:spMkLst>
            <pc:docMk/>
            <pc:sldMasterMk cId="2034559104" sldId="2147483768"/>
            <ac:spMk id="7" creationId="{37239847-EDE7-448E-A65A-1E5EC9FA0EF9}"/>
          </ac:spMkLst>
        </pc:spChg>
        <pc:spChg chg="add">
          <ac:chgData name="Elize Venter" userId="3c5df903-9cd5-4336-8c23-011bb9ba58ed" providerId="ADAL" clId="{221C50A1-1F93-4724-AE10-1D0F20B05AE7}" dt="2019-08-27T11:36:43.389" v="7"/>
          <ac:spMkLst>
            <pc:docMk/>
            <pc:sldMasterMk cId="2034559104" sldId="2147483768"/>
            <ac:spMk id="8" creationId="{2C4D8A6B-46D8-45DF-B869-1DF1556D384F}"/>
          </ac:spMkLst>
        </pc:spChg>
        <pc:spChg chg="add">
          <ac:chgData name="Elize Venter" userId="3c5df903-9cd5-4336-8c23-011bb9ba58ed" providerId="ADAL" clId="{221C50A1-1F93-4724-AE10-1D0F20B05AE7}" dt="2019-08-27T11:36:43.389" v="7"/>
          <ac:spMkLst>
            <pc:docMk/>
            <pc:sldMasterMk cId="2034559104" sldId="2147483768"/>
            <ac:spMk id="10" creationId="{1FB5E19E-A8EC-475F-9F97-D1F929BEE72D}"/>
          </ac:spMkLst>
        </pc:spChg>
        <pc:picChg chg="add">
          <ac:chgData name="Elize Venter" userId="3c5df903-9cd5-4336-8c23-011bb9ba58ed" providerId="ADAL" clId="{221C50A1-1F93-4724-AE10-1D0F20B05AE7}" dt="2019-08-27T11:36:43.389" v="7"/>
          <ac:picMkLst>
            <pc:docMk/>
            <pc:sldMasterMk cId="2034559104" sldId="2147483768"/>
            <ac:picMk id="9" creationId="{FE4218F4-80DE-4B76-9D34-47C565A682B0}"/>
          </ac:picMkLst>
        </pc:picChg>
        <pc:picChg chg="add">
          <ac:chgData name="Elize Venter" userId="3c5df903-9cd5-4336-8c23-011bb9ba58ed" providerId="ADAL" clId="{221C50A1-1F93-4724-AE10-1D0F20B05AE7}" dt="2019-08-27T11:36:43.389" v="7"/>
          <ac:picMkLst>
            <pc:docMk/>
            <pc:sldMasterMk cId="2034559104" sldId="2147483768"/>
            <ac:picMk id="11" creationId="{12393348-0D6F-4F22-B800-FB315D2CA883}"/>
          </ac:picMkLst>
        </pc:picChg>
        <pc:picChg chg="add">
          <ac:chgData name="Elize Venter" userId="3c5df903-9cd5-4336-8c23-011bb9ba58ed" providerId="ADAL" clId="{221C50A1-1F93-4724-AE10-1D0F20B05AE7}" dt="2019-08-27T11:36:43.389" v="7"/>
          <ac:picMkLst>
            <pc:docMk/>
            <pc:sldMasterMk cId="2034559104" sldId="2147483768"/>
            <ac:picMk id="12" creationId="{15F5652F-C41A-4D45-BDBE-47CA832131D1}"/>
          </ac:picMkLst>
        </pc:picChg>
      </pc:sldMasterChg>
      <pc:sldMasterChg chg="addSp">
        <pc:chgData name="Elize Venter" userId="3c5df903-9cd5-4336-8c23-011bb9ba58ed" providerId="ADAL" clId="{221C50A1-1F93-4724-AE10-1D0F20B05AE7}" dt="2019-08-27T11:36:49.039" v="8"/>
        <pc:sldMasterMkLst>
          <pc:docMk/>
          <pc:sldMasterMk cId="4132706729" sldId="2147483780"/>
        </pc:sldMasterMkLst>
        <pc:spChg chg="add">
          <ac:chgData name="Elize Venter" userId="3c5df903-9cd5-4336-8c23-011bb9ba58ed" providerId="ADAL" clId="{221C50A1-1F93-4724-AE10-1D0F20B05AE7}" dt="2019-08-27T11:36:49.039" v="8"/>
          <ac:spMkLst>
            <pc:docMk/>
            <pc:sldMasterMk cId="4132706729" sldId="2147483780"/>
            <ac:spMk id="7" creationId="{915C642E-A31C-41D3-9A30-A58A91E9AECF}"/>
          </ac:spMkLst>
        </pc:spChg>
        <pc:spChg chg="add">
          <ac:chgData name="Elize Venter" userId="3c5df903-9cd5-4336-8c23-011bb9ba58ed" providerId="ADAL" clId="{221C50A1-1F93-4724-AE10-1D0F20B05AE7}" dt="2019-08-27T11:36:49.039" v="8"/>
          <ac:spMkLst>
            <pc:docMk/>
            <pc:sldMasterMk cId="4132706729" sldId="2147483780"/>
            <ac:spMk id="8" creationId="{BB6E8E55-D7D5-4145-8872-20CFDC2C3593}"/>
          </ac:spMkLst>
        </pc:spChg>
        <pc:spChg chg="add">
          <ac:chgData name="Elize Venter" userId="3c5df903-9cd5-4336-8c23-011bb9ba58ed" providerId="ADAL" clId="{221C50A1-1F93-4724-AE10-1D0F20B05AE7}" dt="2019-08-27T11:36:49.039" v="8"/>
          <ac:spMkLst>
            <pc:docMk/>
            <pc:sldMasterMk cId="4132706729" sldId="2147483780"/>
            <ac:spMk id="10" creationId="{92B58061-B141-4907-B6CF-1E7D2FABE203}"/>
          </ac:spMkLst>
        </pc:spChg>
        <pc:picChg chg="add">
          <ac:chgData name="Elize Venter" userId="3c5df903-9cd5-4336-8c23-011bb9ba58ed" providerId="ADAL" clId="{221C50A1-1F93-4724-AE10-1D0F20B05AE7}" dt="2019-08-27T11:36:49.039" v="8"/>
          <ac:picMkLst>
            <pc:docMk/>
            <pc:sldMasterMk cId="4132706729" sldId="2147483780"/>
            <ac:picMk id="9" creationId="{FE90723B-7A38-41DD-8E5C-BCBCCD6A8B97}"/>
          </ac:picMkLst>
        </pc:picChg>
        <pc:picChg chg="add">
          <ac:chgData name="Elize Venter" userId="3c5df903-9cd5-4336-8c23-011bb9ba58ed" providerId="ADAL" clId="{221C50A1-1F93-4724-AE10-1D0F20B05AE7}" dt="2019-08-27T11:36:49.039" v="8"/>
          <ac:picMkLst>
            <pc:docMk/>
            <pc:sldMasterMk cId="4132706729" sldId="2147483780"/>
            <ac:picMk id="11" creationId="{9E8DC44D-4B74-4E24-B996-7BAADE7E6389}"/>
          </ac:picMkLst>
        </pc:picChg>
        <pc:picChg chg="add">
          <ac:chgData name="Elize Venter" userId="3c5df903-9cd5-4336-8c23-011bb9ba58ed" providerId="ADAL" clId="{221C50A1-1F93-4724-AE10-1D0F20B05AE7}" dt="2019-08-27T11:36:49.039" v="8"/>
          <ac:picMkLst>
            <pc:docMk/>
            <pc:sldMasterMk cId="4132706729" sldId="2147483780"/>
            <ac:picMk id="12" creationId="{984B8C19-E724-4DF0-B70C-3B1B32E3892F}"/>
          </ac:picMkLst>
        </pc:picChg>
      </pc:sldMasterChg>
      <pc:sldMasterChg chg="addSp">
        <pc:chgData name="Elize Venter" userId="3c5df903-9cd5-4336-8c23-011bb9ba58ed" providerId="ADAL" clId="{221C50A1-1F93-4724-AE10-1D0F20B05AE7}" dt="2019-08-27T11:37:01.566" v="9"/>
        <pc:sldMasterMkLst>
          <pc:docMk/>
          <pc:sldMasterMk cId="2624151818" sldId="2147483792"/>
        </pc:sldMasterMkLst>
        <pc:spChg chg="add">
          <ac:chgData name="Elize Venter" userId="3c5df903-9cd5-4336-8c23-011bb9ba58ed" providerId="ADAL" clId="{221C50A1-1F93-4724-AE10-1D0F20B05AE7}" dt="2019-08-27T11:37:01.566" v="9"/>
          <ac:spMkLst>
            <pc:docMk/>
            <pc:sldMasterMk cId="2624151818" sldId="2147483792"/>
            <ac:spMk id="4" creationId="{CF54F8CC-A4F3-43B9-84F4-8DD6AF9CCDD9}"/>
          </ac:spMkLst>
        </pc:spChg>
        <pc:spChg chg="add">
          <ac:chgData name="Elize Venter" userId="3c5df903-9cd5-4336-8c23-011bb9ba58ed" providerId="ADAL" clId="{221C50A1-1F93-4724-AE10-1D0F20B05AE7}" dt="2019-08-27T11:37:01.566" v="9"/>
          <ac:spMkLst>
            <pc:docMk/>
            <pc:sldMasterMk cId="2624151818" sldId="2147483792"/>
            <ac:spMk id="5" creationId="{CECF181D-0FB6-49DA-A877-DA1EA77E8B08}"/>
          </ac:spMkLst>
        </pc:spChg>
        <pc:spChg chg="add">
          <ac:chgData name="Elize Venter" userId="3c5df903-9cd5-4336-8c23-011bb9ba58ed" providerId="ADAL" clId="{221C50A1-1F93-4724-AE10-1D0F20B05AE7}" dt="2019-08-27T11:37:01.566" v="9"/>
          <ac:spMkLst>
            <pc:docMk/>
            <pc:sldMasterMk cId="2624151818" sldId="2147483792"/>
            <ac:spMk id="7" creationId="{54E28591-7817-4413-A976-015210CE41E7}"/>
          </ac:spMkLst>
        </pc:spChg>
        <pc:picChg chg="add">
          <ac:chgData name="Elize Venter" userId="3c5df903-9cd5-4336-8c23-011bb9ba58ed" providerId="ADAL" clId="{221C50A1-1F93-4724-AE10-1D0F20B05AE7}" dt="2019-08-27T11:37:01.566" v="9"/>
          <ac:picMkLst>
            <pc:docMk/>
            <pc:sldMasterMk cId="2624151818" sldId="2147483792"/>
            <ac:picMk id="6" creationId="{FDB222B4-5C62-40D9-9E10-1CA27A17B497}"/>
          </ac:picMkLst>
        </pc:picChg>
        <pc:picChg chg="add">
          <ac:chgData name="Elize Venter" userId="3c5df903-9cd5-4336-8c23-011bb9ba58ed" providerId="ADAL" clId="{221C50A1-1F93-4724-AE10-1D0F20B05AE7}" dt="2019-08-27T11:37:01.566" v="9"/>
          <ac:picMkLst>
            <pc:docMk/>
            <pc:sldMasterMk cId="2624151818" sldId="2147483792"/>
            <ac:picMk id="8" creationId="{7BF670FF-0B33-455E-BD73-47CB583AB6C2}"/>
          </ac:picMkLst>
        </pc:picChg>
        <pc:picChg chg="add">
          <ac:chgData name="Elize Venter" userId="3c5df903-9cd5-4336-8c23-011bb9ba58ed" providerId="ADAL" clId="{221C50A1-1F93-4724-AE10-1D0F20B05AE7}" dt="2019-08-27T11:37:01.566" v="9"/>
          <ac:picMkLst>
            <pc:docMk/>
            <pc:sldMasterMk cId="2624151818" sldId="2147483792"/>
            <ac:picMk id="9" creationId="{8AF5E76C-019E-427B-9D2D-3B3EB5D2DFA8}"/>
          </ac:picMkLst>
        </pc:picChg>
      </pc:sldMasterChg>
      <pc:sldMasterChg chg="addSp">
        <pc:chgData name="Elize Venter" userId="3c5df903-9cd5-4336-8c23-011bb9ba58ed" providerId="ADAL" clId="{221C50A1-1F93-4724-AE10-1D0F20B05AE7}" dt="2019-08-27T11:39:40.702" v="53"/>
        <pc:sldMasterMkLst>
          <pc:docMk/>
          <pc:sldMasterMk cId="686164361" sldId="2147483808"/>
        </pc:sldMasterMkLst>
        <pc:spChg chg="add">
          <ac:chgData name="Elize Venter" userId="3c5df903-9cd5-4336-8c23-011bb9ba58ed" providerId="ADAL" clId="{221C50A1-1F93-4724-AE10-1D0F20B05AE7}" dt="2019-08-27T11:39:40.702" v="53"/>
          <ac:spMkLst>
            <pc:docMk/>
            <pc:sldMasterMk cId="686164361" sldId="2147483808"/>
            <ac:spMk id="4" creationId="{70169C3C-2D3B-4EBE-AD72-D96FEF6411F9}"/>
          </ac:spMkLst>
        </pc:spChg>
        <pc:spChg chg="add">
          <ac:chgData name="Elize Venter" userId="3c5df903-9cd5-4336-8c23-011bb9ba58ed" providerId="ADAL" clId="{221C50A1-1F93-4724-AE10-1D0F20B05AE7}" dt="2019-08-27T11:39:40.702" v="53"/>
          <ac:spMkLst>
            <pc:docMk/>
            <pc:sldMasterMk cId="686164361" sldId="2147483808"/>
            <ac:spMk id="5" creationId="{6B0AD7CF-F1F7-4E19-A97F-9E44E9E27E61}"/>
          </ac:spMkLst>
        </pc:spChg>
        <pc:spChg chg="add">
          <ac:chgData name="Elize Venter" userId="3c5df903-9cd5-4336-8c23-011bb9ba58ed" providerId="ADAL" clId="{221C50A1-1F93-4724-AE10-1D0F20B05AE7}" dt="2019-08-27T11:39:40.702" v="53"/>
          <ac:spMkLst>
            <pc:docMk/>
            <pc:sldMasterMk cId="686164361" sldId="2147483808"/>
            <ac:spMk id="7" creationId="{7B47218E-1CFC-4F52-96A2-46F2CCCC75BE}"/>
          </ac:spMkLst>
        </pc:spChg>
        <pc:picChg chg="add">
          <ac:chgData name="Elize Venter" userId="3c5df903-9cd5-4336-8c23-011bb9ba58ed" providerId="ADAL" clId="{221C50A1-1F93-4724-AE10-1D0F20B05AE7}" dt="2019-08-27T11:39:40.702" v="53"/>
          <ac:picMkLst>
            <pc:docMk/>
            <pc:sldMasterMk cId="686164361" sldId="2147483808"/>
            <ac:picMk id="6" creationId="{BE0B7A1B-D853-4DEB-B286-AD117B6B17E1}"/>
          </ac:picMkLst>
        </pc:picChg>
        <pc:picChg chg="add">
          <ac:chgData name="Elize Venter" userId="3c5df903-9cd5-4336-8c23-011bb9ba58ed" providerId="ADAL" clId="{221C50A1-1F93-4724-AE10-1D0F20B05AE7}" dt="2019-08-27T11:39:40.702" v="53"/>
          <ac:picMkLst>
            <pc:docMk/>
            <pc:sldMasterMk cId="686164361" sldId="2147483808"/>
            <ac:picMk id="8" creationId="{D256953B-DAE7-44B3-A040-89DE274FBB48}"/>
          </ac:picMkLst>
        </pc:picChg>
        <pc:picChg chg="add">
          <ac:chgData name="Elize Venter" userId="3c5df903-9cd5-4336-8c23-011bb9ba58ed" providerId="ADAL" clId="{221C50A1-1F93-4724-AE10-1D0F20B05AE7}" dt="2019-08-27T11:39:40.702" v="53"/>
          <ac:picMkLst>
            <pc:docMk/>
            <pc:sldMasterMk cId="686164361" sldId="2147483808"/>
            <ac:picMk id="9" creationId="{5695A2A5-EA50-446A-82D2-3EC06226827E}"/>
          </ac:picMkLst>
        </pc:pic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03F80AF-36FD-436D-8CB5-C5829E12C2C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1322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4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5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6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8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9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77210-0A19-48A8-BC48-BDEBAB6696A4}" type="datetimeFigureOut">
              <a:rPr lang="en-US"/>
              <a:pPr>
                <a:defRPr/>
              </a:pPr>
              <a:t>8/27/2019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7C53A3-3656-464D-B9FB-5C2989004E1E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D07448-A08F-4208-B142-49EE2AED6DF9}" type="datetimeFigureOut">
              <a:rPr lang="en-US"/>
              <a:pPr>
                <a:defRPr/>
              </a:pPr>
              <a:t>8/27/2019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E193C-2190-45A2-82AF-043736338405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CB3A2-F8DF-4A06-BBB0-0D951DBC6E97}" type="datetimeFigureOut">
              <a:rPr lang="en-US"/>
              <a:pPr>
                <a:defRPr/>
              </a:pPr>
              <a:t>8/27/2019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E1CFC9-0F61-4BA8-89D1-D31193A63D70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F061DC-5C44-4B6E-A86C-68FD2AF5E3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backdrop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8750" y="2185988"/>
            <a:ext cx="1293813" cy="373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Line 5"/>
          <p:cNvSpPr>
            <a:spLocks noChangeShapeType="1"/>
          </p:cNvSpPr>
          <p:nvPr userDrawn="1"/>
        </p:nvSpPr>
        <p:spPr bwMode="auto">
          <a:xfrm>
            <a:off x="1443038" y="6026150"/>
            <a:ext cx="6399212" cy="0"/>
          </a:xfrm>
          <a:prstGeom prst="line">
            <a:avLst/>
          </a:prstGeom>
          <a:noFill/>
          <a:ln w="12700">
            <a:solidFill>
              <a:srgbClr val="00477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ZA" dirty="0"/>
          </a:p>
        </p:txBody>
      </p:sp>
      <p:pic>
        <p:nvPicPr>
          <p:cNvPr id="5" name="Picture 6" descr="dots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5613" y="471488"/>
            <a:ext cx="358775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logo1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8" y="5711825"/>
            <a:ext cx="754062" cy="75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 userDrawn="1"/>
        </p:nvSpPr>
        <p:spPr>
          <a:xfrm>
            <a:off x="61913" y="50800"/>
            <a:ext cx="9007475" cy="6750050"/>
          </a:xfrm>
          <a:prstGeom prst="rect">
            <a:avLst/>
          </a:prstGeom>
          <a:noFill/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ZA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63D22-55D9-41E8-A719-DC2FD072DFE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urse Title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 1"/>
          <p:cNvSpPr>
            <a:spLocks noGrp="1"/>
          </p:cNvSpPr>
          <p:nvPr>
            <p:ph type="pic" sz="quarter" idx="11"/>
          </p:nvPr>
        </p:nvSpPr>
        <p:spPr>
          <a:xfrm>
            <a:off x="0" y="8"/>
            <a:ext cx="9144000" cy="6857999"/>
          </a:xfrm>
        </p:spPr>
        <p:txBody>
          <a:bodyPr/>
          <a:lstStyle/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2" name="Title"/>
          <p:cNvSpPr>
            <a:spLocks noGrp="1"/>
          </p:cNvSpPr>
          <p:nvPr>
            <p:ph type="ctrTitle" hasCustomPrompt="1"/>
          </p:nvPr>
        </p:nvSpPr>
        <p:spPr>
          <a:xfrm>
            <a:off x="1051611" y="3326677"/>
            <a:ext cx="6949390" cy="1503259"/>
          </a:xfrm>
          <a:noFill/>
        </p:spPr>
        <p:txBody>
          <a:bodyPr wrap="square" lIns="90000" rtlCol="0" anchor="b">
            <a:noAutofit/>
          </a:bodyPr>
          <a:lstStyle>
            <a:lvl1pPr>
              <a:defRPr lang="en-US" sz="3300" dirty="0">
                <a:solidFill>
                  <a:schemeClr val="bg1"/>
                </a:solidFill>
                <a:latin typeface="+mj-lt"/>
                <a:ea typeface="Open Sans Condensed" panose="020B0806030504020204" pitchFamily="34" charset="0"/>
                <a:cs typeface="Segoe UI Semibold" panose="020B0702040204020203" pitchFamily="34" charset="0"/>
              </a:defRPr>
            </a:lvl1pPr>
          </a:lstStyle>
          <a:p>
            <a:pPr marL="0" lvl="0"/>
            <a:r>
              <a:rPr lang="en-US"/>
              <a:t>Click to add title</a:t>
            </a:r>
            <a:endParaRPr lang="en-US" dirty="0"/>
          </a:p>
        </p:txBody>
      </p:sp>
      <p:sp>
        <p:nvSpPr>
          <p:cNvPr id="10" name="Text  1"/>
          <p:cNvSpPr>
            <a:spLocks noGrp="1"/>
          </p:cNvSpPr>
          <p:nvPr>
            <p:ph type="body" sz="quarter" idx="10" hasCustomPrompt="1"/>
          </p:nvPr>
        </p:nvSpPr>
        <p:spPr>
          <a:xfrm>
            <a:off x="1051612" y="5013118"/>
            <a:ext cx="5894312" cy="1114425"/>
          </a:xfrm>
        </p:spPr>
        <p:txBody>
          <a:bodyPr vert="horz" wrap="square" lIns="90000" tIns="45720" rIns="91440" bIns="45720" rtlCol="0">
            <a:noAutofit/>
          </a:bodyPr>
          <a:lstStyle>
            <a:lvl1pPr>
              <a:lnSpc>
                <a:spcPct val="130000"/>
              </a:lnSpc>
              <a:defRPr lang="en-US" sz="1050" kern="120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026027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odule Title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 1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ru-RU"/>
          </a:p>
        </p:txBody>
      </p:sp>
      <p:sp>
        <p:nvSpPr>
          <p:cNvPr id="9" name="Title"/>
          <p:cNvSpPr>
            <a:spLocks noGrp="1"/>
          </p:cNvSpPr>
          <p:nvPr>
            <p:ph type="title" hasCustomPrompt="1"/>
          </p:nvPr>
        </p:nvSpPr>
        <p:spPr>
          <a:xfrm>
            <a:off x="603564" y="3662176"/>
            <a:ext cx="5721037" cy="1036911"/>
          </a:xfrm>
          <a:noFill/>
        </p:spPr>
        <p:txBody>
          <a:bodyPr wrap="square" rtlCol="0" anchor="b">
            <a:noAutofit/>
          </a:bodyPr>
          <a:lstStyle>
            <a:lvl1pPr>
              <a:lnSpc>
                <a:spcPct val="110000"/>
              </a:lnSpc>
              <a:defRPr lang="ru-RU" sz="2700" dirty="0">
                <a:solidFill>
                  <a:schemeClr val="bg1"/>
                </a:solidFill>
                <a:latin typeface="+mj-lt"/>
                <a:ea typeface="Open Sans Condensed" panose="020B0806030504020204" pitchFamily="34" charset="0"/>
                <a:cs typeface="Segoe UI Semibold" panose="020B0702040204020203" pitchFamily="34" charset="0"/>
              </a:defRPr>
            </a:lvl1pPr>
          </a:lstStyle>
          <a:p>
            <a:pPr marL="0" lvl="0"/>
            <a:r>
              <a:rPr lang="en-US"/>
              <a:t>Click to add title</a:t>
            </a:r>
            <a:endParaRPr lang="ru-RU" dirty="0"/>
          </a:p>
        </p:txBody>
      </p:sp>
      <p:sp>
        <p:nvSpPr>
          <p:cNvPr id="13" name="Text  1"/>
          <p:cNvSpPr>
            <a:spLocks noGrp="1"/>
          </p:cNvSpPr>
          <p:nvPr>
            <p:ph type="body" sz="quarter" idx="10" hasCustomPrompt="1"/>
          </p:nvPr>
        </p:nvSpPr>
        <p:spPr>
          <a:xfrm>
            <a:off x="603571" y="4804986"/>
            <a:ext cx="5263829" cy="932563"/>
          </a:xfrm>
        </p:spPr>
        <p:txBody>
          <a:bodyPr vert="horz" lIns="91440" tIns="45720" rIns="91440" bIns="45720" rtlCol="0">
            <a:noAutofit/>
          </a:bodyPr>
          <a:lstStyle>
            <a:lvl1pPr>
              <a:lnSpc>
                <a:spcPct val="130000"/>
              </a:lnSpc>
              <a:defRPr lang="en-US" sz="1050" kern="120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en-US" dirty="0"/>
          </a:p>
        </p:txBody>
      </p:sp>
      <p:sp>
        <p:nvSpPr>
          <p:cNvPr id="15" name="Text  2"/>
          <p:cNvSpPr>
            <a:spLocks noGrp="1"/>
          </p:cNvSpPr>
          <p:nvPr>
            <p:ph type="body" sz="quarter" idx="11" hasCustomPrompt="1"/>
          </p:nvPr>
        </p:nvSpPr>
        <p:spPr>
          <a:xfrm>
            <a:off x="603564" y="3061776"/>
            <a:ext cx="1151758" cy="488231"/>
          </a:xfrm>
          <a:noFill/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72000" tIns="36000" rIns="72000" bIns="0" anchor="ctr" anchorCtr="1">
            <a:noAutofit/>
          </a:bodyPr>
          <a:lstStyle>
            <a:lvl1pPr>
              <a:lnSpc>
                <a:spcPct val="110000"/>
              </a:lnSpc>
              <a:defRPr lang="en-US" sz="135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Roboto Medium" panose="02000000000000000000" pitchFamily="2" charset="0"/>
                <a:cs typeface="Segoe UI Semibold" panose="020B0702040204020203" pitchFamily="34" charset="0"/>
              </a:defRPr>
            </a:lvl1pPr>
            <a:lvl2pPr>
              <a:defRPr lang="en-US" sz="1350" smtClean="0">
                <a:solidFill>
                  <a:schemeClr val="lt1"/>
                </a:solidFill>
              </a:defRPr>
            </a:lvl2pPr>
            <a:lvl3pPr>
              <a:defRPr lang="en-US" sz="1350" smtClean="0">
                <a:solidFill>
                  <a:schemeClr val="lt1"/>
                </a:solidFill>
              </a:defRPr>
            </a:lvl3pPr>
            <a:lvl4pPr>
              <a:defRPr lang="en-US" smtClean="0">
                <a:solidFill>
                  <a:schemeClr val="lt1"/>
                </a:solidFill>
              </a:defRPr>
            </a:lvl4pPr>
            <a:lvl5pPr>
              <a:defRPr lang="ru-RU">
                <a:solidFill>
                  <a:schemeClr val="lt1"/>
                </a:solidFill>
              </a:defRPr>
            </a:lvl5pPr>
          </a:lstStyle>
          <a:p>
            <a:pPr lvl="0" defTabSz="1371258"/>
            <a:r>
              <a:rPr lang="en-US"/>
              <a:t>Click to add text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527650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urse 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cture  1"/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3722688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>
          <a:xfrm>
            <a:off x="554893" y="162915"/>
            <a:ext cx="2551724" cy="1204844"/>
          </a:xfrm>
          <a:noFill/>
        </p:spPr>
        <p:txBody>
          <a:bodyPr wrap="square" anchor="b">
            <a:noAutofit/>
          </a:bodyPr>
          <a:lstStyle>
            <a:lvl1pPr>
              <a:defRPr lang="ru-RU" sz="2100">
                <a:solidFill>
                  <a:schemeClr val="bg1"/>
                </a:solidFill>
                <a:latin typeface="+mj-lt"/>
                <a:ea typeface="Open Sans Condensed" panose="020B0806030504020204" pitchFamily="34" charset="0"/>
                <a:cs typeface="Segoe UI Semibold" panose="020B0702040204020203" pitchFamily="34" charset="0"/>
              </a:defRPr>
            </a:lvl1pPr>
          </a:lstStyle>
          <a:p>
            <a:pPr marL="0" lvl="0"/>
            <a:r>
              <a:rPr lang="en-US"/>
              <a:t>Click to add title</a:t>
            </a:r>
            <a:endParaRPr lang="ru-RU" dirty="0"/>
          </a:p>
        </p:txBody>
      </p:sp>
      <p:sp>
        <p:nvSpPr>
          <p:cNvPr id="20" name="Text  1"/>
          <p:cNvSpPr>
            <a:spLocks noGrp="1"/>
          </p:cNvSpPr>
          <p:nvPr>
            <p:ph type="body" sz="quarter" idx="10" hasCustomPrompt="1"/>
          </p:nvPr>
        </p:nvSpPr>
        <p:spPr>
          <a:xfrm>
            <a:off x="554893" y="1367761"/>
            <a:ext cx="2551724" cy="932563"/>
          </a:xfrm>
        </p:spPr>
        <p:txBody>
          <a:bodyPr wrap="square">
            <a:noAutofit/>
          </a:bodyPr>
          <a:lstStyle>
            <a:lvl1pPr>
              <a:lnSpc>
                <a:spcPct val="150000"/>
              </a:lnSpc>
              <a:defRPr lang="en-US" sz="105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lang="en-US" sz="1350" dirty="0" smtClean="0"/>
            </a:lvl2pPr>
            <a:lvl3pPr>
              <a:defRPr lang="en-US" sz="1350" dirty="0" smtClean="0"/>
            </a:lvl3pPr>
            <a:lvl4pPr>
              <a:defRPr lang="en-US" dirty="0" smtClean="0"/>
            </a:lvl4pPr>
            <a:lvl5pPr>
              <a:defRPr lang="ru-RU" dirty="0"/>
            </a:lvl5pPr>
          </a:lstStyle>
          <a:p>
            <a:pPr lvl="0">
              <a:lnSpc>
                <a:spcPct val="130000"/>
              </a:lnSpc>
            </a:pPr>
            <a:r>
              <a:rPr lang="en-US"/>
              <a:t>Click to add text</a:t>
            </a:r>
            <a:endParaRPr lang="ru-RU" dirty="0"/>
          </a:p>
        </p:txBody>
      </p:sp>
      <p:sp>
        <p:nvSpPr>
          <p:cNvPr id="25" name="Text  2"/>
          <p:cNvSpPr>
            <a:spLocks noGrp="1"/>
          </p:cNvSpPr>
          <p:nvPr>
            <p:ph type="body" sz="quarter" idx="15" hasCustomPrompt="1"/>
          </p:nvPr>
        </p:nvSpPr>
        <p:spPr>
          <a:xfrm>
            <a:off x="4792817" y="908302"/>
            <a:ext cx="3831248" cy="536575"/>
          </a:xfrm>
        </p:spPr>
        <p:txBody>
          <a:bodyPr wrap="square" anchor="ctr">
            <a:noAutofit/>
          </a:bodyPr>
          <a:lstStyle>
            <a:lvl1pPr>
              <a:lnSpc>
                <a:spcPct val="110000"/>
              </a:lnSpc>
              <a:defRPr lang="ru-RU" sz="975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>
              <a:spcBef>
                <a:spcPts val="338"/>
              </a:spcBef>
              <a:spcAft>
                <a:spcPts val="338"/>
              </a:spcAft>
            </a:pPr>
            <a:r>
              <a:rPr lang="en-US"/>
              <a:t>Click to add text</a:t>
            </a:r>
            <a:endParaRPr lang="ru-RU" dirty="0"/>
          </a:p>
        </p:txBody>
      </p:sp>
      <p:sp>
        <p:nvSpPr>
          <p:cNvPr id="28" name="Text  3"/>
          <p:cNvSpPr>
            <a:spLocks noGrp="1"/>
          </p:cNvSpPr>
          <p:nvPr>
            <p:ph type="body" sz="quarter" idx="16" hasCustomPrompt="1"/>
          </p:nvPr>
        </p:nvSpPr>
        <p:spPr>
          <a:xfrm>
            <a:off x="4802801" y="1765473"/>
            <a:ext cx="3831248" cy="536575"/>
          </a:xfrm>
        </p:spPr>
        <p:txBody>
          <a:bodyPr wrap="square" anchor="ctr">
            <a:noAutofit/>
          </a:bodyPr>
          <a:lstStyle>
            <a:lvl1pPr>
              <a:lnSpc>
                <a:spcPct val="110000"/>
              </a:lnSpc>
              <a:defRPr lang="ru-RU" sz="975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>
              <a:spcBef>
                <a:spcPts val="338"/>
              </a:spcBef>
              <a:spcAft>
                <a:spcPts val="338"/>
              </a:spcAft>
            </a:pPr>
            <a:r>
              <a:rPr lang="en-US"/>
              <a:t>Click to add text</a:t>
            </a:r>
            <a:endParaRPr lang="ru-RU" dirty="0"/>
          </a:p>
        </p:txBody>
      </p:sp>
      <p:sp>
        <p:nvSpPr>
          <p:cNvPr id="29" name="Text  4"/>
          <p:cNvSpPr>
            <a:spLocks noGrp="1"/>
          </p:cNvSpPr>
          <p:nvPr>
            <p:ph type="body" sz="quarter" idx="17" hasCustomPrompt="1"/>
          </p:nvPr>
        </p:nvSpPr>
        <p:spPr>
          <a:xfrm>
            <a:off x="4802801" y="2622642"/>
            <a:ext cx="3831248" cy="536575"/>
          </a:xfrm>
        </p:spPr>
        <p:txBody>
          <a:bodyPr wrap="square" anchor="ctr">
            <a:noAutofit/>
          </a:bodyPr>
          <a:lstStyle>
            <a:lvl1pPr>
              <a:lnSpc>
                <a:spcPct val="110000"/>
              </a:lnSpc>
              <a:defRPr lang="ru-RU" sz="975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>
              <a:spcBef>
                <a:spcPts val="338"/>
              </a:spcBef>
              <a:spcAft>
                <a:spcPts val="338"/>
              </a:spcAft>
            </a:pPr>
            <a:r>
              <a:rPr lang="en-US"/>
              <a:t>Click to add text</a:t>
            </a:r>
            <a:endParaRPr lang="ru-RU" dirty="0"/>
          </a:p>
        </p:txBody>
      </p:sp>
      <p:sp>
        <p:nvSpPr>
          <p:cNvPr id="30" name="Text  5"/>
          <p:cNvSpPr>
            <a:spLocks noGrp="1"/>
          </p:cNvSpPr>
          <p:nvPr>
            <p:ph type="body" sz="quarter" idx="18" hasCustomPrompt="1"/>
          </p:nvPr>
        </p:nvSpPr>
        <p:spPr>
          <a:xfrm>
            <a:off x="4802801" y="3479813"/>
            <a:ext cx="3831248" cy="536575"/>
          </a:xfrm>
        </p:spPr>
        <p:txBody>
          <a:bodyPr wrap="square" anchor="ctr">
            <a:noAutofit/>
          </a:bodyPr>
          <a:lstStyle>
            <a:lvl1pPr>
              <a:lnSpc>
                <a:spcPct val="110000"/>
              </a:lnSpc>
              <a:defRPr lang="ru-RU" sz="975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>
              <a:spcBef>
                <a:spcPts val="338"/>
              </a:spcBef>
              <a:spcAft>
                <a:spcPts val="338"/>
              </a:spcAft>
            </a:pPr>
            <a:r>
              <a:rPr lang="en-US"/>
              <a:t>Click to add text</a:t>
            </a:r>
            <a:endParaRPr lang="ru-RU" dirty="0"/>
          </a:p>
        </p:txBody>
      </p:sp>
      <p:sp>
        <p:nvSpPr>
          <p:cNvPr id="31" name="Text  6"/>
          <p:cNvSpPr>
            <a:spLocks noGrp="1"/>
          </p:cNvSpPr>
          <p:nvPr>
            <p:ph type="body" sz="quarter" idx="19" hasCustomPrompt="1"/>
          </p:nvPr>
        </p:nvSpPr>
        <p:spPr>
          <a:xfrm>
            <a:off x="4802801" y="4336982"/>
            <a:ext cx="3831248" cy="536575"/>
          </a:xfrm>
        </p:spPr>
        <p:txBody>
          <a:bodyPr wrap="square" anchor="ctr">
            <a:noAutofit/>
          </a:bodyPr>
          <a:lstStyle>
            <a:lvl1pPr>
              <a:lnSpc>
                <a:spcPct val="110000"/>
              </a:lnSpc>
              <a:defRPr lang="ru-RU" sz="975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>
              <a:spcBef>
                <a:spcPts val="338"/>
              </a:spcBef>
              <a:spcAft>
                <a:spcPts val="338"/>
              </a:spcAft>
            </a:pPr>
            <a:r>
              <a:rPr lang="en-US"/>
              <a:t>Click to add text</a:t>
            </a:r>
            <a:endParaRPr lang="ru-RU" dirty="0"/>
          </a:p>
        </p:txBody>
      </p:sp>
      <p:sp>
        <p:nvSpPr>
          <p:cNvPr id="32" name="Text  7"/>
          <p:cNvSpPr>
            <a:spLocks noGrp="1"/>
          </p:cNvSpPr>
          <p:nvPr>
            <p:ph type="body" sz="quarter" idx="20" hasCustomPrompt="1"/>
          </p:nvPr>
        </p:nvSpPr>
        <p:spPr>
          <a:xfrm>
            <a:off x="4802801" y="5194153"/>
            <a:ext cx="3831248" cy="536575"/>
          </a:xfrm>
        </p:spPr>
        <p:txBody>
          <a:bodyPr wrap="square" anchor="ctr">
            <a:noAutofit/>
          </a:bodyPr>
          <a:lstStyle>
            <a:lvl1pPr>
              <a:lnSpc>
                <a:spcPct val="110000"/>
              </a:lnSpc>
              <a:defRPr lang="ru-RU" sz="975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>
              <a:spcBef>
                <a:spcPts val="338"/>
              </a:spcBef>
              <a:spcAft>
                <a:spcPts val="338"/>
              </a:spcAft>
            </a:pPr>
            <a:r>
              <a:rPr lang="en-US"/>
              <a:t>Click to add text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90101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11042882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/>
          <p:cNvSpPr>
            <a:spLocks noGrp="1"/>
          </p:cNvSpPr>
          <p:nvPr>
            <p:ph type="title" hasCustomPrompt="1"/>
          </p:nvPr>
        </p:nvSpPr>
        <p:spPr>
          <a:xfrm>
            <a:off x="752910" y="576539"/>
            <a:ext cx="5864767" cy="383182"/>
          </a:xfrm>
          <a:noFill/>
        </p:spPr>
        <p:txBody>
          <a:bodyPr wrap="square">
            <a:spAutoFit/>
          </a:bodyPr>
          <a:lstStyle>
            <a:lvl1pPr>
              <a:defRPr lang="ru-RU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 Condensed" panose="020B0806030504020204" pitchFamily="34" charset="0"/>
                <a:cs typeface="Segoe UI Semibold" panose="020B0702040204020203" pitchFamily="34" charset="0"/>
              </a:defRPr>
            </a:lvl1pPr>
          </a:lstStyle>
          <a:p>
            <a:pPr marL="0" lvl="0"/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81864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0/30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>
          <a:xfrm>
            <a:off x="4295560" y="1005844"/>
            <a:ext cx="3517871" cy="913471"/>
          </a:xfrm>
        </p:spPr>
        <p:txBody>
          <a:bodyPr vert="horz" lIns="72000" tIns="34290" rIns="68580" bIns="34290" rtlCol="0" anchor="b">
            <a:noAutofit/>
          </a:bodyPr>
          <a:lstStyle>
            <a:lvl1pPr>
              <a:spcBef>
                <a:spcPts val="0"/>
              </a:spcBef>
              <a:def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 Condensed" panose="020B0806030504020204" pitchFamily="34" charset="0"/>
                <a:cs typeface="Segoe UI Semibold" panose="020B0702040204020203" pitchFamily="34" charset="0"/>
              </a:defRPr>
            </a:lvl1pPr>
          </a:lstStyle>
          <a:p>
            <a:pPr marL="0" lvl="0">
              <a:lnSpc>
                <a:spcPct val="100000"/>
              </a:lnSpc>
            </a:pPr>
            <a:r>
              <a:rPr lang="en-US"/>
              <a:t>Click to add title</a:t>
            </a:r>
            <a:endParaRPr lang="ru-RU" dirty="0"/>
          </a:p>
        </p:txBody>
      </p:sp>
      <p:sp>
        <p:nvSpPr>
          <p:cNvPr id="8" name="Picture  1"/>
          <p:cNvSpPr>
            <a:spLocks noGrp="1"/>
          </p:cNvSpPr>
          <p:nvPr>
            <p:ph type="pic" sz="quarter" idx="10"/>
          </p:nvPr>
        </p:nvSpPr>
        <p:spPr>
          <a:xfrm>
            <a:off x="8" y="0"/>
            <a:ext cx="3491593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ru-RU"/>
          </a:p>
        </p:txBody>
      </p:sp>
      <p:sp>
        <p:nvSpPr>
          <p:cNvPr id="10" name="Text  1"/>
          <p:cNvSpPr>
            <a:spLocks noGrp="1"/>
          </p:cNvSpPr>
          <p:nvPr>
            <p:ph type="body" sz="quarter" idx="11" hasCustomPrompt="1"/>
          </p:nvPr>
        </p:nvSpPr>
        <p:spPr>
          <a:xfrm>
            <a:off x="4070768" y="2251150"/>
            <a:ext cx="4270202" cy="2592685"/>
          </a:xfrm>
        </p:spPr>
        <p:txBody>
          <a:bodyPr lIns="72000"/>
          <a:lstStyle>
            <a:lvl1pPr>
              <a:lnSpc>
                <a:spcPct val="130000"/>
              </a:lnSpc>
              <a:spcBef>
                <a:spcPts val="450"/>
              </a:spcBef>
              <a:defRPr lang="en-US" sz="975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4" name="Text  2"/>
          <p:cNvSpPr>
            <a:spLocks noGrp="1"/>
          </p:cNvSpPr>
          <p:nvPr>
            <p:ph type="body" sz="quarter" idx="12" hasCustomPrompt="1"/>
          </p:nvPr>
        </p:nvSpPr>
        <p:spPr>
          <a:xfrm>
            <a:off x="3737901" y="5743539"/>
            <a:ext cx="4586633" cy="548935"/>
          </a:xfrm>
        </p:spPr>
        <p:txBody>
          <a:bodyPr anchor="ctr"/>
          <a:lstStyle>
            <a:lvl1pPr>
              <a:defRPr lang="en-US" sz="9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3962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solidFill>
                  <a:srgbClr val="0033C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DFA84B-19DF-4C72-B633-FE96FFCB820B}" type="datetimeFigureOut">
              <a:rPr lang="en-US"/>
              <a:pPr>
                <a:defRPr/>
              </a:pPr>
              <a:t>8/27/2019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E4CCA-E229-41FB-BFBB-36C887630A19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0/50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>
          <a:xfrm>
            <a:off x="5384401" y="930736"/>
            <a:ext cx="3203845" cy="1302671"/>
          </a:xfrm>
        </p:spPr>
        <p:txBody>
          <a:bodyPr vert="horz" lIns="72000" tIns="34290" rIns="68580" bIns="34290" rtlCol="0" anchor="b">
            <a:noAutofit/>
          </a:bodyPr>
          <a:lstStyle>
            <a:lvl1pPr>
              <a:spcBef>
                <a:spcPts val="0"/>
              </a:spcBef>
              <a:defRPr lang="ru-RU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 Condensed" panose="020B0806030504020204" pitchFamily="34" charset="0"/>
                <a:cs typeface="Segoe UI Semibold" panose="020B0702040204020203" pitchFamily="34" charset="0"/>
              </a:defRPr>
            </a:lvl1pPr>
          </a:lstStyle>
          <a:p>
            <a:pPr marL="0" lvl="0">
              <a:lnSpc>
                <a:spcPct val="100000"/>
              </a:lnSpc>
            </a:pPr>
            <a:r>
              <a:rPr lang="en-US"/>
              <a:t>Click to add title</a:t>
            </a:r>
            <a:endParaRPr lang="ru-RU" dirty="0"/>
          </a:p>
        </p:txBody>
      </p:sp>
      <p:sp>
        <p:nvSpPr>
          <p:cNvPr id="10" name="Text  1"/>
          <p:cNvSpPr>
            <a:spLocks noGrp="1"/>
          </p:cNvSpPr>
          <p:nvPr>
            <p:ph type="body" sz="quarter" idx="11" hasCustomPrompt="1"/>
          </p:nvPr>
        </p:nvSpPr>
        <p:spPr>
          <a:xfrm>
            <a:off x="5100881" y="2703804"/>
            <a:ext cx="3491184" cy="2532504"/>
          </a:xfrm>
        </p:spPr>
        <p:txBody>
          <a:bodyPr lIns="72000"/>
          <a:lstStyle>
            <a:lvl1pPr>
              <a:lnSpc>
                <a:spcPct val="130000"/>
              </a:lnSpc>
              <a:spcBef>
                <a:spcPts val="450"/>
              </a:spcBef>
              <a:defRPr lang="en-US" sz="975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4" name="Text  2"/>
          <p:cNvSpPr>
            <a:spLocks noGrp="1"/>
          </p:cNvSpPr>
          <p:nvPr>
            <p:ph type="body" sz="quarter" idx="12" hasCustomPrompt="1"/>
          </p:nvPr>
        </p:nvSpPr>
        <p:spPr>
          <a:xfrm>
            <a:off x="4713735" y="5751354"/>
            <a:ext cx="3874504" cy="548935"/>
          </a:xfrm>
        </p:spPr>
        <p:txBody>
          <a:bodyPr anchor="ctr"/>
          <a:lstStyle>
            <a:lvl1pPr>
              <a:defRPr lang="en-US" sz="9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5" name="Picture  1"/>
          <p:cNvSpPr>
            <a:spLocks noGrp="1"/>
          </p:cNvSpPr>
          <p:nvPr>
            <p:ph type="pic" sz="quarter" idx="13"/>
          </p:nvPr>
        </p:nvSpPr>
        <p:spPr>
          <a:xfrm>
            <a:off x="8" y="0"/>
            <a:ext cx="4613275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42178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roblem and Solu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 1"/>
          <p:cNvSpPr>
            <a:spLocks noGrp="1"/>
          </p:cNvSpPr>
          <p:nvPr>
            <p:ph type="pic" sz="quarter" idx="14"/>
          </p:nvPr>
        </p:nvSpPr>
        <p:spPr>
          <a:xfrm>
            <a:off x="0" y="3"/>
            <a:ext cx="9144000" cy="1085516"/>
          </a:xfrm>
        </p:spPr>
        <p:txBody>
          <a:bodyPr/>
          <a:lstStyle>
            <a:lvl1pPr>
              <a:defRPr sz="1350"/>
            </a:lvl1pPr>
          </a:lstStyle>
          <a:p>
            <a:r>
              <a:rPr lang="en-US"/>
              <a:t>Click icon to add picture</a:t>
            </a:r>
            <a:endParaRPr lang="ru-RU"/>
          </a:p>
        </p:txBody>
      </p:sp>
      <p:sp>
        <p:nvSpPr>
          <p:cNvPr id="20" name="Text  1"/>
          <p:cNvSpPr>
            <a:spLocks noGrp="1"/>
          </p:cNvSpPr>
          <p:nvPr>
            <p:ph type="body" sz="quarter" idx="11" hasCustomPrompt="1"/>
          </p:nvPr>
        </p:nvSpPr>
        <p:spPr>
          <a:xfrm>
            <a:off x="769490" y="4551671"/>
            <a:ext cx="2778551" cy="1685860"/>
          </a:xfrm>
        </p:spPr>
        <p:txBody>
          <a:bodyPr lIns="72000"/>
          <a:lstStyle>
            <a:lvl1pPr>
              <a:spcBef>
                <a:spcPts val="450"/>
              </a:spcBef>
              <a:defRPr lang="en-US" sz="9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21" name="Text  2"/>
          <p:cNvSpPr>
            <a:spLocks noGrp="1"/>
          </p:cNvSpPr>
          <p:nvPr>
            <p:ph type="body" sz="quarter" idx="17" hasCustomPrompt="1"/>
          </p:nvPr>
        </p:nvSpPr>
        <p:spPr>
          <a:xfrm>
            <a:off x="775628" y="3813294"/>
            <a:ext cx="2778551" cy="461420"/>
          </a:xfrm>
        </p:spPr>
        <p:txBody>
          <a:bodyPr lIns="72000"/>
          <a:lstStyle>
            <a:lvl1pPr>
              <a:spcBef>
                <a:spcPts val="450"/>
              </a:spcBef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22" name="Text  3"/>
          <p:cNvSpPr>
            <a:spLocks noGrp="1"/>
          </p:cNvSpPr>
          <p:nvPr>
            <p:ph type="body" sz="quarter" idx="18" hasCustomPrompt="1"/>
          </p:nvPr>
        </p:nvSpPr>
        <p:spPr>
          <a:xfrm>
            <a:off x="4538248" y="3813294"/>
            <a:ext cx="3333798" cy="461420"/>
          </a:xfrm>
        </p:spPr>
        <p:txBody>
          <a:bodyPr lIns="72000"/>
          <a:lstStyle>
            <a:lvl1pPr>
              <a:spcBef>
                <a:spcPts val="450"/>
              </a:spcBef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23" name="Text  4"/>
          <p:cNvSpPr>
            <a:spLocks noGrp="1"/>
          </p:cNvSpPr>
          <p:nvPr>
            <p:ph type="body" sz="quarter" idx="19" hasCustomPrompt="1"/>
          </p:nvPr>
        </p:nvSpPr>
        <p:spPr>
          <a:xfrm>
            <a:off x="4538247" y="4551677"/>
            <a:ext cx="3333799" cy="795939"/>
          </a:xfrm>
        </p:spPr>
        <p:txBody>
          <a:bodyPr lIns="72000"/>
          <a:lstStyle>
            <a:lvl1pPr>
              <a:spcBef>
                <a:spcPts val="450"/>
              </a:spcBef>
              <a:defRPr lang="en-US" sz="9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24" name="Text  5"/>
          <p:cNvSpPr>
            <a:spLocks noGrp="1"/>
          </p:cNvSpPr>
          <p:nvPr>
            <p:ph type="body" sz="quarter" idx="20" hasCustomPrompt="1"/>
          </p:nvPr>
        </p:nvSpPr>
        <p:spPr>
          <a:xfrm>
            <a:off x="4648420" y="5598066"/>
            <a:ext cx="1218310" cy="318675"/>
          </a:xfrm>
        </p:spPr>
        <p:txBody>
          <a:bodyPr lIns="72000" anchor="ctr"/>
          <a:lstStyle>
            <a:lvl1pPr algn="ctr">
              <a:spcBef>
                <a:spcPts val="450"/>
              </a:spcBef>
              <a:defRPr lang="en-US" sz="975" b="1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7" name="Picture  2"/>
          <p:cNvSpPr>
            <a:spLocks noGrp="1"/>
          </p:cNvSpPr>
          <p:nvPr>
            <p:ph type="pic" sz="quarter" idx="15"/>
          </p:nvPr>
        </p:nvSpPr>
        <p:spPr>
          <a:xfrm>
            <a:off x="4258702" y="619127"/>
            <a:ext cx="4016156" cy="2897188"/>
          </a:xfrm>
        </p:spPr>
        <p:txBody>
          <a:bodyPr/>
          <a:lstStyle>
            <a:lvl1pPr>
              <a:defRPr sz="1350"/>
            </a:lvl1pPr>
          </a:lstStyle>
          <a:p>
            <a:r>
              <a:rPr lang="en-US"/>
              <a:t>Click icon to add picture</a:t>
            </a:r>
            <a:endParaRPr lang="ru-RU"/>
          </a:p>
        </p:txBody>
      </p:sp>
      <p:sp>
        <p:nvSpPr>
          <p:cNvPr id="19" name="Picture  3"/>
          <p:cNvSpPr>
            <a:spLocks noGrp="1"/>
          </p:cNvSpPr>
          <p:nvPr>
            <p:ph type="pic" sz="quarter" idx="16"/>
          </p:nvPr>
        </p:nvSpPr>
        <p:spPr>
          <a:xfrm>
            <a:off x="769489" y="1509486"/>
            <a:ext cx="2752725" cy="2006836"/>
          </a:xfrm>
        </p:spPr>
        <p:txBody>
          <a:bodyPr/>
          <a:lstStyle>
            <a:lvl1pPr>
              <a:defRPr sz="1350"/>
            </a:lvl1pPr>
          </a:lstStyle>
          <a:p>
            <a:r>
              <a:rPr lang="en-US"/>
              <a:t>Click icon to add picture</a:t>
            </a:r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790155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jor Point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 1"/>
          <p:cNvSpPr>
            <a:spLocks noGrp="1"/>
          </p:cNvSpPr>
          <p:nvPr>
            <p:ph type="pic" sz="quarter" idx="12"/>
          </p:nvPr>
        </p:nvSpPr>
        <p:spPr>
          <a:xfrm>
            <a:off x="0" y="8"/>
            <a:ext cx="9144000" cy="6857999"/>
          </a:xfrm>
        </p:spPr>
        <p:txBody>
          <a:bodyPr/>
          <a:lstStyle/>
          <a:p>
            <a:r>
              <a:rPr lang="en-US"/>
              <a:t>Click icon to add picture</a:t>
            </a:r>
            <a:endParaRPr lang="ru-RU"/>
          </a:p>
        </p:txBody>
      </p:sp>
      <p:sp>
        <p:nvSpPr>
          <p:cNvPr id="9" name="Title"/>
          <p:cNvSpPr>
            <a:spLocks noGrp="1"/>
          </p:cNvSpPr>
          <p:nvPr>
            <p:ph type="title" hasCustomPrompt="1"/>
          </p:nvPr>
        </p:nvSpPr>
        <p:spPr>
          <a:xfrm>
            <a:off x="603564" y="3564374"/>
            <a:ext cx="5797237" cy="1036911"/>
          </a:xfrm>
          <a:noFill/>
        </p:spPr>
        <p:txBody>
          <a:bodyPr wrap="square" rtlCol="0" anchor="b">
            <a:noAutofit/>
          </a:bodyPr>
          <a:lstStyle>
            <a:lvl1pPr>
              <a:lnSpc>
                <a:spcPct val="110000"/>
              </a:lnSpc>
              <a:defRPr lang="ru-RU" sz="2700" dirty="0">
                <a:solidFill>
                  <a:schemeClr val="bg1"/>
                </a:solidFill>
                <a:latin typeface="+mj-lt"/>
                <a:ea typeface="Open Sans Condensed" panose="020B0806030504020204" pitchFamily="34" charset="0"/>
                <a:cs typeface="Segoe UI Semibold" panose="020B0702040204020203" pitchFamily="34" charset="0"/>
              </a:defRPr>
            </a:lvl1pPr>
          </a:lstStyle>
          <a:p>
            <a:pPr marL="0" lvl="0"/>
            <a:r>
              <a:rPr lang="en-US"/>
              <a:t>Click to add title</a:t>
            </a:r>
            <a:endParaRPr lang="ru-RU" dirty="0"/>
          </a:p>
        </p:txBody>
      </p:sp>
      <p:sp>
        <p:nvSpPr>
          <p:cNvPr id="13" name="Text  1"/>
          <p:cNvSpPr>
            <a:spLocks noGrp="1"/>
          </p:cNvSpPr>
          <p:nvPr>
            <p:ph type="body" sz="quarter" idx="10" hasCustomPrompt="1"/>
          </p:nvPr>
        </p:nvSpPr>
        <p:spPr>
          <a:xfrm>
            <a:off x="603564" y="4712040"/>
            <a:ext cx="5797237" cy="1317003"/>
          </a:xfrm>
        </p:spPr>
        <p:txBody>
          <a:bodyPr vert="horz" lIns="91440" tIns="45720" rIns="91440" bIns="45720" rtlCol="0">
            <a:noAutofit/>
          </a:bodyPr>
          <a:lstStyle>
            <a:lvl1pPr>
              <a:lnSpc>
                <a:spcPct val="130000"/>
              </a:lnSpc>
              <a:defRPr lang="en-US" sz="1050" kern="120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980578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 1"/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3722688" cy="6858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6" name="Text  1"/>
          <p:cNvSpPr>
            <a:spLocks noGrp="1"/>
          </p:cNvSpPr>
          <p:nvPr>
            <p:ph type="body" sz="quarter" idx="15" hasCustomPrompt="1"/>
          </p:nvPr>
        </p:nvSpPr>
        <p:spPr>
          <a:xfrm>
            <a:off x="4745928" y="674814"/>
            <a:ext cx="3498326" cy="952499"/>
          </a:xfrm>
        </p:spPr>
        <p:txBody>
          <a:bodyPr wrap="square" anchor="ctr">
            <a:noAutofit/>
          </a:bodyPr>
          <a:lstStyle>
            <a:lvl1pPr>
              <a:lnSpc>
                <a:spcPct val="110000"/>
              </a:lnSpc>
              <a:defRPr lang="ru-RU" sz="975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>
              <a:spcBef>
                <a:spcPts val="338"/>
              </a:spcBef>
              <a:spcAft>
                <a:spcPts val="338"/>
              </a:spcAft>
            </a:pPr>
            <a:r>
              <a:rPr lang="en-US"/>
              <a:t>Click to add text</a:t>
            </a:r>
            <a:endParaRPr lang="ru-RU" dirty="0"/>
          </a:p>
        </p:txBody>
      </p:sp>
      <p:sp>
        <p:nvSpPr>
          <p:cNvPr id="7" name="Text  2"/>
          <p:cNvSpPr>
            <a:spLocks noGrp="1"/>
          </p:cNvSpPr>
          <p:nvPr>
            <p:ph type="body" sz="quarter" idx="16" hasCustomPrompt="1"/>
          </p:nvPr>
        </p:nvSpPr>
        <p:spPr>
          <a:xfrm>
            <a:off x="4745928" y="1808207"/>
            <a:ext cx="3498326" cy="1044411"/>
          </a:xfrm>
        </p:spPr>
        <p:txBody>
          <a:bodyPr wrap="square" anchor="ctr">
            <a:noAutofit/>
          </a:bodyPr>
          <a:lstStyle>
            <a:lvl1pPr>
              <a:lnSpc>
                <a:spcPct val="110000"/>
              </a:lnSpc>
              <a:defRPr lang="ru-RU" sz="975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>
              <a:spcBef>
                <a:spcPts val="338"/>
              </a:spcBef>
              <a:spcAft>
                <a:spcPts val="338"/>
              </a:spcAft>
            </a:pPr>
            <a:r>
              <a:rPr lang="en-US"/>
              <a:t>Click to add text</a:t>
            </a:r>
            <a:endParaRPr lang="ru-RU" dirty="0"/>
          </a:p>
        </p:txBody>
      </p:sp>
      <p:sp>
        <p:nvSpPr>
          <p:cNvPr id="9" name="Text  3"/>
          <p:cNvSpPr>
            <a:spLocks noGrp="1"/>
          </p:cNvSpPr>
          <p:nvPr>
            <p:ph type="body" sz="quarter" idx="18" hasCustomPrompt="1"/>
          </p:nvPr>
        </p:nvSpPr>
        <p:spPr>
          <a:xfrm>
            <a:off x="4745928" y="3033510"/>
            <a:ext cx="3498326" cy="1057515"/>
          </a:xfrm>
        </p:spPr>
        <p:txBody>
          <a:bodyPr wrap="square" anchor="ctr">
            <a:noAutofit/>
          </a:bodyPr>
          <a:lstStyle>
            <a:lvl1pPr>
              <a:lnSpc>
                <a:spcPct val="110000"/>
              </a:lnSpc>
              <a:defRPr lang="ru-RU" sz="975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>
              <a:spcBef>
                <a:spcPts val="338"/>
              </a:spcBef>
              <a:spcAft>
                <a:spcPts val="338"/>
              </a:spcAft>
            </a:pPr>
            <a:r>
              <a:rPr lang="en-US"/>
              <a:t>Click to add text</a:t>
            </a:r>
            <a:endParaRPr lang="ru-RU" dirty="0"/>
          </a:p>
        </p:txBody>
      </p:sp>
      <p:sp>
        <p:nvSpPr>
          <p:cNvPr id="10" name="Text  4"/>
          <p:cNvSpPr>
            <a:spLocks noGrp="1"/>
          </p:cNvSpPr>
          <p:nvPr>
            <p:ph type="body" sz="quarter" idx="19" hasCustomPrompt="1"/>
          </p:nvPr>
        </p:nvSpPr>
        <p:spPr>
          <a:xfrm>
            <a:off x="4745928" y="4271917"/>
            <a:ext cx="3498326" cy="1124269"/>
          </a:xfrm>
        </p:spPr>
        <p:txBody>
          <a:bodyPr wrap="square" anchor="ctr">
            <a:noAutofit/>
          </a:bodyPr>
          <a:lstStyle>
            <a:lvl1pPr>
              <a:lnSpc>
                <a:spcPct val="110000"/>
              </a:lnSpc>
              <a:defRPr lang="ru-RU" sz="975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>
              <a:spcBef>
                <a:spcPts val="338"/>
              </a:spcBef>
              <a:spcAft>
                <a:spcPts val="338"/>
              </a:spcAft>
            </a:pPr>
            <a:r>
              <a:rPr lang="en-US"/>
              <a:t>Click to add text</a:t>
            </a:r>
            <a:endParaRPr lang="ru-RU" dirty="0"/>
          </a:p>
        </p:txBody>
      </p:sp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>
          <a:xfrm>
            <a:off x="508002" y="883494"/>
            <a:ext cx="3069664" cy="549659"/>
          </a:xfrm>
          <a:noFill/>
        </p:spPr>
        <p:txBody>
          <a:bodyPr wrap="square" anchor="t">
            <a:noAutofit/>
          </a:bodyPr>
          <a:lstStyle>
            <a:lvl1pPr>
              <a:defRPr lang="ru-RU" sz="2100">
                <a:solidFill>
                  <a:schemeClr val="bg1"/>
                </a:solidFill>
                <a:latin typeface="+mj-lt"/>
                <a:ea typeface="Open Sans Condensed" panose="020B0806030504020204" pitchFamily="34" charset="0"/>
                <a:cs typeface="Segoe UI Semibold" panose="020B0702040204020203" pitchFamily="34" charset="0"/>
              </a:defRPr>
            </a:lvl1pPr>
          </a:lstStyle>
          <a:p>
            <a:pPr marL="0" lvl="0"/>
            <a:r>
              <a:rPr lang="en-US"/>
              <a:t>Click to add title</a:t>
            </a:r>
            <a:endParaRPr lang="ru-RU" dirty="0"/>
          </a:p>
        </p:txBody>
      </p:sp>
      <p:sp>
        <p:nvSpPr>
          <p:cNvPr id="5" name="Text  5"/>
          <p:cNvSpPr>
            <a:spLocks noGrp="1"/>
          </p:cNvSpPr>
          <p:nvPr>
            <p:ph type="body" sz="quarter" idx="10" hasCustomPrompt="1"/>
          </p:nvPr>
        </p:nvSpPr>
        <p:spPr>
          <a:xfrm>
            <a:off x="508002" y="1401562"/>
            <a:ext cx="3069664" cy="945015"/>
          </a:xfrm>
        </p:spPr>
        <p:txBody>
          <a:bodyPr wrap="square" anchor="t">
            <a:noAutofit/>
          </a:bodyPr>
          <a:lstStyle>
            <a:lvl1pPr>
              <a:lnSpc>
                <a:spcPct val="150000"/>
              </a:lnSpc>
              <a:defRPr lang="en-US" sz="105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lang="en-US" sz="1350" dirty="0" smtClean="0"/>
            </a:lvl2pPr>
            <a:lvl3pPr>
              <a:defRPr lang="en-US" sz="1350" dirty="0" smtClean="0"/>
            </a:lvl3pPr>
            <a:lvl4pPr>
              <a:defRPr lang="en-US" dirty="0" smtClean="0"/>
            </a:lvl4pPr>
            <a:lvl5pPr>
              <a:defRPr lang="ru-RU" dirty="0"/>
            </a:lvl5pPr>
          </a:lstStyle>
          <a:p>
            <a:pPr lvl="0">
              <a:lnSpc>
                <a:spcPct val="130000"/>
              </a:lnSpc>
            </a:pPr>
            <a:r>
              <a:rPr lang="en-US"/>
              <a:t>Click to add text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766102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gratulations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 1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2" name="Title"/>
          <p:cNvSpPr>
            <a:spLocks noGrp="1"/>
          </p:cNvSpPr>
          <p:nvPr>
            <p:ph type="ctrTitle" hasCustomPrompt="1"/>
          </p:nvPr>
        </p:nvSpPr>
        <p:spPr>
          <a:xfrm>
            <a:off x="1051612" y="4490366"/>
            <a:ext cx="5692089" cy="675865"/>
          </a:xfrm>
          <a:noFill/>
        </p:spPr>
        <p:txBody>
          <a:bodyPr wrap="square" lIns="90000" rtlCol="0" anchor="b">
            <a:noAutofit/>
          </a:bodyPr>
          <a:lstStyle>
            <a:lvl1pPr>
              <a:defRPr lang="en-US" sz="3300" dirty="0">
                <a:solidFill>
                  <a:schemeClr val="bg1"/>
                </a:solidFill>
                <a:latin typeface="+mj-lt"/>
                <a:ea typeface="Open Sans Condensed" panose="020B0806030504020204" pitchFamily="34" charset="0"/>
                <a:cs typeface="Segoe UI Semibold" panose="020B0702040204020203" pitchFamily="34" charset="0"/>
              </a:defRPr>
            </a:lvl1pPr>
          </a:lstStyle>
          <a:p>
            <a:pPr marL="0" lvl="0"/>
            <a:r>
              <a:rPr lang="en-US"/>
              <a:t>Click to add title</a:t>
            </a:r>
            <a:endParaRPr lang="en-US" dirty="0"/>
          </a:p>
        </p:txBody>
      </p:sp>
      <p:sp>
        <p:nvSpPr>
          <p:cNvPr id="10" name="Text  1"/>
          <p:cNvSpPr>
            <a:spLocks noGrp="1"/>
          </p:cNvSpPr>
          <p:nvPr>
            <p:ph type="body" sz="quarter" idx="10" hasCustomPrompt="1"/>
          </p:nvPr>
        </p:nvSpPr>
        <p:spPr>
          <a:xfrm>
            <a:off x="1051611" y="5318413"/>
            <a:ext cx="4950604" cy="825212"/>
          </a:xfrm>
        </p:spPr>
        <p:txBody>
          <a:bodyPr vert="horz" wrap="square" lIns="90000" tIns="45720" rIns="91440" bIns="45720" rtlCol="0">
            <a:noAutofit/>
          </a:bodyPr>
          <a:lstStyle>
            <a:lvl1pPr>
              <a:lnSpc>
                <a:spcPct val="130000"/>
              </a:lnSpc>
              <a:defRPr lang="en-US" sz="1050" kern="120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335307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Menu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 1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ru-RU"/>
          </a:p>
        </p:txBody>
      </p:sp>
      <p:sp>
        <p:nvSpPr>
          <p:cNvPr id="16" name="Text  1"/>
          <p:cNvSpPr>
            <a:spLocks noGrp="1"/>
          </p:cNvSpPr>
          <p:nvPr>
            <p:ph type="body" sz="quarter" idx="14" hasCustomPrompt="1"/>
          </p:nvPr>
        </p:nvSpPr>
        <p:spPr>
          <a:xfrm>
            <a:off x="476618" y="5109959"/>
            <a:ext cx="4604114" cy="307777"/>
          </a:xfrm>
          <a:noFill/>
        </p:spPr>
        <p:txBody>
          <a:bodyPr wrap="square" anchor="ctr" anchorCtr="0">
            <a:noAutofit/>
          </a:bodyPr>
          <a:lstStyle>
            <a:lvl1pPr>
              <a:lnSpc>
                <a:spcPct val="90000"/>
              </a:lnSpc>
              <a:defRPr lang="ru-RU" sz="1050" dirty="0">
                <a:solidFill>
                  <a:schemeClr val="bg1">
                    <a:lumMod val="9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5" name="Text  2"/>
          <p:cNvSpPr>
            <a:spLocks noGrp="1"/>
          </p:cNvSpPr>
          <p:nvPr>
            <p:ph type="body" sz="quarter" idx="13" hasCustomPrompt="1"/>
          </p:nvPr>
        </p:nvSpPr>
        <p:spPr>
          <a:xfrm>
            <a:off x="476618" y="4563551"/>
            <a:ext cx="4604114" cy="307777"/>
          </a:xfrm>
          <a:noFill/>
        </p:spPr>
        <p:txBody>
          <a:bodyPr wrap="square" anchor="ctr" anchorCtr="0">
            <a:noAutofit/>
          </a:bodyPr>
          <a:lstStyle>
            <a:lvl1pPr>
              <a:lnSpc>
                <a:spcPct val="90000"/>
              </a:lnSpc>
              <a:defRPr lang="ru-RU" sz="1050" dirty="0">
                <a:solidFill>
                  <a:schemeClr val="bg1">
                    <a:lumMod val="9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3" name="Text  3"/>
          <p:cNvSpPr>
            <a:spLocks noGrp="1"/>
          </p:cNvSpPr>
          <p:nvPr>
            <p:ph type="body" sz="quarter" idx="12" hasCustomPrompt="1"/>
          </p:nvPr>
        </p:nvSpPr>
        <p:spPr>
          <a:xfrm>
            <a:off x="476618" y="4017143"/>
            <a:ext cx="4604114" cy="307777"/>
          </a:xfrm>
          <a:noFill/>
        </p:spPr>
        <p:txBody>
          <a:bodyPr wrap="square" anchor="ctr" anchorCtr="0">
            <a:noAutofit/>
          </a:bodyPr>
          <a:lstStyle>
            <a:lvl1pPr>
              <a:lnSpc>
                <a:spcPct val="90000"/>
              </a:lnSpc>
              <a:defRPr lang="ru-RU" sz="1050" dirty="0">
                <a:solidFill>
                  <a:schemeClr val="bg1">
                    <a:lumMod val="9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1" name="Text  4"/>
          <p:cNvSpPr>
            <a:spLocks noGrp="1"/>
          </p:cNvSpPr>
          <p:nvPr>
            <p:ph type="body" sz="quarter" idx="11" hasCustomPrompt="1"/>
          </p:nvPr>
        </p:nvSpPr>
        <p:spPr>
          <a:xfrm>
            <a:off x="476618" y="3470735"/>
            <a:ext cx="4604114" cy="307777"/>
          </a:xfrm>
          <a:noFill/>
        </p:spPr>
        <p:txBody>
          <a:bodyPr wrap="square" anchor="ctr" anchorCtr="0">
            <a:noAutofit/>
          </a:bodyPr>
          <a:lstStyle>
            <a:lvl1pPr>
              <a:lnSpc>
                <a:spcPct val="90000"/>
              </a:lnSpc>
              <a:defRPr lang="ru-RU" sz="1050" dirty="0">
                <a:solidFill>
                  <a:schemeClr val="bg1">
                    <a:lumMod val="9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8" name="Text  5"/>
          <p:cNvSpPr>
            <a:spLocks noGrp="1"/>
          </p:cNvSpPr>
          <p:nvPr>
            <p:ph type="body" sz="quarter" idx="10" hasCustomPrompt="1"/>
          </p:nvPr>
        </p:nvSpPr>
        <p:spPr>
          <a:xfrm>
            <a:off x="476618" y="2924327"/>
            <a:ext cx="4604114" cy="307777"/>
          </a:xfrm>
          <a:noFill/>
        </p:spPr>
        <p:txBody>
          <a:bodyPr wrap="square" anchor="ctr" anchorCtr="0">
            <a:noAutofit/>
          </a:bodyPr>
          <a:lstStyle>
            <a:lvl1pPr>
              <a:lnSpc>
                <a:spcPct val="90000"/>
              </a:lnSpc>
              <a:defRPr lang="ru-RU" sz="1050" dirty="0">
                <a:solidFill>
                  <a:schemeClr val="bg1">
                    <a:lumMod val="9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2" name="Title"/>
          <p:cNvSpPr>
            <a:spLocks noGrp="1"/>
          </p:cNvSpPr>
          <p:nvPr>
            <p:ph type="title" hasCustomPrompt="1"/>
          </p:nvPr>
        </p:nvSpPr>
        <p:spPr>
          <a:xfrm>
            <a:off x="476621" y="1160723"/>
            <a:ext cx="4604111" cy="1430116"/>
          </a:xfrm>
          <a:noFill/>
        </p:spPr>
        <p:txBody>
          <a:bodyPr wrap="square" rtlCol="0" anchor="b">
            <a:noAutofit/>
          </a:bodyPr>
          <a:lstStyle>
            <a:lvl1pPr>
              <a:defRPr lang="ru-RU" sz="2700">
                <a:solidFill>
                  <a:schemeClr val="bg1"/>
                </a:solidFill>
                <a:latin typeface="+mj-lt"/>
                <a:ea typeface="Open Sans Condensed" panose="020B0806030504020204" pitchFamily="34" charset="0"/>
                <a:cs typeface="Segoe UI Semibold" panose="020B0702040204020203" pitchFamily="34" charset="0"/>
              </a:defRPr>
            </a:lvl1pPr>
          </a:lstStyle>
          <a:p>
            <a:pPr marL="0" lvl="0"/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708980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0/70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>
          <a:xfrm>
            <a:off x="579797" y="725787"/>
            <a:ext cx="2490998" cy="1280332"/>
          </a:xfrm>
        </p:spPr>
        <p:txBody>
          <a:bodyPr vert="horz" lIns="68580" tIns="34290" rIns="68580" bIns="34290" rtlCol="0" anchor="b">
            <a:noAutofit/>
          </a:bodyPr>
          <a:lstStyle>
            <a:lvl1pPr>
              <a:defRPr lang="ru-RU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 Condensed" panose="020B0806030504020204" pitchFamily="34" charset="0"/>
                <a:cs typeface="Segoe UI Semibold" panose="020B0702040204020203" pitchFamily="34" charset="0"/>
              </a:defRPr>
            </a:lvl1pPr>
          </a:lstStyle>
          <a:p>
            <a:pPr marL="0" lvl="0">
              <a:lnSpc>
                <a:spcPct val="100000"/>
              </a:lnSpc>
            </a:pPr>
            <a:r>
              <a:rPr lang="en-US"/>
              <a:t>Click to add title</a:t>
            </a:r>
            <a:endParaRPr lang="ru-RU" dirty="0"/>
          </a:p>
        </p:txBody>
      </p:sp>
      <p:sp>
        <p:nvSpPr>
          <p:cNvPr id="8" name="Picture  1"/>
          <p:cNvSpPr>
            <a:spLocks noGrp="1"/>
          </p:cNvSpPr>
          <p:nvPr>
            <p:ph type="pic" sz="quarter" idx="10"/>
          </p:nvPr>
        </p:nvSpPr>
        <p:spPr>
          <a:xfrm>
            <a:off x="3562350" y="0"/>
            <a:ext cx="558165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ru-RU"/>
          </a:p>
        </p:txBody>
      </p:sp>
      <p:sp>
        <p:nvSpPr>
          <p:cNvPr id="10" name="Text  1"/>
          <p:cNvSpPr>
            <a:spLocks noGrp="1"/>
          </p:cNvSpPr>
          <p:nvPr>
            <p:ph type="body" sz="quarter" idx="11" hasCustomPrompt="1"/>
          </p:nvPr>
        </p:nvSpPr>
        <p:spPr>
          <a:xfrm>
            <a:off x="289168" y="2334124"/>
            <a:ext cx="2764694" cy="2837959"/>
          </a:xfrm>
        </p:spPr>
        <p:txBody>
          <a:bodyPr/>
          <a:lstStyle>
            <a:lvl1pPr>
              <a:defRPr lang="en-US" sz="975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29781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CF3781-5026-49AA-BBF5-9188B5A2F4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FAE48F-5170-4896-8286-F7435BB778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0DE4A7-D047-4646-B127-40B2F585B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077210-0A19-48A8-BC48-BDEBAB6696A4}" type="datetimeFigureOut">
              <a:rPr lang="en-US" smtClean="0"/>
              <a:pPr>
                <a:defRPr/>
              </a:pPr>
              <a:t>8/27/2019</a:t>
            </a:fld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B5FCC9-41A3-4149-A430-7755E76F3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Z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C20427-CD33-4F1E-9FBC-AD0AAA3E2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7C53A3-3656-464D-B9FB-5C2989004E1E}" type="slidenum">
              <a:rPr lang="en-ZA" smtClean="0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6756133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AE6D1-FA8D-4735-94E6-FF56FC336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A558DA-A98F-4048-A240-0C49F58EA0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16FADE-4213-4FDD-97C8-EE881952B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CDFA84B-19DF-4C72-B633-FE96FFCB820B}" type="datetimeFigureOut">
              <a:rPr lang="en-US" smtClean="0"/>
              <a:pPr>
                <a:defRPr/>
              </a:pPr>
              <a:t>8/27/2019</a:t>
            </a:fld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D86328-44E5-4858-A3AD-0C4431B32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Z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6EFA25-6A8B-40D9-A2CE-EDE709C26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BE4CCA-E229-41FB-BFBB-36C887630A19}" type="slidenum">
              <a:rPr lang="en-ZA" smtClean="0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47052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14FE26-2EBB-4A99-83EA-E3CCFD6B4256}" type="datetimeFigureOut">
              <a:rPr lang="en-US"/>
              <a:pPr>
                <a:defRPr/>
              </a:pPr>
              <a:t>8/27/2019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72E2A-58F2-4275-900B-1E49AA1D6C4E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AE5296-D2DB-4F08-9F70-EA9C1B888DD7}" type="datetimeFigureOut">
              <a:rPr lang="en-US"/>
              <a:pPr>
                <a:defRPr/>
              </a:pPr>
              <a:t>8/27/2019</a:t>
            </a:fld>
            <a:endParaRPr lang="en-ZA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B23BE-8177-4718-B3B2-6193583F3CCB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031A36-B98E-4401-986D-4E3B5FE9C80E}" type="datetimeFigureOut">
              <a:rPr lang="en-US"/>
              <a:pPr>
                <a:defRPr/>
              </a:pPr>
              <a:t>8/27/2019</a:t>
            </a:fld>
            <a:endParaRPr lang="en-ZA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57286-5920-4486-ABA3-9DE5D4931A52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91DFDC-E5DA-4475-AA8C-A6301AF9AD9C}" type="datetimeFigureOut">
              <a:rPr lang="en-US"/>
              <a:pPr>
                <a:defRPr/>
              </a:pPr>
              <a:t>8/27/2019</a:t>
            </a:fld>
            <a:endParaRPr lang="en-ZA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DA019-9D40-442E-A3E0-2E335915C185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894D1F-C256-4CEE-B158-C37E7D64E854}" type="datetimeFigureOut">
              <a:rPr lang="en-US"/>
              <a:pPr>
                <a:defRPr/>
              </a:pPr>
              <a:t>8/27/2019</a:t>
            </a:fld>
            <a:endParaRPr lang="en-ZA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CECCA-82B5-4866-92F7-A3C3618897BC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C23E5-034A-4718-AE37-BC769A028268}" type="datetimeFigureOut">
              <a:rPr lang="en-US"/>
              <a:pPr>
                <a:defRPr/>
              </a:pPr>
              <a:t>8/27/2019</a:t>
            </a:fld>
            <a:endParaRPr lang="en-ZA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F41212-5719-4DF9-8363-0AD74D3A3C88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ZA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2BCE9-DF67-47BF-8B08-B5003F3FF825}" type="datetimeFigureOut">
              <a:rPr lang="en-US"/>
              <a:pPr>
                <a:defRPr/>
              </a:pPr>
              <a:t>8/27/2019</a:t>
            </a:fld>
            <a:endParaRPr lang="en-ZA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E3E95-72DF-46B0-95DE-A1A7BB014A36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tags" Target="../tags/tag1.xml"/><Relationship Id="rId2" Type="http://schemas.openxmlformats.org/officeDocument/2006/relationships/slideLayout" Target="../slideLayouts/slideLayout15.xml"/><Relationship Id="rId16" Type="http://schemas.openxmlformats.org/officeDocument/2006/relationships/theme" Target="../theme/theme2.xml"/><Relationship Id="rId20" Type="http://schemas.openxmlformats.org/officeDocument/2006/relationships/image" Target="../media/image3.jpe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74613" y="61913"/>
            <a:ext cx="9018587" cy="6751637"/>
          </a:xfrm>
          <a:prstGeom prst="rect">
            <a:avLst/>
          </a:prstGeom>
          <a:noFill/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ZA" dirty="0"/>
          </a:p>
        </p:txBody>
      </p:sp>
      <p:sp>
        <p:nvSpPr>
          <p:cNvPr id="2051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205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7CE199A-8E50-47B8-BC8A-75FA63F891CF}" type="datetimeFigureOut">
              <a:rPr lang="en-US"/>
              <a:pPr>
                <a:defRPr/>
              </a:pPr>
              <a:t>8/27/2019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7B949C4-A998-4A38-B22A-2CDBB953DCB7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  <p:sp>
        <p:nvSpPr>
          <p:cNvPr id="8" name="Line 5"/>
          <p:cNvSpPr>
            <a:spLocks noChangeShapeType="1"/>
          </p:cNvSpPr>
          <p:nvPr userDrawn="1"/>
        </p:nvSpPr>
        <p:spPr bwMode="auto">
          <a:xfrm>
            <a:off x="357188" y="6286500"/>
            <a:ext cx="8358187" cy="0"/>
          </a:xfrm>
          <a:prstGeom prst="line">
            <a:avLst/>
          </a:prstGeom>
          <a:noFill/>
          <a:ln w="12700">
            <a:solidFill>
              <a:srgbClr val="00477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ZA" dirty="0"/>
          </a:p>
        </p:txBody>
      </p:sp>
      <p:pic>
        <p:nvPicPr>
          <p:cNvPr id="2057" name="Picture 6" descr="dots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55613" y="471488"/>
            <a:ext cx="358775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4"/>
          <p:cNvSpPr txBox="1">
            <a:spLocks noChangeArrowheads="1"/>
          </p:cNvSpPr>
          <p:nvPr userDrawn="1"/>
        </p:nvSpPr>
        <p:spPr bwMode="auto">
          <a:xfrm>
            <a:off x="3071813" y="6429375"/>
            <a:ext cx="3251200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0165" tIns="40083" rIns="80165" bIns="40083">
            <a:spAutoFit/>
          </a:bodyPr>
          <a:lstStyle/>
          <a:p>
            <a:pPr>
              <a:defRPr/>
            </a:pPr>
            <a:r>
              <a:rPr lang="en-US" sz="1200" b="1" i="1" dirty="0">
                <a:solidFill>
                  <a:srgbClr val="FF0000"/>
                </a:solidFill>
                <a:latin typeface="Trebuchet MS" pitchFamily="34" charset="0"/>
              </a:rPr>
              <a:t>CDS: Curriculum Development and Support</a:t>
            </a:r>
          </a:p>
        </p:txBody>
      </p:sp>
      <p:pic>
        <p:nvPicPr>
          <p:cNvPr id="2059" name="Picture 2" descr="C:\Documents and Settings\vanderwatth\My Documents\HEIN\CDS\CDS CORPORATE LOOK\HEDS Art\Elements\Dots\CDS.png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643188" y="6305550"/>
            <a:ext cx="5715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0" name="Picture 3" descr="backdrop1"/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564438" y="2185988"/>
            <a:ext cx="1508125" cy="373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add title</a:t>
            </a:r>
            <a:endParaRPr lang="en-US" dirty="0"/>
          </a:p>
        </p:txBody>
      </p:sp>
      <p:sp>
        <p:nvSpPr>
          <p:cNvPr id="3" name="Text  1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add text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0169C3C-2D3B-4EBE-AD72-D96FEF6411F9}"/>
              </a:ext>
            </a:extLst>
          </p:cNvPr>
          <p:cNvSpPr/>
          <p:nvPr userDrawn="1"/>
        </p:nvSpPr>
        <p:spPr>
          <a:xfrm>
            <a:off x="74613" y="61913"/>
            <a:ext cx="9018587" cy="6751637"/>
          </a:xfrm>
          <a:prstGeom prst="rect">
            <a:avLst/>
          </a:prstGeom>
          <a:noFill/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ZA" dirty="0"/>
          </a:p>
        </p:txBody>
      </p:sp>
      <p:sp>
        <p:nvSpPr>
          <p:cNvPr id="5" name="Line 5">
            <a:extLst>
              <a:ext uri="{FF2B5EF4-FFF2-40B4-BE49-F238E27FC236}">
                <a16:creationId xmlns:a16="http://schemas.microsoft.com/office/drawing/2014/main" id="{6B0AD7CF-F1F7-4E19-A97F-9E44E9E27E61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357188" y="6286500"/>
            <a:ext cx="8358187" cy="0"/>
          </a:xfrm>
          <a:prstGeom prst="line">
            <a:avLst/>
          </a:prstGeom>
          <a:noFill/>
          <a:ln w="12700">
            <a:solidFill>
              <a:srgbClr val="00477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ZA" dirty="0"/>
          </a:p>
        </p:txBody>
      </p:sp>
      <p:pic>
        <p:nvPicPr>
          <p:cNvPr id="6" name="Picture 6" descr="dots">
            <a:extLst>
              <a:ext uri="{FF2B5EF4-FFF2-40B4-BE49-F238E27FC236}">
                <a16:creationId xmlns:a16="http://schemas.microsoft.com/office/drawing/2014/main" id="{BE0B7A1B-D853-4DEB-B286-AD117B6B17E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455613" y="471488"/>
            <a:ext cx="358775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4">
            <a:extLst>
              <a:ext uri="{FF2B5EF4-FFF2-40B4-BE49-F238E27FC236}">
                <a16:creationId xmlns:a16="http://schemas.microsoft.com/office/drawing/2014/main" id="{7B47218E-1CFC-4F52-96A2-46F2CCCC75B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071813" y="6429375"/>
            <a:ext cx="3251200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0165" tIns="40083" rIns="80165" bIns="40083">
            <a:spAutoFit/>
          </a:bodyPr>
          <a:lstStyle/>
          <a:p>
            <a:pPr>
              <a:defRPr/>
            </a:pPr>
            <a:r>
              <a:rPr lang="en-US" sz="1200" b="1" i="1" dirty="0">
                <a:solidFill>
                  <a:srgbClr val="FF0000"/>
                </a:solidFill>
                <a:latin typeface="Trebuchet MS" pitchFamily="34" charset="0"/>
              </a:rPr>
              <a:t>CDS: Curriculum Development and Support</a:t>
            </a:r>
          </a:p>
        </p:txBody>
      </p:sp>
      <p:pic>
        <p:nvPicPr>
          <p:cNvPr id="8" name="Picture 2" descr="C:\Documents and Settings\vanderwatth\My Documents\HEIN\CDS\CDS CORPORATE LOOK\HEDS Art\Elements\Dots\CDS.png">
            <a:extLst>
              <a:ext uri="{FF2B5EF4-FFF2-40B4-BE49-F238E27FC236}">
                <a16:creationId xmlns:a16="http://schemas.microsoft.com/office/drawing/2014/main" id="{D256953B-DAE7-44B3-A040-89DE274FBB4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643188" y="6305550"/>
            <a:ext cx="5715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 descr="backdrop1">
            <a:extLst>
              <a:ext uri="{FF2B5EF4-FFF2-40B4-BE49-F238E27FC236}">
                <a16:creationId xmlns:a16="http://schemas.microsoft.com/office/drawing/2014/main" id="{5695A2A5-EA50-446A-82D2-3EC06226827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7564438" y="2185988"/>
            <a:ext cx="1508125" cy="373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7"/>
    </p:custDataLst>
    <p:extLst>
      <p:ext uri="{BB962C8B-B14F-4D97-AF65-F5344CB8AC3E}">
        <p14:creationId xmlns:p14="http://schemas.microsoft.com/office/powerpoint/2010/main" val="686164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  <p:sldLayoutId id="2147483820" r:id="rId12"/>
    <p:sldLayoutId id="2147483821" r:id="rId13"/>
    <p:sldLayoutId id="2147483822" r:id="rId14"/>
    <p:sldLayoutId id="2147483823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30000"/>
        </a:lnSpc>
        <a:spcBef>
          <a:spcPts val="750"/>
        </a:spcBef>
        <a:buFont typeface="Arial" panose="020B0604020202020204" pitchFamily="34" charset="0"/>
        <a:buNone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9"/>
          <p:cNvSpPr txBox="1">
            <a:spLocks noChangeArrowheads="1"/>
          </p:cNvSpPr>
          <p:nvPr/>
        </p:nvSpPr>
        <p:spPr bwMode="auto">
          <a:xfrm>
            <a:off x="971600" y="692696"/>
            <a:ext cx="705802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US" sz="4000" dirty="0"/>
          </a:p>
          <a:p>
            <a:r>
              <a:rPr lang="en-US" sz="4000" dirty="0"/>
              <a:t>Principles of Good Assessment Practices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ZA" dirty="0"/>
              <a:t>LEARNING OUTCOMES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68313" y="1484313"/>
            <a:ext cx="8229600" cy="4525962"/>
          </a:xfrm>
        </p:spPr>
        <p:txBody>
          <a:bodyPr/>
          <a:lstStyle/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dirty="0"/>
              <a:t>Explain the four main principles of assessment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dirty="0"/>
              <a:t>Provide examples of assessment tasks that will not comply with the four main assessment principles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dirty="0"/>
              <a:t>Design assessment task that comply with the four main assessment principles</a:t>
            </a:r>
            <a:endParaRPr lang="en-ZA" dirty="0"/>
          </a:p>
          <a:p>
            <a:pPr eaLnBrk="1" hangingPunct="1"/>
            <a:endParaRPr lang="en-Z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ZA" dirty="0"/>
              <a:t>FAIRNESS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ZA" dirty="0"/>
              <a:t>Assessors must adhere to criteria.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ZA" dirty="0"/>
              <a:t>Clarity with regards to what is assessed.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ZA" dirty="0"/>
              <a:t>Systems for moderation, re-assessment and appeals mechanisms.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ZA" dirty="0"/>
              <a:t>Facilities </a:t>
            </a:r>
            <a:r>
              <a:rPr lang="en-ZA"/>
              <a:t>and practices.</a:t>
            </a:r>
            <a:endParaRPr lang="en-ZA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ZA" dirty="0"/>
              <a:t>Variety of assessment methods.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ZA" dirty="0"/>
              <a:t>Equal support opportunities.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ZA" dirty="0"/>
              <a:t>VALIDITY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ZA" dirty="0"/>
              <a:t>State clearly what outcome(s) is/are being assessed.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ZA" dirty="0"/>
              <a:t>Use an appropriate type or source of evidence.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ZA" dirty="0"/>
              <a:t>Use an appropriate method of assessment.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ZA" dirty="0"/>
              <a:t>Select an appropriate instrument for assessment.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pPr eaLnBrk="1" hangingPunct="1"/>
            <a:r>
              <a:rPr lang="en-ZA" dirty="0"/>
              <a:t>RELIABILITY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4525963"/>
          </a:xfrm>
        </p:spPr>
        <p:txBody>
          <a:bodyPr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ZA" dirty="0"/>
              <a:t>Assessor bias in terms of  - gender, ethnic origin, sexual orientation.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ZA" dirty="0"/>
              <a:t>Different assessors interpreting questions inconsistently.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ZA" dirty="0"/>
              <a:t>Different assessors applying different standards.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ZA" dirty="0"/>
              <a:t>Assessor stress and fatigue.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ZA" dirty="0"/>
              <a:t>Insufficient evidence gathered.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ZA" dirty="0"/>
              <a:t>Assessor assumptions about the learner, based on previous (good or bad) performance.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pPr eaLnBrk="1" hangingPunct="1"/>
            <a:r>
              <a:rPr lang="en-ZA" dirty="0"/>
              <a:t>PRACTICABILITY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4525963"/>
          </a:xfrm>
        </p:spPr>
        <p:txBody>
          <a:bodyPr/>
          <a:lstStyle/>
          <a:p>
            <a:pPr lvl="0">
              <a:buNone/>
            </a:pPr>
            <a:endParaRPr lang="en-ZA" dirty="0"/>
          </a:p>
          <a:p>
            <a:pPr marL="0" lvl="0" indent="0">
              <a:buNone/>
            </a:pPr>
            <a:r>
              <a:rPr lang="en-ZA" dirty="0"/>
              <a:t>Learners should be able to complete the given assessment tasks within the time available and within other constraints. </a:t>
            </a:r>
          </a:p>
        </p:txBody>
      </p:sp>
      <p:sp>
        <p:nvSpPr>
          <p:cNvPr id="33805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pPr eaLnBrk="1" hangingPunct="1"/>
            <a:r>
              <a:rPr lang="en-ZA" dirty="0"/>
              <a:t>SUMMARY</a:t>
            </a:r>
          </a:p>
        </p:txBody>
      </p:sp>
      <p:sp>
        <p:nvSpPr>
          <p:cNvPr id="33805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 dirty="0"/>
          </a:p>
        </p:txBody>
      </p:sp>
      <p:sp>
        <p:nvSpPr>
          <p:cNvPr id="33803" name="AutoShape 11"/>
          <p:cNvSpPr>
            <a:spLocks noChangeArrowheads="1"/>
          </p:cNvSpPr>
          <p:nvPr/>
        </p:nvSpPr>
        <p:spPr bwMode="auto">
          <a:xfrm>
            <a:off x="395536" y="1443039"/>
            <a:ext cx="1728000" cy="756000"/>
          </a:xfrm>
          <a:prstGeom prst="homePlate">
            <a:avLst>
              <a:gd name="adj" fmla="val 84518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normalizeH="0" baseline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ea typeface="Calibri" pitchFamily="34" charset="0"/>
                <a:cs typeface="Cambria" pitchFamily="18" charset="0"/>
              </a:rPr>
              <a:t>FAIRNESS</a:t>
            </a:r>
            <a:endParaRPr kumimoji="0" lang="en-US" sz="4800" b="1" i="0" u="none" strike="noStrike" normalizeH="0" baseline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</a:endParaRPr>
          </a:p>
        </p:txBody>
      </p:sp>
      <p:sp>
        <p:nvSpPr>
          <p:cNvPr id="33802" name="Text Box 10"/>
          <p:cNvSpPr txBox="1">
            <a:spLocks noChangeArrowheads="1"/>
          </p:cNvSpPr>
          <p:nvPr/>
        </p:nvSpPr>
        <p:spPr bwMode="auto">
          <a:xfrm>
            <a:off x="971600" y="2492896"/>
            <a:ext cx="323924" cy="40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mbria" pitchFamily="18" charset="0"/>
              </a:rPr>
              <a:t>+</a:t>
            </a:r>
            <a:endParaRPr kumimoji="0" lang="en-US" sz="6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3801" name="AutoShape 9"/>
          <p:cNvSpPr>
            <a:spLocks noChangeArrowheads="1"/>
          </p:cNvSpPr>
          <p:nvPr/>
        </p:nvSpPr>
        <p:spPr bwMode="auto">
          <a:xfrm>
            <a:off x="1403648" y="2492896"/>
            <a:ext cx="1656000" cy="756000"/>
          </a:xfrm>
          <a:prstGeom prst="homePlate">
            <a:avLst>
              <a:gd name="adj" fmla="val 8125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normalizeH="0" baseline="0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mbria" pitchFamily="18" charset="0"/>
              </a:rPr>
              <a:t>VALIDITY</a:t>
            </a:r>
            <a:endParaRPr kumimoji="0" lang="en-US" sz="4800" b="1" i="0" u="none" strike="noStrike" normalizeH="0" baseline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33800" name="AutoShape 8"/>
          <p:cNvSpPr>
            <a:spLocks noChangeArrowheads="1"/>
          </p:cNvSpPr>
          <p:nvPr/>
        </p:nvSpPr>
        <p:spPr bwMode="auto">
          <a:xfrm>
            <a:off x="2555776" y="3429000"/>
            <a:ext cx="2016000" cy="756000"/>
          </a:xfrm>
          <a:prstGeom prst="homePlate">
            <a:avLst>
              <a:gd name="adj" fmla="val 9117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all" normalizeH="0" baseline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Cambria" pitchFamily="18" charset="0"/>
              </a:rPr>
              <a:t>RELIABILITY</a:t>
            </a:r>
            <a:endParaRPr kumimoji="0" lang="en-US" sz="4800" b="1" i="0" u="none" strike="noStrike" cap="all" normalizeH="0" baseline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</a:endParaRPr>
          </a:p>
        </p:txBody>
      </p:sp>
      <p:sp>
        <p:nvSpPr>
          <p:cNvPr id="33799" name="AutoShape 7"/>
          <p:cNvSpPr>
            <a:spLocks noChangeArrowheads="1"/>
          </p:cNvSpPr>
          <p:nvPr/>
        </p:nvSpPr>
        <p:spPr bwMode="auto">
          <a:xfrm>
            <a:off x="3707904" y="4365104"/>
            <a:ext cx="2700000" cy="756000"/>
          </a:xfrm>
          <a:prstGeom prst="homePlate">
            <a:avLst>
              <a:gd name="adj" fmla="val 115252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normalizeH="0" baseline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Calibri" pitchFamily="34" charset="0"/>
                <a:cs typeface="Cambria" pitchFamily="18" charset="0"/>
              </a:rPr>
              <a:t>PRACTICABILITY</a:t>
            </a:r>
            <a:endParaRPr kumimoji="0" lang="en-US" sz="4800" b="1" i="0" u="none" strike="noStrike" normalizeH="0" baseline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</a:endParaRPr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6084168" y="5301208"/>
            <a:ext cx="1764000" cy="756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mbria" pitchFamily="18" charset="0"/>
              </a:rPr>
              <a:t>CREDIBILITY</a:t>
            </a:r>
            <a:endParaRPr kumimoji="0" lang="en-US" sz="4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2123728" y="3429000"/>
            <a:ext cx="323924" cy="40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mbria" pitchFamily="18" charset="0"/>
              </a:rPr>
              <a:t>+</a:t>
            </a:r>
            <a:endParaRPr kumimoji="0" lang="en-US" sz="6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3275856" y="4365104"/>
            <a:ext cx="323924" cy="40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mbria" pitchFamily="18" charset="0"/>
              </a:rPr>
              <a:t>+</a:t>
            </a:r>
            <a:endParaRPr kumimoji="0" lang="en-US" sz="6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5652120" y="5373216"/>
            <a:ext cx="323924" cy="40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mbria" pitchFamily="18" charset="0"/>
              </a:rPr>
              <a:t>=</a:t>
            </a:r>
            <a:endParaRPr kumimoji="0" lang="en-US" sz="6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3" grpId="0" animBg="1"/>
      <p:bldP spid="33802" grpId="0"/>
      <p:bldP spid="33801" grpId="0" animBg="1"/>
      <p:bldP spid="33800" grpId="0" animBg="1"/>
      <p:bldP spid="33799" grpId="0" animBg="1"/>
      <p:bldP spid="33798" grpId="0" animBg="1"/>
      <p:bldP spid="33797" grpId="0"/>
      <p:bldP spid="33796" grpId="0"/>
      <p:bldP spid="3379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Yellow">
      <a:majorFont>
        <a:latin typeface="Segoe UI Semibold"/>
        <a:ea typeface=""/>
        <a:cs typeface=""/>
      </a:majorFont>
      <a:minorFont>
        <a:latin typeface="Open Sans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" id="{95A6225B-DA0F-4BE2-984F-B631DB62D44D}" vid="{14976782-10BF-428F-BE62-8C25EB447F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1160</TotalTime>
  <Words>196</Words>
  <Application>Microsoft Office PowerPoint</Application>
  <PresentationFormat>On-screen Show (4:3)</PresentationFormat>
  <Paragraphs>38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Open Sans</vt:lpstr>
      <vt:lpstr>Segoe UI Semibold</vt:lpstr>
      <vt:lpstr>Trebuchet MS</vt:lpstr>
      <vt:lpstr>1_Custom Design</vt:lpstr>
      <vt:lpstr>Theme</vt:lpstr>
      <vt:lpstr>PowerPoint Presentation</vt:lpstr>
      <vt:lpstr>LEARNING OUTCOMES</vt:lpstr>
      <vt:lpstr>FAIRNESS</vt:lpstr>
      <vt:lpstr>VALIDITY</vt:lpstr>
      <vt:lpstr>RELIABILITY</vt:lpstr>
      <vt:lpstr>PRACTICABILITY</vt:lpstr>
      <vt:lpstr>SUMMARY</vt:lpstr>
    </vt:vector>
  </TitlesOfParts>
  <Company>TUT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FOUNDATION STEERING  COMMITTEE:  Feedback and planning after the DoE workshop</dc:title>
  <dc:creator>vanheerdenms</dc:creator>
  <cp:lastModifiedBy>Elize Venter</cp:lastModifiedBy>
  <cp:revision>60</cp:revision>
  <dcterms:created xsi:type="dcterms:W3CDTF">2006-07-31T15:37:45Z</dcterms:created>
  <dcterms:modified xsi:type="dcterms:W3CDTF">2019-08-27T11:42:35Z</dcterms:modified>
</cp:coreProperties>
</file>