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4.xml" ContentType="application/vnd.openxmlformats-officedocument.theme+xml"/>
  <Override PartName="/ppt/tags/tag27.xml" ContentType="application/vnd.openxmlformats-officedocument.presentationml.tags+xml"/>
  <Override PartName="/ppt/tags/tag28.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0"/>
  </p:notesMasterIdLst>
  <p:sldIdLst>
    <p:sldId id="310" r:id="rId4"/>
    <p:sldId id="257" r:id="rId5"/>
    <p:sldId id="260" r:id="rId6"/>
    <p:sldId id="262" r:id="rId7"/>
    <p:sldId id="261" r:id="rId8"/>
    <p:sldId id="279" r:id="rId9"/>
    <p:sldId id="280" r:id="rId10"/>
    <p:sldId id="281" r:id="rId11"/>
    <p:sldId id="288" r:id="rId12"/>
    <p:sldId id="282" r:id="rId13"/>
    <p:sldId id="283" r:id="rId14"/>
    <p:sldId id="311" r:id="rId15"/>
    <p:sldId id="284" r:id="rId16"/>
    <p:sldId id="285" r:id="rId17"/>
    <p:sldId id="286" r:id="rId18"/>
    <p:sldId id="28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6" autoAdjust="0"/>
    <p:restoredTop sz="94660"/>
  </p:normalViewPr>
  <p:slideViewPr>
    <p:cSldViewPr snapToGrid="0">
      <p:cViewPr varScale="1">
        <p:scale>
          <a:sx n="58" d="100"/>
          <a:sy n="58" d="100"/>
        </p:scale>
        <p:origin x="84" y="9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e Venter" userId="3c5df903-9cd5-4336-8c23-011bb9ba58ed" providerId="ADAL" clId="{21D3D751-C210-42D8-8DBF-7CD950A8D6FC}"/>
    <pc:docChg chg="modSld">
      <pc:chgData name="Elize Venter" userId="3c5df903-9cd5-4336-8c23-011bb9ba58ed" providerId="ADAL" clId="{21D3D751-C210-42D8-8DBF-7CD950A8D6FC}" dt="2019-09-26T12:59:00.842" v="57" actId="20577"/>
      <pc:docMkLst>
        <pc:docMk/>
      </pc:docMkLst>
      <pc:sldChg chg="modSp">
        <pc:chgData name="Elize Venter" userId="3c5df903-9cd5-4336-8c23-011bb9ba58ed" providerId="ADAL" clId="{21D3D751-C210-42D8-8DBF-7CD950A8D6FC}" dt="2019-09-26T12:59:00.842" v="57" actId="20577"/>
        <pc:sldMkLst>
          <pc:docMk/>
          <pc:sldMk cId="4232934564" sldId="310"/>
        </pc:sldMkLst>
        <pc:spChg chg="mod">
          <ac:chgData name="Elize Venter" userId="3c5df903-9cd5-4336-8c23-011bb9ba58ed" providerId="ADAL" clId="{21D3D751-C210-42D8-8DBF-7CD950A8D6FC}" dt="2019-09-26T12:59:00.842" v="57" actId="20577"/>
          <ac:spMkLst>
            <pc:docMk/>
            <pc:sldMk cId="4232934564" sldId="310"/>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9150CB-701F-4595-B37A-D599A008315B}" type="datetimeFigureOut">
              <a:rPr lang="en-ZA" smtClean="0"/>
              <a:t>26/09/2019</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24728F-AF05-4DF0-91E9-D2938E3C6FF1}" type="slidenum">
              <a:rPr lang="en-ZA" smtClean="0"/>
              <a:t>‹#›</a:t>
            </a:fld>
            <a:endParaRPr lang="en-ZA"/>
          </a:p>
        </p:txBody>
      </p:sp>
    </p:spTree>
    <p:extLst>
      <p:ext uri="{BB962C8B-B14F-4D97-AF65-F5344CB8AC3E}">
        <p14:creationId xmlns:p14="http://schemas.microsoft.com/office/powerpoint/2010/main" val="757751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EECAA-3C84-430A-95A1-B4F460996DB5}"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768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75FC9-7F04-430F-81A9-D226051930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DA47B56-286A-49F6-BADE-6B88A16B18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510BB5CF-B69B-48B4-A6C8-DA03F2CA1C68}"/>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5" name="Footer Placeholder 4">
            <a:extLst>
              <a:ext uri="{FF2B5EF4-FFF2-40B4-BE49-F238E27FC236}">
                <a16:creationId xmlns:a16="http://schemas.microsoft.com/office/drawing/2014/main" id="{47EF1F50-03EC-4033-81F4-F93D74EB620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9B97759-91A7-40E8-BE82-336117F2BD33}"/>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415042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6FAEC-2A4B-4D0C-ABEB-9CB4AE8E858B}"/>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CCC6235-C245-4836-AE37-11FC169686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FBDEB8D-DF53-4EF9-8731-69C5CFB8F092}"/>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5" name="Footer Placeholder 4">
            <a:extLst>
              <a:ext uri="{FF2B5EF4-FFF2-40B4-BE49-F238E27FC236}">
                <a16:creationId xmlns:a16="http://schemas.microsoft.com/office/drawing/2014/main" id="{EDB44A4C-5D3D-402B-9EAF-CC5F5ECC258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4C2AF36-7A6E-4423-8638-4597550CD29F}"/>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234907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9DE0F3-75EC-4402-B20D-1FD52A696C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1B32B7C2-4D8C-4964-8FBC-57F413FA90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1ABD25F-FE0E-47D1-8546-BAE163DDDA06}"/>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5" name="Footer Placeholder 4">
            <a:extLst>
              <a:ext uri="{FF2B5EF4-FFF2-40B4-BE49-F238E27FC236}">
                <a16:creationId xmlns:a16="http://schemas.microsoft.com/office/drawing/2014/main" id="{723B9B29-49B2-45AC-A464-B7C1A759FFE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93D0623-8447-4D1F-BDAB-64666B6C21AD}"/>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281699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45D2E297-2E4A-4B80-BB44-4C7513F6C059}" type="datetimeFigureOut">
              <a:rPr lang="en-ZA" smtClean="0"/>
              <a:t>26/09/2019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024678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5D2E297-2E4A-4B80-BB44-4C7513F6C059}" type="datetimeFigureOut">
              <a:rPr lang="en-ZA" smtClean="0"/>
              <a:t>26/09/2019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2413774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D2E297-2E4A-4B80-BB44-4C7513F6C059}" type="datetimeFigureOut">
              <a:rPr lang="en-ZA" smtClean="0"/>
              <a:t>26/09/2019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348574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45D2E297-2E4A-4B80-BB44-4C7513F6C059}" type="datetimeFigureOut">
              <a:rPr lang="en-ZA" smtClean="0"/>
              <a:t>26/09/2019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4175058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45D2E297-2E4A-4B80-BB44-4C7513F6C059}" type="datetimeFigureOut">
              <a:rPr lang="en-ZA" smtClean="0"/>
              <a:t>26/09/2019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64067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45D2E297-2E4A-4B80-BB44-4C7513F6C059}" type="datetimeFigureOut">
              <a:rPr lang="en-ZA" smtClean="0"/>
              <a:t>26/09/2019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27540604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2E297-2E4A-4B80-BB44-4C7513F6C059}" type="datetimeFigureOut">
              <a:rPr lang="en-ZA" smtClean="0"/>
              <a:t>26/09/2019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340177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D2E297-2E4A-4B80-BB44-4C7513F6C059}" type="datetimeFigureOut">
              <a:rPr lang="en-ZA" smtClean="0"/>
              <a:t>26/09/2019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587070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0D6DD-6916-4D2B-AEB8-80A48BB218A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4418D244-D93F-431A-8716-68EA274BA4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0DF3CE9-3501-4E3F-9C1C-4F3F75098706}"/>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5" name="Footer Placeholder 4">
            <a:extLst>
              <a:ext uri="{FF2B5EF4-FFF2-40B4-BE49-F238E27FC236}">
                <a16:creationId xmlns:a16="http://schemas.microsoft.com/office/drawing/2014/main" id="{E4EFF2E0-9AB8-41F2-8FB6-A2A4322122F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77E54FE-BB2A-43C7-8F08-4E7A1DEBFB5D}"/>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616861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D2E297-2E4A-4B80-BB44-4C7513F6C059}" type="datetimeFigureOut">
              <a:rPr lang="en-ZA" smtClean="0"/>
              <a:t>26/09/2019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2442006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5D2E297-2E4A-4B80-BB44-4C7513F6C059}" type="datetimeFigureOut">
              <a:rPr lang="en-ZA" smtClean="0"/>
              <a:t>26/09/2019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257012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45D2E297-2E4A-4B80-BB44-4C7513F6C059}" type="datetimeFigureOut">
              <a:rPr lang="en-ZA" smtClean="0"/>
              <a:t>26/09/2019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D31EC97-5C61-4D52-A3D8-C3C753EB2FFC}" type="slidenum">
              <a:rPr lang="en-ZA" smtClean="0"/>
              <a:t>‹#›</a:t>
            </a:fld>
            <a:endParaRPr lang="en-ZA"/>
          </a:p>
        </p:txBody>
      </p:sp>
    </p:spTree>
    <p:extLst>
      <p:ext uri="{BB962C8B-B14F-4D97-AF65-F5344CB8AC3E}">
        <p14:creationId xmlns:p14="http://schemas.microsoft.com/office/powerpoint/2010/main" val="14995641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ourse Title">
    <p:bg>
      <p:bgPr>
        <a:solidFill>
          <a:schemeClr val="bg1">
            <a:lumMod val="85000"/>
          </a:schemeClr>
        </a:solidFill>
        <a:effectLst/>
      </p:bgPr>
    </p:bg>
    <p:spTree>
      <p:nvGrpSpPr>
        <p:cNvPr id="1" name=""/>
        <p:cNvGrpSpPr/>
        <p:nvPr/>
      </p:nvGrpSpPr>
      <p:grpSpPr>
        <a:xfrm>
          <a:off x="0" y="0"/>
          <a:ext cx="0" cy="0"/>
          <a:chOff x="0" y="0"/>
          <a:chExt cx="0" cy="0"/>
        </a:xfrm>
      </p:grpSpPr>
      <p:sp>
        <p:nvSpPr>
          <p:cNvPr id="12" name="Picture  1"/>
          <p:cNvSpPr>
            <a:spLocks noGrp="1"/>
          </p:cNvSpPr>
          <p:nvPr>
            <p:ph type="pic" sz="quarter" idx="11"/>
          </p:nvPr>
        </p:nvSpPr>
        <p:spPr>
          <a:xfrm>
            <a:off x="0" y="7"/>
            <a:ext cx="12192000" cy="6857999"/>
          </a:xfrm>
        </p:spPr>
        <p:txBody>
          <a:bodyPr/>
          <a:lstStyle/>
          <a:p>
            <a:r>
              <a:rPr lang="en-US"/>
              <a:t>Click icon to add picture</a:t>
            </a:r>
            <a:endParaRPr lang="ru-RU" dirty="0"/>
          </a:p>
        </p:txBody>
      </p:sp>
      <p:sp>
        <p:nvSpPr>
          <p:cNvPr id="2" name="Title"/>
          <p:cNvSpPr>
            <a:spLocks noGrp="1"/>
          </p:cNvSpPr>
          <p:nvPr>
            <p:ph type="ctrTitle" hasCustomPrompt="1"/>
          </p:nvPr>
        </p:nvSpPr>
        <p:spPr>
          <a:xfrm>
            <a:off x="1402148" y="3326677"/>
            <a:ext cx="9265853" cy="1503259"/>
          </a:xfrm>
          <a:noFill/>
        </p:spPr>
        <p:txBody>
          <a:bodyPr wrap="square" lIns="90000" rtlCol="0" anchor="b">
            <a:noAutofit/>
          </a:bodyPr>
          <a:lstStyle>
            <a:lvl1pPr>
              <a:defRPr lang="en-US" sz="44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en-US" dirty="0"/>
          </a:p>
        </p:txBody>
      </p:sp>
      <p:sp>
        <p:nvSpPr>
          <p:cNvPr id="10" name="Text  1"/>
          <p:cNvSpPr>
            <a:spLocks noGrp="1"/>
          </p:cNvSpPr>
          <p:nvPr>
            <p:ph type="body" sz="quarter" idx="10" hasCustomPrompt="1"/>
          </p:nvPr>
        </p:nvSpPr>
        <p:spPr>
          <a:xfrm>
            <a:off x="1402148" y="5013117"/>
            <a:ext cx="7859083" cy="1114425"/>
          </a:xfrm>
        </p:spPr>
        <p:txBody>
          <a:bodyPr vert="horz" wrap="square" lIns="90000" tIns="45720" rIns="91440" bIns="45720" rtlCol="0">
            <a:noAutofit/>
          </a:bodyPr>
          <a:lstStyle>
            <a:lvl1pPr>
              <a:lnSpc>
                <a:spcPct val="13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Tree>
    <p:custDataLst>
      <p:tags r:id="rId1"/>
    </p:custDataLst>
    <p:extLst>
      <p:ext uri="{BB962C8B-B14F-4D97-AF65-F5344CB8AC3E}">
        <p14:creationId xmlns:p14="http://schemas.microsoft.com/office/powerpoint/2010/main" val="3297041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Module Title">
    <p:bg>
      <p:bgPr>
        <a:solidFill>
          <a:schemeClr val="bg1">
            <a:lumMod val="85000"/>
          </a:schemeClr>
        </a:solidFill>
        <a:effectLst/>
      </p:bgPr>
    </p:bg>
    <p:spTree>
      <p:nvGrpSpPr>
        <p:cNvPr id="1" name=""/>
        <p:cNvGrpSpPr/>
        <p:nvPr/>
      </p:nvGrpSpPr>
      <p:grpSpPr>
        <a:xfrm>
          <a:off x="0" y="0"/>
          <a:ext cx="0" cy="0"/>
          <a:chOff x="0" y="0"/>
          <a:chExt cx="0" cy="0"/>
        </a:xfrm>
      </p:grpSpPr>
      <p:sp>
        <p:nvSpPr>
          <p:cNvPr id="5" name="Picture  1"/>
          <p:cNvSpPr>
            <a:spLocks noGrp="1"/>
          </p:cNvSpPr>
          <p:nvPr>
            <p:ph type="pic" sz="quarter" idx="12"/>
          </p:nvPr>
        </p:nvSpPr>
        <p:spPr>
          <a:xfrm>
            <a:off x="0" y="0"/>
            <a:ext cx="12192000" cy="6858000"/>
          </a:xfrm>
        </p:spPr>
        <p:txBody>
          <a:bodyPr/>
          <a:lstStyle/>
          <a:p>
            <a:r>
              <a:rPr lang="en-US"/>
              <a:t>Click icon to add picture</a:t>
            </a:r>
            <a:endParaRPr lang="ru-RU"/>
          </a:p>
        </p:txBody>
      </p:sp>
      <p:sp>
        <p:nvSpPr>
          <p:cNvPr id="9" name="Title"/>
          <p:cNvSpPr>
            <a:spLocks noGrp="1"/>
          </p:cNvSpPr>
          <p:nvPr>
            <p:ph type="title" hasCustomPrompt="1"/>
          </p:nvPr>
        </p:nvSpPr>
        <p:spPr>
          <a:xfrm>
            <a:off x="804751" y="3662175"/>
            <a:ext cx="7628049" cy="1036911"/>
          </a:xfrm>
          <a:noFill/>
        </p:spPr>
        <p:txBody>
          <a:bodyPr wrap="square" rtlCol="0" anchor="b">
            <a:noAutofit/>
          </a:bodyPr>
          <a:lstStyle>
            <a:lvl1pPr>
              <a:lnSpc>
                <a:spcPct val="110000"/>
              </a:lnSpc>
              <a:defRPr lang="ru-RU" sz="36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13" name="Text  1"/>
          <p:cNvSpPr>
            <a:spLocks noGrp="1"/>
          </p:cNvSpPr>
          <p:nvPr>
            <p:ph type="body" sz="quarter" idx="10" hasCustomPrompt="1"/>
          </p:nvPr>
        </p:nvSpPr>
        <p:spPr>
          <a:xfrm>
            <a:off x="804761" y="4804985"/>
            <a:ext cx="7018439" cy="932563"/>
          </a:xfrm>
        </p:spPr>
        <p:txBody>
          <a:bodyPr vert="horz" lIns="91440" tIns="45720" rIns="91440" bIns="45720" rtlCol="0">
            <a:noAutofit/>
          </a:bodyPr>
          <a:lstStyle>
            <a:lvl1pPr>
              <a:lnSpc>
                <a:spcPct val="13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5" name="Text  2"/>
          <p:cNvSpPr>
            <a:spLocks noGrp="1"/>
          </p:cNvSpPr>
          <p:nvPr>
            <p:ph type="body" sz="quarter" idx="11" hasCustomPrompt="1"/>
          </p:nvPr>
        </p:nvSpPr>
        <p:spPr>
          <a:xfrm>
            <a:off x="804752" y="3061775"/>
            <a:ext cx="1535677" cy="488231"/>
          </a:xfrm>
          <a:noFill/>
          <a:ln>
            <a:noFill/>
          </a:ln>
        </p:spPr>
        <p:style>
          <a:lnRef idx="1">
            <a:schemeClr val="accent5"/>
          </a:lnRef>
          <a:fillRef idx="3">
            <a:schemeClr val="accent5"/>
          </a:fillRef>
          <a:effectRef idx="2">
            <a:schemeClr val="accent5"/>
          </a:effectRef>
          <a:fontRef idx="minor">
            <a:schemeClr val="lt1"/>
          </a:fontRef>
        </p:style>
        <p:txBody>
          <a:bodyPr lIns="72000" tIns="36000" rIns="72000" bIns="0" anchor="ctr" anchorCtr="1">
            <a:noAutofit/>
          </a:bodyPr>
          <a:lstStyle>
            <a:lvl1pPr>
              <a:lnSpc>
                <a:spcPct val="110000"/>
              </a:lnSpc>
              <a:defRPr lang="en-US" sz="1800" smtClean="0">
                <a:solidFill>
                  <a:schemeClr val="tx1">
                    <a:lumMod val="75000"/>
                    <a:lumOff val="25000"/>
                  </a:schemeClr>
                </a:solidFill>
                <a:latin typeface="+mj-lt"/>
                <a:ea typeface="Roboto Medium" panose="02000000000000000000" pitchFamily="2" charset="0"/>
                <a:cs typeface="Segoe UI Semibold" panose="020B0702040204020203" pitchFamily="34" charset="0"/>
              </a:defRPr>
            </a:lvl1pPr>
            <a:lvl2pPr>
              <a:defRPr lang="en-US" sz="1800" smtClean="0">
                <a:solidFill>
                  <a:schemeClr val="lt1"/>
                </a:solidFill>
              </a:defRPr>
            </a:lvl2pPr>
            <a:lvl3pPr>
              <a:defRPr lang="en-US" sz="1800" smtClean="0">
                <a:solidFill>
                  <a:schemeClr val="lt1"/>
                </a:solidFill>
              </a:defRPr>
            </a:lvl3pPr>
            <a:lvl4pPr>
              <a:defRPr lang="en-US" smtClean="0">
                <a:solidFill>
                  <a:schemeClr val="lt1"/>
                </a:solidFill>
              </a:defRPr>
            </a:lvl4pPr>
            <a:lvl5pPr>
              <a:defRPr lang="ru-RU">
                <a:solidFill>
                  <a:schemeClr val="lt1"/>
                </a:solidFill>
              </a:defRPr>
            </a:lvl5pPr>
          </a:lstStyle>
          <a:p>
            <a:pPr lvl="0" defTabSz="1828344"/>
            <a:r>
              <a:rPr lang="en-US"/>
              <a:t>Click to add text</a:t>
            </a:r>
            <a:endParaRPr lang="ru-RU" dirty="0"/>
          </a:p>
        </p:txBody>
      </p:sp>
    </p:spTree>
    <p:custDataLst>
      <p:tags r:id="rId1"/>
    </p:custDataLst>
    <p:extLst>
      <p:ext uri="{BB962C8B-B14F-4D97-AF65-F5344CB8AC3E}">
        <p14:creationId xmlns:p14="http://schemas.microsoft.com/office/powerpoint/2010/main" val="19592592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Main Menu">
    <p:bg>
      <p:bgPr>
        <a:solidFill>
          <a:schemeClr val="bg1">
            <a:lumMod val="85000"/>
          </a:schemeClr>
        </a:solidFill>
        <a:effectLst/>
      </p:bgPr>
    </p:bg>
    <p:spTree>
      <p:nvGrpSpPr>
        <p:cNvPr id="1" name=""/>
        <p:cNvGrpSpPr/>
        <p:nvPr/>
      </p:nvGrpSpPr>
      <p:grpSpPr>
        <a:xfrm>
          <a:off x="0" y="0"/>
          <a:ext cx="0" cy="0"/>
          <a:chOff x="0" y="0"/>
          <a:chExt cx="0" cy="0"/>
        </a:xfrm>
      </p:grpSpPr>
      <p:sp>
        <p:nvSpPr>
          <p:cNvPr id="10" name="Picture  1"/>
          <p:cNvSpPr>
            <a:spLocks noGrp="1"/>
          </p:cNvSpPr>
          <p:nvPr>
            <p:ph type="pic" sz="quarter" idx="15"/>
          </p:nvPr>
        </p:nvSpPr>
        <p:spPr>
          <a:xfrm>
            <a:off x="0" y="0"/>
            <a:ext cx="12192000" cy="6858000"/>
          </a:xfrm>
        </p:spPr>
        <p:txBody>
          <a:bodyPr/>
          <a:lstStyle/>
          <a:p>
            <a:r>
              <a:rPr lang="en-US"/>
              <a:t>Click icon to add picture</a:t>
            </a:r>
            <a:endParaRPr lang="ru-RU"/>
          </a:p>
        </p:txBody>
      </p:sp>
      <p:sp>
        <p:nvSpPr>
          <p:cNvPr id="16" name="Text  1"/>
          <p:cNvSpPr>
            <a:spLocks noGrp="1"/>
          </p:cNvSpPr>
          <p:nvPr>
            <p:ph type="body" sz="quarter" idx="14" hasCustomPrompt="1"/>
          </p:nvPr>
        </p:nvSpPr>
        <p:spPr>
          <a:xfrm>
            <a:off x="635490" y="5109958"/>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15" name="Text  2"/>
          <p:cNvSpPr>
            <a:spLocks noGrp="1"/>
          </p:cNvSpPr>
          <p:nvPr>
            <p:ph type="body" sz="quarter" idx="13" hasCustomPrompt="1"/>
          </p:nvPr>
        </p:nvSpPr>
        <p:spPr>
          <a:xfrm>
            <a:off x="635490" y="4563550"/>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13" name="Text  3"/>
          <p:cNvSpPr>
            <a:spLocks noGrp="1"/>
          </p:cNvSpPr>
          <p:nvPr>
            <p:ph type="body" sz="quarter" idx="12" hasCustomPrompt="1"/>
          </p:nvPr>
        </p:nvSpPr>
        <p:spPr>
          <a:xfrm>
            <a:off x="635490" y="4017142"/>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11" name="Text  4"/>
          <p:cNvSpPr>
            <a:spLocks noGrp="1"/>
          </p:cNvSpPr>
          <p:nvPr>
            <p:ph type="body" sz="quarter" idx="11" hasCustomPrompt="1"/>
          </p:nvPr>
        </p:nvSpPr>
        <p:spPr>
          <a:xfrm>
            <a:off x="635490" y="3470734"/>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8" name="Text  5"/>
          <p:cNvSpPr>
            <a:spLocks noGrp="1"/>
          </p:cNvSpPr>
          <p:nvPr>
            <p:ph type="body" sz="quarter" idx="10" hasCustomPrompt="1"/>
          </p:nvPr>
        </p:nvSpPr>
        <p:spPr>
          <a:xfrm>
            <a:off x="635490" y="2924326"/>
            <a:ext cx="6138819" cy="307777"/>
          </a:xfrm>
          <a:noFill/>
        </p:spPr>
        <p:txBody>
          <a:bodyPr wrap="square" anchor="ctr" anchorCtr="0">
            <a:noAutofit/>
          </a:bodyPr>
          <a:lstStyle>
            <a:lvl1pPr>
              <a:lnSpc>
                <a:spcPct val="90000"/>
              </a:lnSpc>
              <a:defRPr lang="ru-RU" sz="1400" dirty="0">
                <a:solidFill>
                  <a:schemeClr val="bg1">
                    <a:lumMod val="95000"/>
                  </a:schemeClr>
                </a:solidFill>
                <a:latin typeface="+mn-lt"/>
                <a:ea typeface="Open Sans Semibold" panose="020B0706030804020204" pitchFamily="34" charset="0"/>
                <a:cs typeface="Open Sans Semibold" panose="020B0706030804020204" pitchFamily="34" charset="0"/>
              </a:defRPr>
            </a:lvl1pPr>
          </a:lstStyle>
          <a:p>
            <a:pPr lvl="0"/>
            <a:r>
              <a:rPr lang="en-US"/>
              <a:t>Click to add text</a:t>
            </a:r>
            <a:endParaRPr lang="ru-RU" dirty="0"/>
          </a:p>
        </p:txBody>
      </p:sp>
      <p:sp>
        <p:nvSpPr>
          <p:cNvPr id="12" name="Title"/>
          <p:cNvSpPr>
            <a:spLocks noGrp="1"/>
          </p:cNvSpPr>
          <p:nvPr>
            <p:ph type="title" hasCustomPrompt="1"/>
          </p:nvPr>
        </p:nvSpPr>
        <p:spPr>
          <a:xfrm>
            <a:off x="635494" y="1160723"/>
            <a:ext cx="6138815" cy="1430116"/>
          </a:xfrm>
          <a:noFill/>
        </p:spPr>
        <p:txBody>
          <a:bodyPr wrap="square" rtlCol="0" anchor="b">
            <a:noAutofit/>
          </a:bodyPr>
          <a:lstStyle>
            <a:lvl1pPr>
              <a:defRPr lang="ru-RU" sz="360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Tree>
    <p:custDataLst>
      <p:tags r:id="rId1"/>
    </p:custDataLst>
    <p:extLst>
      <p:ext uri="{BB962C8B-B14F-4D97-AF65-F5344CB8AC3E}">
        <p14:creationId xmlns:p14="http://schemas.microsoft.com/office/powerpoint/2010/main" val="3658445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Definitions">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003880" y="528065"/>
            <a:ext cx="7819689"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7" name="Text  1"/>
          <p:cNvSpPr>
            <a:spLocks noGrp="1"/>
          </p:cNvSpPr>
          <p:nvPr>
            <p:ph type="body" sz="quarter" idx="10" hasCustomPrompt="1"/>
          </p:nvPr>
        </p:nvSpPr>
        <p:spPr>
          <a:xfrm>
            <a:off x="1003880" y="1055394"/>
            <a:ext cx="7819689"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Tree>
    <p:custDataLst>
      <p:tags r:id="rId1"/>
    </p:custDataLst>
    <p:extLst>
      <p:ext uri="{BB962C8B-B14F-4D97-AF65-F5344CB8AC3E}">
        <p14:creationId xmlns:p14="http://schemas.microsoft.com/office/powerpoint/2010/main" val="2086309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560532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1003880" y="528065"/>
            <a:ext cx="7819689"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Tree>
    <p:custDataLst>
      <p:tags r:id="rId1"/>
    </p:custDataLst>
    <p:extLst>
      <p:ext uri="{BB962C8B-B14F-4D97-AF65-F5344CB8AC3E}">
        <p14:creationId xmlns:p14="http://schemas.microsoft.com/office/powerpoint/2010/main" val="7114508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30/70 Picture Righ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773063" y="725787"/>
            <a:ext cx="3321330" cy="1280332"/>
          </a:xfrm>
        </p:spPr>
        <p:txBody>
          <a:bodyPr vert="horz" lIns="68580" tIns="34290" rIns="68580" bIns="34290" rtlCol="0" anchor="b">
            <a:no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lnSpc>
                <a:spcPct val="100000"/>
              </a:lnSpc>
            </a:pPr>
            <a:r>
              <a:rPr lang="en-US"/>
              <a:t>Click to add title</a:t>
            </a:r>
            <a:endParaRPr lang="ru-RU" dirty="0"/>
          </a:p>
        </p:txBody>
      </p:sp>
      <p:sp>
        <p:nvSpPr>
          <p:cNvPr id="8" name="Picture  1"/>
          <p:cNvSpPr>
            <a:spLocks noGrp="1"/>
          </p:cNvSpPr>
          <p:nvPr>
            <p:ph type="pic" sz="quarter" idx="10"/>
          </p:nvPr>
        </p:nvSpPr>
        <p:spPr>
          <a:xfrm>
            <a:off x="4749800" y="0"/>
            <a:ext cx="7442200" cy="6858000"/>
          </a:xfrm>
        </p:spPr>
        <p:txBody>
          <a:bodyPr/>
          <a:lstStyle/>
          <a:p>
            <a:r>
              <a:rPr lang="en-US"/>
              <a:t>Click icon to add picture</a:t>
            </a:r>
            <a:endParaRPr lang="ru-RU"/>
          </a:p>
        </p:txBody>
      </p:sp>
      <p:sp>
        <p:nvSpPr>
          <p:cNvPr id="10" name="Text  1"/>
          <p:cNvSpPr>
            <a:spLocks noGrp="1"/>
          </p:cNvSpPr>
          <p:nvPr>
            <p:ph type="body" sz="quarter" idx="11" hasCustomPrompt="1"/>
          </p:nvPr>
        </p:nvSpPr>
        <p:spPr>
          <a:xfrm>
            <a:off x="385558" y="2334123"/>
            <a:ext cx="3686258" cy="2837959"/>
          </a:xfrm>
        </p:spPr>
        <p:txBody>
          <a:bodyPr/>
          <a:lstStyle>
            <a:lvl1pPr>
              <a:defRPr lang="en-US" sz="13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9967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B0C6D-E9A2-4290-9009-0C6F33B29A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D560EF56-55BA-4052-B927-F3563F954A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B4F706-55EC-4BC1-A554-C0248268636F}"/>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5" name="Footer Placeholder 4">
            <a:extLst>
              <a:ext uri="{FF2B5EF4-FFF2-40B4-BE49-F238E27FC236}">
                <a16:creationId xmlns:a16="http://schemas.microsoft.com/office/drawing/2014/main" id="{75862D51-3BA4-45C0-8A6B-A3201219F40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8777EE0-C121-40BB-B203-EE2E3985E6C8}"/>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38576809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70/30 Picture Lef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5727413" y="1005843"/>
            <a:ext cx="4690495" cy="913471"/>
          </a:xfrm>
        </p:spPr>
        <p:txBody>
          <a:bodyPr vert="horz" lIns="72000" tIns="34290" rIns="68580" bIns="34290" rtlCol="0" anchor="b">
            <a:noAutofit/>
          </a:bodyPr>
          <a:lstStyle>
            <a:lvl1pPr>
              <a:spcBef>
                <a:spcPts val="0"/>
              </a:spcBef>
              <a:defRPr lang="ru-RU" sz="32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lnSpc>
                <a:spcPct val="100000"/>
              </a:lnSpc>
            </a:pPr>
            <a:r>
              <a:rPr lang="en-US"/>
              <a:t>Click to add title</a:t>
            </a:r>
            <a:endParaRPr lang="ru-RU" dirty="0"/>
          </a:p>
        </p:txBody>
      </p:sp>
      <p:sp>
        <p:nvSpPr>
          <p:cNvPr id="8" name="Picture  1"/>
          <p:cNvSpPr>
            <a:spLocks noGrp="1"/>
          </p:cNvSpPr>
          <p:nvPr>
            <p:ph type="pic" sz="quarter" idx="10"/>
          </p:nvPr>
        </p:nvSpPr>
        <p:spPr>
          <a:xfrm>
            <a:off x="10" y="0"/>
            <a:ext cx="4655457" cy="6858000"/>
          </a:xfrm>
        </p:spPr>
        <p:txBody>
          <a:bodyPr/>
          <a:lstStyle/>
          <a:p>
            <a:r>
              <a:rPr lang="en-US"/>
              <a:t>Click icon to add picture</a:t>
            </a:r>
            <a:endParaRPr lang="ru-RU"/>
          </a:p>
        </p:txBody>
      </p:sp>
      <p:sp>
        <p:nvSpPr>
          <p:cNvPr id="10" name="Text  1"/>
          <p:cNvSpPr>
            <a:spLocks noGrp="1"/>
          </p:cNvSpPr>
          <p:nvPr>
            <p:ph type="body" sz="quarter" idx="11" hasCustomPrompt="1"/>
          </p:nvPr>
        </p:nvSpPr>
        <p:spPr>
          <a:xfrm>
            <a:off x="5427691" y="2251149"/>
            <a:ext cx="5693602" cy="2592685"/>
          </a:xfrm>
        </p:spPr>
        <p:txBody>
          <a:bodyPr lIns="72000"/>
          <a:lstStyle>
            <a:lvl1pPr>
              <a:lnSpc>
                <a:spcPct val="130000"/>
              </a:lnSpc>
              <a:spcBef>
                <a:spcPts val="600"/>
              </a:spcBef>
              <a:defRPr lang="en-US" sz="13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 name="Text  2"/>
          <p:cNvSpPr>
            <a:spLocks noGrp="1"/>
          </p:cNvSpPr>
          <p:nvPr>
            <p:ph type="body" sz="quarter" idx="12" hasCustomPrompt="1"/>
          </p:nvPr>
        </p:nvSpPr>
        <p:spPr>
          <a:xfrm>
            <a:off x="4983867" y="5743538"/>
            <a:ext cx="6115511" cy="548935"/>
          </a:xfrm>
        </p:spPr>
        <p:txBody>
          <a:bodyPr anchor="ctr"/>
          <a:lstStyle>
            <a:lvl1pPr>
              <a:defRPr lang="en-US" sz="12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372670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50/50 Picture Top">
    <p:spTree>
      <p:nvGrpSpPr>
        <p:cNvPr id="1" name=""/>
        <p:cNvGrpSpPr/>
        <p:nvPr/>
      </p:nvGrpSpPr>
      <p:grpSpPr>
        <a:xfrm>
          <a:off x="0" y="0"/>
          <a:ext cx="0" cy="0"/>
          <a:chOff x="0" y="0"/>
          <a:chExt cx="0" cy="0"/>
        </a:xfrm>
      </p:grpSpPr>
      <p:sp>
        <p:nvSpPr>
          <p:cNvPr id="14" name="Picture  1"/>
          <p:cNvSpPr>
            <a:spLocks noGrp="1"/>
          </p:cNvSpPr>
          <p:nvPr>
            <p:ph type="pic" sz="quarter" idx="11"/>
          </p:nvPr>
        </p:nvSpPr>
        <p:spPr>
          <a:xfrm>
            <a:off x="0" y="7"/>
            <a:ext cx="12192000" cy="3167063"/>
          </a:xfrm>
        </p:spPr>
        <p:txBody>
          <a:bodyPr/>
          <a:lstStyle/>
          <a:p>
            <a:r>
              <a:rPr lang="en-US"/>
              <a:t>Click icon to add picture</a:t>
            </a:r>
            <a:endParaRPr lang="ru-RU"/>
          </a:p>
        </p:txBody>
      </p:sp>
      <p:sp>
        <p:nvSpPr>
          <p:cNvPr id="11" name="Text  1"/>
          <p:cNvSpPr>
            <a:spLocks noGrp="1"/>
          </p:cNvSpPr>
          <p:nvPr>
            <p:ph type="body" sz="quarter" idx="10" hasCustomPrompt="1"/>
          </p:nvPr>
        </p:nvSpPr>
        <p:spPr>
          <a:xfrm>
            <a:off x="868461" y="4819512"/>
            <a:ext cx="7181385" cy="1581293"/>
          </a:xfrm>
        </p:spPr>
        <p:txBody>
          <a:bodyPr/>
          <a:lstStyle>
            <a:lvl1pPr>
              <a:defRPr lang="en-US" sz="13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12" name="Title"/>
          <p:cNvSpPr>
            <a:spLocks noGrp="1"/>
          </p:cNvSpPr>
          <p:nvPr>
            <p:ph type="title" hasCustomPrompt="1"/>
          </p:nvPr>
        </p:nvSpPr>
        <p:spPr>
          <a:xfrm>
            <a:off x="1208262" y="4058685"/>
            <a:ext cx="9089636" cy="535531"/>
          </a:xfrm>
          <a:noFill/>
        </p:spPr>
        <p:txBody>
          <a:bodyPr vert="horz" wrap="square" lIns="91440" tIns="45720" rIns="91440" bIns="45720" rtlCol="0" anchor="ctr">
            <a:spAutoFit/>
          </a:bodyPr>
          <a:lstStyle>
            <a:lvl1pPr>
              <a:defRPr lang="ru-RU" sz="3200">
                <a:solidFill>
                  <a:schemeClr val="tx1">
                    <a:lumMod val="75000"/>
                    <a:lumOff val="25000"/>
                  </a:schemeClr>
                </a:solidFill>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Tree>
    <p:custDataLst>
      <p:tags r:id="rId1"/>
    </p:custDataLst>
    <p:extLst>
      <p:ext uri="{BB962C8B-B14F-4D97-AF65-F5344CB8AC3E}">
        <p14:creationId xmlns:p14="http://schemas.microsoft.com/office/powerpoint/2010/main" val="8184871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50/50 Picture Left">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7179201" y="930735"/>
            <a:ext cx="4271793" cy="1302671"/>
          </a:xfrm>
        </p:spPr>
        <p:txBody>
          <a:bodyPr vert="horz" lIns="72000" tIns="34290" rIns="68580" bIns="34290" rtlCol="0" anchor="b">
            <a:noAutofit/>
          </a:bodyPr>
          <a:lstStyle>
            <a:lvl1pPr>
              <a:spcBef>
                <a:spcPts val="0"/>
              </a:spcBef>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lnSpc>
                <a:spcPct val="100000"/>
              </a:lnSpc>
            </a:pPr>
            <a:r>
              <a:rPr lang="en-US"/>
              <a:t>Click to add title</a:t>
            </a:r>
            <a:endParaRPr lang="ru-RU" dirty="0"/>
          </a:p>
        </p:txBody>
      </p:sp>
      <p:sp>
        <p:nvSpPr>
          <p:cNvPr id="10" name="Text  1"/>
          <p:cNvSpPr>
            <a:spLocks noGrp="1"/>
          </p:cNvSpPr>
          <p:nvPr>
            <p:ph type="body" sz="quarter" idx="11" hasCustomPrompt="1"/>
          </p:nvPr>
        </p:nvSpPr>
        <p:spPr>
          <a:xfrm>
            <a:off x="6801175" y="2703804"/>
            <a:ext cx="4654912" cy="2532504"/>
          </a:xfrm>
        </p:spPr>
        <p:txBody>
          <a:bodyPr lIns="72000"/>
          <a:lstStyle>
            <a:lvl1pPr>
              <a:lnSpc>
                <a:spcPct val="130000"/>
              </a:lnSpc>
              <a:spcBef>
                <a:spcPts val="600"/>
              </a:spcBef>
              <a:defRPr lang="en-US" sz="13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 name="Text  2"/>
          <p:cNvSpPr>
            <a:spLocks noGrp="1"/>
          </p:cNvSpPr>
          <p:nvPr>
            <p:ph type="body" sz="quarter" idx="12" hasCustomPrompt="1"/>
          </p:nvPr>
        </p:nvSpPr>
        <p:spPr>
          <a:xfrm>
            <a:off x="6284980" y="5751353"/>
            <a:ext cx="5166005" cy="548935"/>
          </a:xfrm>
        </p:spPr>
        <p:txBody>
          <a:bodyPr anchor="ctr"/>
          <a:lstStyle>
            <a:lvl1pPr>
              <a:defRPr lang="en-US" sz="12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 name="Picture  1"/>
          <p:cNvSpPr>
            <a:spLocks noGrp="1"/>
          </p:cNvSpPr>
          <p:nvPr>
            <p:ph type="pic" sz="quarter" idx="13"/>
          </p:nvPr>
        </p:nvSpPr>
        <p:spPr>
          <a:xfrm>
            <a:off x="10" y="0"/>
            <a:ext cx="6151033" cy="6858000"/>
          </a:xfrm>
        </p:spPr>
        <p:txBody>
          <a:bodyPr/>
          <a:lstStyle/>
          <a:p>
            <a:r>
              <a:rPr lang="en-US"/>
              <a:t>Click icon to add picture</a:t>
            </a:r>
            <a:endParaRPr lang="ru-RU"/>
          </a:p>
        </p:txBody>
      </p:sp>
    </p:spTree>
    <p:custDataLst>
      <p:tags r:id="rId1"/>
    </p:custDataLst>
    <p:extLst>
      <p:ext uri="{BB962C8B-B14F-4D97-AF65-F5344CB8AC3E}">
        <p14:creationId xmlns:p14="http://schemas.microsoft.com/office/powerpoint/2010/main" val="40674614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Video">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003878" y="528065"/>
            <a:ext cx="8460554"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8" name="Text  1"/>
          <p:cNvSpPr>
            <a:spLocks noGrp="1"/>
          </p:cNvSpPr>
          <p:nvPr>
            <p:ph type="body" sz="quarter" idx="10" hasCustomPrompt="1"/>
          </p:nvPr>
        </p:nvSpPr>
        <p:spPr>
          <a:xfrm>
            <a:off x="1003878" y="1055394"/>
            <a:ext cx="8460554"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10" name="Video  1"/>
          <p:cNvSpPr>
            <a:spLocks noGrp="1"/>
          </p:cNvSpPr>
          <p:nvPr>
            <p:ph type="media" sz="quarter" idx="11" hasCustomPrompt="1"/>
          </p:nvPr>
        </p:nvSpPr>
        <p:spPr>
          <a:xfrm>
            <a:off x="1852246" y="2322073"/>
            <a:ext cx="8500371" cy="4005707"/>
          </a:xfrm>
        </p:spPr>
        <p:txBody>
          <a:bodyPr/>
          <a:lstStyle/>
          <a:p>
            <a:r>
              <a:rPr lang="en-US"/>
              <a:t>Click icon to add video</a:t>
            </a:r>
            <a:endParaRPr lang="ru-RU"/>
          </a:p>
        </p:txBody>
      </p:sp>
    </p:spTree>
    <p:custDataLst>
      <p:tags r:id="rId1"/>
    </p:custDataLst>
    <p:extLst>
      <p:ext uri="{BB962C8B-B14F-4D97-AF65-F5344CB8AC3E}">
        <p14:creationId xmlns:p14="http://schemas.microsoft.com/office/powerpoint/2010/main" val="36303288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Problem and Solution">
    <p:spTree>
      <p:nvGrpSpPr>
        <p:cNvPr id="1" name=""/>
        <p:cNvGrpSpPr/>
        <p:nvPr/>
      </p:nvGrpSpPr>
      <p:grpSpPr>
        <a:xfrm>
          <a:off x="0" y="0"/>
          <a:ext cx="0" cy="0"/>
          <a:chOff x="0" y="0"/>
          <a:chExt cx="0" cy="0"/>
        </a:xfrm>
      </p:grpSpPr>
      <p:sp>
        <p:nvSpPr>
          <p:cNvPr id="15" name="Picture  1"/>
          <p:cNvSpPr>
            <a:spLocks noGrp="1"/>
          </p:cNvSpPr>
          <p:nvPr>
            <p:ph type="pic" sz="quarter" idx="14"/>
          </p:nvPr>
        </p:nvSpPr>
        <p:spPr>
          <a:xfrm>
            <a:off x="0" y="3"/>
            <a:ext cx="12192000" cy="1085516"/>
          </a:xfrm>
        </p:spPr>
        <p:txBody>
          <a:bodyPr/>
          <a:lstStyle>
            <a:lvl1pPr>
              <a:defRPr sz="1800"/>
            </a:lvl1pPr>
          </a:lstStyle>
          <a:p>
            <a:r>
              <a:rPr lang="en-US"/>
              <a:t>Click icon to add picture</a:t>
            </a:r>
            <a:endParaRPr lang="ru-RU"/>
          </a:p>
        </p:txBody>
      </p:sp>
      <p:sp>
        <p:nvSpPr>
          <p:cNvPr id="20" name="Text  1"/>
          <p:cNvSpPr>
            <a:spLocks noGrp="1"/>
          </p:cNvSpPr>
          <p:nvPr>
            <p:ph type="body" sz="quarter" idx="11" hasCustomPrompt="1"/>
          </p:nvPr>
        </p:nvSpPr>
        <p:spPr>
          <a:xfrm>
            <a:off x="1025986" y="4551671"/>
            <a:ext cx="3704735" cy="1685860"/>
          </a:xfrm>
        </p:spPr>
        <p:txBody>
          <a:bodyPr lIns="72000"/>
          <a:lstStyle>
            <a:lvl1pPr>
              <a:spcBef>
                <a:spcPts val="600"/>
              </a:spcBef>
              <a:defRPr lang="en-US" sz="12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1" name="Text  2"/>
          <p:cNvSpPr>
            <a:spLocks noGrp="1"/>
          </p:cNvSpPr>
          <p:nvPr>
            <p:ph type="body" sz="quarter" idx="17" hasCustomPrompt="1"/>
          </p:nvPr>
        </p:nvSpPr>
        <p:spPr>
          <a:xfrm>
            <a:off x="1034170" y="3813294"/>
            <a:ext cx="3704735" cy="461420"/>
          </a:xfrm>
        </p:spPr>
        <p:txBody>
          <a:bodyPr lIns="72000"/>
          <a:lstStyle>
            <a:lvl1pPr>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2" name="Text  3"/>
          <p:cNvSpPr>
            <a:spLocks noGrp="1"/>
          </p:cNvSpPr>
          <p:nvPr>
            <p:ph type="body" sz="quarter" idx="18" hasCustomPrompt="1"/>
          </p:nvPr>
        </p:nvSpPr>
        <p:spPr>
          <a:xfrm>
            <a:off x="6050997" y="3813294"/>
            <a:ext cx="4445064" cy="461420"/>
          </a:xfrm>
        </p:spPr>
        <p:txBody>
          <a:bodyPr lIns="72000"/>
          <a:lstStyle>
            <a:lvl1pPr>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3" name="Text  4"/>
          <p:cNvSpPr>
            <a:spLocks noGrp="1"/>
          </p:cNvSpPr>
          <p:nvPr>
            <p:ph type="body" sz="quarter" idx="19" hasCustomPrompt="1"/>
          </p:nvPr>
        </p:nvSpPr>
        <p:spPr>
          <a:xfrm>
            <a:off x="6050996" y="4551676"/>
            <a:ext cx="4445065" cy="795939"/>
          </a:xfrm>
        </p:spPr>
        <p:txBody>
          <a:bodyPr lIns="72000"/>
          <a:lstStyle>
            <a:lvl1pPr>
              <a:spcBef>
                <a:spcPts val="600"/>
              </a:spcBef>
              <a:defRPr lang="en-US" sz="1200"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4" name="Text  5"/>
          <p:cNvSpPr>
            <a:spLocks noGrp="1"/>
          </p:cNvSpPr>
          <p:nvPr>
            <p:ph type="body" sz="quarter" idx="20" hasCustomPrompt="1"/>
          </p:nvPr>
        </p:nvSpPr>
        <p:spPr>
          <a:xfrm>
            <a:off x="6197893" y="5598065"/>
            <a:ext cx="1624413" cy="318675"/>
          </a:xfrm>
        </p:spPr>
        <p:txBody>
          <a:bodyPr lIns="72000" anchor="ctr"/>
          <a:lstStyle>
            <a:lvl1pPr algn="ctr">
              <a:spcBef>
                <a:spcPts val="600"/>
              </a:spcBef>
              <a:defRPr lang="en-US" sz="1300" b="1" kern="1200" smtClean="0">
                <a:solidFill>
                  <a:schemeClr val="tx1">
                    <a:lumMod val="65000"/>
                    <a:lumOff val="3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7" name="Picture  2"/>
          <p:cNvSpPr>
            <a:spLocks noGrp="1"/>
          </p:cNvSpPr>
          <p:nvPr>
            <p:ph type="pic" sz="quarter" idx="15"/>
          </p:nvPr>
        </p:nvSpPr>
        <p:spPr>
          <a:xfrm>
            <a:off x="5678269" y="619127"/>
            <a:ext cx="5354875" cy="2897188"/>
          </a:xfrm>
        </p:spPr>
        <p:txBody>
          <a:bodyPr/>
          <a:lstStyle>
            <a:lvl1pPr>
              <a:defRPr sz="1800"/>
            </a:lvl1pPr>
          </a:lstStyle>
          <a:p>
            <a:r>
              <a:rPr lang="en-US"/>
              <a:t>Click icon to add picture</a:t>
            </a:r>
            <a:endParaRPr lang="ru-RU"/>
          </a:p>
        </p:txBody>
      </p:sp>
      <p:sp>
        <p:nvSpPr>
          <p:cNvPr id="19" name="Picture  3"/>
          <p:cNvSpPr>
            <a:spLocks noGrp="1"/>
          </p:cNvSpPr>
          <p:nvPr>
            <p:ph type="pic" sz="quarter" idx="16"/>
          </p:nvPr>
        </p:nvSpPr>
        <p:spPr>
          <a:xfrm>
            <a:off x="1025985" y="1509486"/>
            <a:ext cx="3670300" cy="2006836"/>
          </a:xfrm>
        </p:spPr>
        <p:txBody>
          <a:bodyPr/>
          <a:lstStyle>
            <a:lvl1pPr>
              <a:defRPr sz="1800"/>
            </a:lvl1pPr>
          </a:lstStyle>
          <a:p>
            <a:r>
              <a:rPr lang="en-US"/>
              <a:t>Click icon to add picture</a:t>
            </a:r>
            <a:endParaRPr lang="ru-RU"/>
          </a:p>
        </p:txBody>
      </p:sp>
    </p:spTree>
    <p:custDataLst>
      <p:tags r:id="rId1"/>
    </p:custDataLst>
    <p:extLst>
      <p:ext uri="{BB962C8B-B14F-4D97-AF65-F5344CB8AC3E}">
        <p14:creationId xmlns:p14="http://schemas.microsoft.com/office/powerpoint/2010/main" val="14253821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Products - Three Columns">
    <p:spTree>
      <p:nvGrpSpPr>
        <p:cNvPr id="1" name=""/>
        <p:cNvGrpSpPr/>
        <p:nvPr/>
      </p:nvGrpSpPr>
      <p:grpSpPr>
        <a:xfrm>
          <a:off x="0" y="0"/>
          <a:ext cx="0" cy="0"/>
          <a:chOff x="0" y="0"/>
          <a:chExt cx="0" cy="0"/>
        </a:xfrm>
      </p:grpSpPr>
      <p:sp>
        <p:nvSpPr>
          <p:cNvPr id="16" name="Picture  1"/>
          <p:cNvSpPr>
            <a:spLocks noGrp="1"/>
          </p:cNvSpPr>
          <p:nvPr>
            <p:ph type="pic" sz="quarter" idx="10"/>
          </p:nvPr>
        </p:nvSpPr>
        <p:spPr>
          <a:xfrm>
            <a:off x="736045" y="2443168"/>
            <a:ext cx="3164417" cy="1824037"/>
          </a:xfrm>
        </p:spPr>
        <p:txBody>
          <a:bodyPr/>
          <a:lstStyle>
            <a:lvl1pPr>
              <a:defRPr sz="1800">
                <a:latin typeface="+mn-lt"/>
              </a:defRPr>
            </a:lvl1pPr>
          </a:lstStyle>
          <a:p>
            <a:r>
              <a:rPr lang="en-US"/>
              <a:t>Click icon to add picture</a:t>
            </a:r>
            <a:endParaRPr lang="ru-RU"/>
          </a:p>
        </p:txBody>
      </p:sp>
      <p:sp>
        <p:nvSpPr>
          <p:cNvPr id="18" name="Picture  2"/>
          <p:cNvSpPr>
            <a:spLocks noGrp="1"/>
          </p:cNvSpPr>
          <p:nvPr>
            <p:ph type="pic" sz="quarter" idx="11"/>
          </p:nvPr>
        </p:nvSpPr>
        <p:spPr>
          <a:xfrm>
            <a:off x="4442317" y="2443168"/>
            <a:ext cx="3164416" cy="1824037"/>
          </a:xfrm>
        </p:spPr>
        <p:txBody>
          <a:bodyPr/>
          <a:lstStyle>
            <a:lvl1pPr>
              <a:defRPr sz="1800">
                <a:latin typeface="+mn-lt"/>
              </a:defRPr>
            </a:lvl1pPr>
          </a:lstStyle>
          <a:p>
            <a:r>
              <a:rPr lang="en-US"/>
              <a:t>Click icon to add picture</a:t>
            </a:r>
            <a:endParaRPr lang="ru-RU"/>
          </a:p>
        </p:txBody>
      </p:sp>
      <p:sp>
        <p:nvSpPr>
          <p:cNvPr id="20" name="Picture  3"/>
          <p:cNvSpPr>
            <a:spLocks noGrp="1"/>
          </p:cNvSpPr>
          <p:nvPr>
            <p:ph type="pic" sz="quarter" idx="12"/>
          </p:nvPr>
        </p:nvSpPr>
        <p:spPr>
          <a:xfrm>
            <a:off x="8156577" y="2443168"/>
            <a:ext cx="3147483" cy="1824037"/>
          </a:xfrm>
        </p:spPr>
        <p:txBody>
          <a:bodyPr/>
          <a:lstStyle>
            <a:lvl1pPr>
              <a:defRPr sz="1800">
                <a:latin typeface="+mn-lt"/>
              </a:defRPr>
            </a:lvl1pPr>
          </a:lstStyle>
          <a:p>
            <a:r>
              <a:rPr lang="en-US"/>
              <a:t>Click icon to add picture</a:t>
            </a:r>
            <a:endParaRPr lang="ru-RU"/>
          </a:p>
        </p:txBody>
      </p:sp>
      <p:sp>
        <p:nvSpPr>
          <p:cNvPr id="21" name="Text  1"/>
          <p:cNvSpPr>
            <a:spLocks noGrp="1"/>
          </p:cNvSpPr>
          <p:nvPr>
            <p:ph type="body" sz="quarter" idx="13" hasCustomPrompt="1"/>
          </p:nvPr>
        </p:nvSpPr>
        <p:spPr>
          <a:xfrm>
            <a:off x="735645" y="5012398"/>
            <a:ext cx="3165217" cy="1364954"/>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2" name="Text  2"/>
          <p:cNvSpPr>
            <a:spLocks noGrp="1"/>
          </p:cNvSpPr>
          <p:nvPr>
            <p:ph type="body" sz="quarter" idx="17" hasCustomPrompt="1"/>
          </p:nvPr>
        </p:nvSpPr>
        <p:spPr>
          <a:xfrm>
            <a:off x="735645" y="4644330"/>
            <a:ext cx="3165217"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3" name="Text  3"/>
          <p:cNvSpPr>
            <a:spLocks noGrp="1"/>
          </p:cNvSpPr>
          <p:nvPr>
            <p:ph type="body" sz="quarter" idx="18" hasCustomPrompt="1"/>
          </p:nvPr>
        </p:nvSpPr>
        <p:spPr>
          <a:xfrm>
            <a:off x="4441928" y="5012398"/>
            <a:ext cx="3165217" cy="1364954"/>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4" name="Text  4"/>
          <p:cNvSpPr>
            <a:spLocks noGrp="1"/>
          </p:cNvSpPr>
          <p:nvPr>
            <p:ph type="body" sz="quarter" idx="19" hasCustomPrompt="1"/>
          </p:nvPr>
        </p:nvSpPr>
        <p:spPr>
          <a:xfrm>
            <a:off x="4441928" y="4644330"/>
            <a:ext cx="3165217"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5" name="Text  5"/>
          <p:cNvSpPr>
            <a:spLocks noGrp="1"/>
          </p:cNvSpPr>
          <p:nvPr>
            <p:ph type="body" sz="quarter" idx="20" hasCustomPrompt="1"/>
          </p:nvPr>
        </p:nvSpPr>
        <p:spPr>
          <a:xfrm>
            <a:off x="8147718" y="5012398"/>
            <a:ext cx="3165217" cy="1364954"/>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6" name="Text  6"/>
          <p:cNvSpPr>
            <a:spLocks noGrp="1"/>
          </p:cNvSpPr>
          <p:nvPr>
            <p:ph type="body" sz="quarter" idx="21" hasCustomPrompt="1"/>
          </p:nvPr>
        </p:nvSpPr>
        <p:spPr>
          <a:xfrm>
            <a:off x="8147718" y="4644330"/>
            <a:ext cx="3165217"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3" name="Title"/>
          <p:cNvSpPr>
            <a:spLocks noGrp="1"/>
          </p:cNvSpPr>
          <p:nvPr>
            <p:ph type="title" hasCustomPrompt="1"/>
          </p:nvPr>
        </p:nvSpPr>
        <p:spPr>
          <a:xfrm>
            <a:off x="1003878" y="528065"/>
            <a:ext cx="9093600"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14" name="Text  7"/>
          <p:cNvSpPr>
            <a:spLocks noGrp="1"/>
          </p:cNvSpPr>
          <p:nvPr>
            <p:ph type="body" sz="quarter" idx="22" hasCustomPrompt="1"/>
          </p:nvPr>
        </p:nvSpPr>
        <p:spPr>
          <a:xfrm>
            <a:off x="1003878" y="1055394"/>
            <a:ext cx="9093600"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Tree>
    <p:custDataLst>
      <p:tags r:id="rId1"/>
    </p:custDataLst>
    <p:extLst>
      <p:ext uri="{BB962C8B-B14F-4D97-AF65-F5344CB8AC3E}">
        <p14:creationId xmlns:p14="http://schemas.microsoft.com/office/powerpoint/2010/main" val="14709349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Products - Four Columns">
    <p:spTree>
      <p:nvGrpSpPr>
        <p:cNvPr id="1" name=""/>
        <p:cNvGrpSpPr/>
        <p:nvPr/>
      </p:nvGrpSpPr>
      <p:grpSpPr>
        <a:xfrm>
          <a:off x="0" y="0"/>
          <a:ext cx="0" cy="0"/>
          <a:chOff x="0" y="0"/>
          <a:chExt cx="0" cy="0"/>
        </a:xfrm>
      </p:grpSpPr>
      <p:sp>
        <p:nvSpPr>
          <p:cNvPr id="16" name="Picture  1"/>
          <p:cNvSpPr>
            <a:spLocks noGrp="1"/>
          </p:cNvSpPr>
          <p:nvPr>
            <p:ph type="pic" sz="quarter" idx="10"/>
          </p:nvPr>
        </p:nvSpPr>
        <p:spPr>
          <a:xfrm>
            <a:off x="813657" y="2429560"/>
            <a:ext cx="2422675" cy="1824037"/>
          </a:xfrm>
        </p:spPr>
        <p:txBody>
          <a:bodyPr/>
          <a:lstStyle>
            <a:lvl1pPr>
              <a:defRPr sz="1800">
                <a:latin typeface="+mn-lt"/>
              </a:defRPr>
            </a:lvl1pPr>
          </a:lstStyle>
          <a:p>
            <a:r>
              <a:rPr lang="en-US"/>
              <a:t>Click icon to add picture</a:t>
            </a:r>
            <a:endParaRPr lang="ru-RU" dirty="0"/>
          </a:p>
        </p:txBody>
      </p:sp>
      <p:sp>
        <p:nvSpPr>
          <p:cNvPr id="18" name="Picture  2"/>
          <p:cNvSpPr>
            <a:spLocks noGrp="1"/>
          </p:cNvSpPr>
          <p:nvPr>
            <p:ph type="pic" sz="quarter" idx="11"/>
          </p:nvPr>
        </p:nvSpPr>
        <p:spPr>
          <a:xfrm>
            <a:off x="3533601" y="2429560"/>
            <a:ext cx="2404721" cy="1824037"/>
          </a:xfrm>
        </p:spPr>
        <p:txBody>
          <a:bodyPr/>
          <a:lstStyle>
            <a:lvl1pPr>
              <a:defRPr sz="1800">
                <a:latin typeface="+mn-lt"/>
              </a:defRPr>
            </a:lvl1pPr>
          </a:lstStyle>
          <a:p>
            <a:r>
              <a:rPr lang="en-US"/>
              <a:t>Click icon to add picture</a:t>
            </a:r>
            <a:endParaRPr lang="ru-RU" dirty="0"/>
          </a:p>
        </p:txBody>
      </p:sp>
      <p:sp>
        <p:nvSpPr>
          <p:cNvPr id="20" name="Picture  3"/>
          <p:cNvSpPr>
            <a:spLocks noGrp="1"/>
          </p:cNvSpPr>
          <p:nvPr>
            <p:ph type="pic" sz="quarter" idx="12"/>
          </p:nvPr>
        </p:nvSpPr>
        <p:spPr>
          <a:xfrm>
            <a:off x="6242673" y="2429560"/>
            <a:ext cx="2409395" cy="1824037"/>
          </a:xfrm>
        </p:spPr>
        <p:txBody>
          <a:bodyPr/>
          <a:lstStyle>
            <a:lvl1pPr>
              <a:defRPr sz="1800">
                <a:latin typeface="+mn-lt"/>
              </a:defRPr>
            </a:lvl1pPr>
          </a:lstStyle>
          <a:p>
            <a:r>
              <a:rPr lang="en-US"/>
              <a:t>Click icon to add picture</a:t>
            </a:r>
            <a:endParaRPr lang="ru-RU"/>
          </a:p>
        </p:txBody>
      </p:sp>
      <p:sp>
        <p:nvSpPr>
          <p:cNvPr id="21" name="Text  1"/>
          <p:cNvSpPr>
            <a:spLocks noGrp="1"/>
          </p:cNvSpPr>
          <p:nvPr>
            <p:ph type="body" sz="quarter" idx="13" hasCustomPrompt="1"/>
          </p:nvPr>
        </p:nvSpPr>
        <p:spPr>
          <a:xfrm>
            <a:off x="816328" y="4950718"/>
            <a:ext cx="2417328" cy="1207802"/>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2" name="Text  2"/>
          <p:cNvSpPr>
            <a:spLocks noGrp="1"/>
          </p:cNvSpPr>
          <p:nvPr>
            <p:ph type="body" sz="quarter" idx="17" hasCustomPrompt="1"/>
          </p:nvPr>
        </p:nvSpPr>
        <p:spPr>
          <a:xfrm>
            <a:off x="816328" y="4582650"/>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3" name="Text  3"/>
          <p:cNvSpPr>
            <a:spLocks noGrp="1"/>
          </p:cNvSpPr>
          <p:nvPr>
            <p:ph type="body" sz="quarter" idx="18" hasCustomPrompt="1"/>
          </p:nvPr>
        </p:nvSpPr>
        <p:spPr>
          <a:xfrm>
            <a:off x="3524815" y="4950718"/>
            <a:ext cx="2422292" cy="1207802"/>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4" name="Text  4"/>
          <p:cNvSpPr>
            <a:spLocks noGrp="1"/>
          </p:cNvSpPr>
          <p:nvPr>
            <p:ph type="body" sz="quarter" idx="19" hasCustomPrompt="1"/>
          </p:nvPr>
        </p:nvSpPr>
        <p:spPr>
          <a:xfrm>
            <a:off x="3524815" y="4582650"/>
            <a:ext cx="2422292"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5" name="Text  5"/>
          <p:cNvSpPr>
            <a:spLocks noGrp="1"/>
          </p:cNvSpPr>
          <p:nvPr>
            <p:ph type="body" sz="quarter" idx="20" hasCustomPrompt="1"/>
          </p:nvPr>
        </p:nvSpPr>
        <p:spPr>
          <a:xfrm>
            <a:off x="6232214" y="4950718"/>
            <a:ext cx="2430335" cy="1207802"/>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6" name="Text  6"/>
          <p:cNvSpPr>
            <a:spLocks noGrp="1"/>
          </p:cNvSpPr>
          <p:nvPr>
            <p:ph type="body" sz="quarter" idx="21" hasCustomPrompt="1"/>
          </p:nvPr>
        </p:nvSpPr>
        <p:spPr>
          <a:xfrm>
            <a:off x="6232214" y="4582650"/>
            <a:ext cx="2430335"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9" name="Picture  4"/>
          <p:cNvSpPr>
            <a:spLocks noGrp="1"/>
          </p:cNvSpPr>
          <p:nvPr>
            <p:ph type="pic" sz="quarter" idx="23"/>
          </p:nvPr>
        </p:nvSpPr>
        <p:spPr>
          <a:xfrm>
            <a:off x="8986912" y="2429560"/>
            <a:ext cx="2409395" cy="1824037"/>
          </a:xfrm>
        </p:spPr>
        <p:txBody>
          <a:bodyPr/>
          <a:lstStyle>
            <a:lvl1pPr>
              <a:defRPr sz="1800">
                <a:latin typeface="+mn-lt"/>
              </a:defRPr>
            </a:lvl1pPr>
          </a:lstStyle>
          <a:p>
            <a:r>
              <a:rPr lang="en-US"/>
              <a:t>Click icon to add picture</a:t>
            </a:r>
            <a:endParaRPr lang="ru-RU"/>
          </a:p>
        </p:txBody>
      </p:sp>
      <p:sp>
        <p:nvSpPr>
          <p:cNvPr id="40" name="Text  7"/>
          <p:cNvSpPr>
            <a:spLocks noGrp="1"/>
          </p:cNvSpPr>
          <p:nvPr>
            <p:ph type="body" sz="quarter" idx="24" hasCustomPrompt="1"/>
          </p:nvPr>
        </p:nvSpPr>
        <p:spPr>
          <a:xfrm>
            <a:off x="8976451" y="4950718"/>
            <a:ext cx="2430335" cy="1207802"/>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1" name="Text  8"/>
          <p:cNvSpPr>
            <a:spLocks noGrp="1"/>
          </p:cNvSpPr>
          <p:nvPr>
            <p:ph type="body" sz="quarter" idx="25" hasCustomPrompt="1"/>
          </p:nvPr>
        </p:nvSpPr>
        <p:spPr>
          <a:xfrm>
            <a:off x="8976451" y="4582650"/>
            <a:ext cx="2430335"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9" name="Title"/>
          <p:cNvSpPr>
            <a:spLocks noGrp="1"/>
          </p:cNvSpPr>
          <p:nvPr>
            <p:ph type="title" hasCustomPrompt="1"/>
          </p:nvPr>
        </p:nvSpPr>
        <p:spPr>
          <a:xfrm>
            <a:off x="1003877" y="528065"/>
            <a:ext cx="8265169"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30" name="Text  9"/>
          <p:cNvSpPr>
            <a:spLocks noGrp="1"/>
          </p:cNvSpPr>
          <p:nvPr>
            <p:ph type="body" sz="quarter" idx="22" hasCustomPrompt="1"/>
          </p:nvPr>
        </p:nvSpPr>
        <p:spPr>
          <a:xfrm>
            <a:off x="1003877" y="1055394"/>
            <a:ext cx="8265169"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Tree>
    <p:custDataLst>
      <p:tags r:id="rId1"/>
    </p:custDataLst>
    <p:extLst>
      <p:ext uri="{BB962C8B-B14F-4D97-AF65-F5344CB8AC3E}">
        <p14:creationId xmlns:p14="http://schemas.microsoft.com/office/powerpoint/2010/main" val="36064874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Products - Tiles">
    <p:spTree>
      <p:nvGrpSpPr>
        <p:cNvPr id="1" name=""/>
        <p:cNvGrpSpPr/>
        <p:nvPr/>
      </p:nvGrpSpPr>
      <p:grpSpPr>
        <a:xfrm>
          <a:off x="0" y="0"/>
          <a:ext cx="0" cy="0"/>
          <a:chOff x="0" y="0"/>
          <a:chExt cx="0" cy="0"/>
        </a:xfrm>
      </p:grpSpPr>
      <p:sp>
        <p:nvSpPr>
          <p:cNvPr id="16" name="Picture  1"/>
          <p:cNvSpPr>
            <a:spLocks noGrp="1"/>
          </p:cNvSpPr>
          <p:nvPr>
            <p:ph type="pic" sz="quarter" idx="10"/>
          </p:nvPr>
        </p:nvSpPr>
        <p:spPr>
          <a:xfrm>
            <a:off x="1014873" y="2283243"/>
            <a:ext cx="1874379" cy="1578471"/>
          </a:xfrm>
        </p:spPr>
        <p:txBody>
          <a:bodyPr/>
          <a:lstStyle>
            <a:lvl1pPr>
              <a:defRPr sz="1800">
                <a:latin typeface="+mn-lt"/>
              </a:defRPr>
            </a:lvl1pPr>
          </a:lstStyle>
          <a:p>
            <a:r>
              <a:rPr lang="en-US"/>
              <a:t>Click icon to add picture</a:t>
            </a:r>
            <a:endParaRPr lang="ru-RU"/>
          </a:p>
        </p:txBody>
      </p:sp>
      <p:sp>
        <p:nvSpPr>
          <p:cNvPr id="18" name="Picture  2"/>
          <p:cNvSpPr>
            <a:spLocks noGrp="1"/>
          </p:cNvSpPr>
          <p:nvPr>
            <p:ph type="pic" sz="quarter" idx="11"/>
          </p:nvPr>
        </p:nvSpPr>
        <p:spPr>
          <a:xfrm>
            <a:off x="1014169" y="4162809"/>
            <a:ext cx="1895583" cy="1599635"/>
          </a:xfrm>
        </p:spPr>
        <p:txBody>
          <a:bodyPr/>
          <a:lstStyle>
            <a:lvl1pPr>
              <a:defRPr sz="1800">
                <a:latin typeface="+mn-lt"/>
              </a:defRPr>
            </a:lvl1pPr>
          </a:lstStyle>
          <a:p>
            <a:r>
              <a:rPr lang="en-US"/>
              <a:t>Click icon to add picture</a:t>
            </a:r>
            <a:endParaRPr lang="ru-RU"/>
          </a:p>
        </p:txBody>
      </p:sp>
      <p:sp>
        <p:nvSpPr>
          <p:cNvPr id="20" name="Picture  3"/>
          <p:cNvSpPr>
            <a:spLocks noGrp="1"/>
          </p:cNvSpPr>
          <p:nvPr>
            <p:ph type="pic" sz="quarter" idx="12"/>
          </p:nvPr>
        </p:nvSpPr>
        <p:spPr>
          <a:xfrm>
            <a:off x="6607515" y="2283243"/>
            <a:ext cx="1901495" cy="1578471"/>
          </a:xfrm>
        </p:spPr>
        <p:txBody>
          <a:bodyPr/>
          <a:lstStyle>
            <a:lvl1pPr>
              <a:defRPr sz="1800">
                <a:latin typeface="+mn-lt"/>
              </a:defRPr>
            </a:lvl1pPr>
          </a:lstStyle>
          <a:p>
            <a:r>
              <a:rPr lang="en-US"/>
              <a:t>Click icon to add picture</a:t>
            </a:r>
            <a:endParaRPr lang="ru-RU"/>
          </a:p>
        </p:txBody>
      </p:sp>
      <p:sp>
        <p:nvSpPr>
          <p:cNvPr id="27" name="Title"/>
          <p:cNvSpPr>
            <a:spLocks noGrp="1"/>
          </p:cNvSpPr>
          <p:nvPr>
            <p:ph type="title" hasCustomPrompt="1"/>
          </p:nvPr>
        </p:nvSpPr>
        <p:spPr>
          <a:xfrm>
            <a:off x="1003877" y="528065"/>
            <a:ext cx="8194831"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28" name="Text  1"/>
          <p:cNvSpPr>
            <a:spLocks noGrp="1"/>
          </p:cNvSpPr>
          <p:nvPr>
            <p:ph type="body" sz="quarter" idx="22" hasCustomPrompt="1"/>
          </p:nvPr>
        </p:nvSpPr>
        <p:spPr>
          <a:xfrm>
            <a:off x="1003877" y="1055394"/>
            <a:ext cx="8194831"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39" name="Picture  4"/>
          <p:cNvSpPr>
            <a:spLocks noGrp="1"/>
          </p:cNvSpPr>
          <p:nvPr>
            <p:ph type="pic" sz="quarter" idx="23"/>
          </p:nvPr>
        </p:nvSpPr>
        <p:spPr>
          <a:xfrm>
            <a:off x="6614451" y="4162809"/>
            <a:ext cx="1894559" cy="1599635"/>
          </a:xfrm>
        </p:spPr>
        <p:txBody>
          <a:bodyPr/>
          <a:lstStyle>
            <a:lvl1pPr>
              <a:defRPr sz="1800">
                <a:latin typeface="+mn-lt"/>
              </a:defRPr>
            </a:lvl1pPr>
          </a:lstStyle>
          <a:p>
            <a:r>
              <a:rPr lang="en-US"/>
              <a:t>Click icon to add picture</a:t>
            </a:r>
            <a:endParaRPr lang="ru-RU"/>
          </a:p>
        </p:txBody>
      </p:sp>
      <p:sp>
        <p:nvSpPr>
          <p:cNvPr id="42" name="Text  2"/>
          <p:cNvSpPr>
            <a:spLocks noGrp="1"/>
          </p:cNvSpPr>
          <p:nvPr>
            <p:ph type="body" sz="quarter" idx="13" hasCustomPrompt="1"/>
          </p:nvPr>
        </p:nvSpPr>
        <p:spPr>
          <a:xfrm>
            <a:off x="3170665" y="2756963"/>
            <a:ext cx="2417328" cy="1104748"/>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3" name="Text  3"/>
          <p:cNvSpPr>
            <a:spLocks noGrp="1"/>
          </p:cNvSpPr>
          <p:nvPr>
            <p:ph type="body" sz="quarter" idx="17" hasCustomPrompt="1"/>
          </p:nvPr>
        </p:nvSpPr>
        <p:spPr>
          <a:xfrm>
            <a:off x="3170665" y="2408198"/>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6" name="Text  4"/>
          <p:cNvSpPr>
            <a:spLocks noGrp="1"/>
          </p:cNvSpPr>
          <p:nvPr>
            <p:ph type="body" sz="quarter" idx="26" hasCustomPrompt="1"/>
          </p:nvPr>
        </p:nvSpPr>
        <p:spPr>
          <a:xfrm>
            <a:off x="3163364" y="4594903"/>
            <a:ext cx="2417328" cy="1104748"/>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47" name="Text  5"/>
          <p:cNvSpPr>
            <a:spLocks noGrp="1"/>
          </p:cNvSpPr>
          <p:nvPr>
            <p:ph type="body" sz="quarter" idx="27" hasCustomPrompt="1"/>
          </p:nvPr>
        </p:nvSpPr>
        <p:spPr>
          <a:xfrm>
            <a:off x="3163364" y="4246142"/>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0" name="Text  6"/>
          <p:cNvSpPr>
            <a:spLocks noGrp="1"/>
          </p:cNvSpPr>
          <p:nvPr>
            <p:ph type="body" sz="quarter" idx="28" hasCustomPrompt="1"/>
          </p:nvPr>
        </p:nvSpPr>
        <p:spPr>
          <a:xfrm>
            <a:off x="8762623" y="2754931"/>
            <a:ext cx="2417328" cy="1104748"/>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1" name="Text  7"/>
          <p:cNvSpPr>
            <a:spLocks noGrp="1"/>
          </p:cNvSpPr>
          <p:nvPr>
            <p:ph type="body" sz="quarter" idx="29" hasCustomPrompt="1"/>
          </p:nvPr>
        </p:nvSpPr>
        <p:spPr>
          <a:xfrm>
            <a:off x="8762623" y="2406166"/>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4" name="Text  8"/>
          <p:cNvSpPr>
            <a:spLocks noGrp="1"/>
          </p:cNvSpPr>
          <p:nvPr>
            <p:ph type="body" sz="quarter" idx="30" hasCustomPrompt="1"/>
          </p:nvPr>
        </p:nvSpPr>
        <p:spPr>
          <a:xfrm>
            <a:off x="8762623" y="4594903"/>
            <a:ext cx="2417328" cy="1104748"/>
          </a:xfrm>
        </p:spPr>
        <p:txBody>
          <a:bodyPr lIns="72000">
            <a:normAutofit/>
          </a:bodyPr>
          <a:lstStyle>
            <a:lvl1pPr>
              <a:spcBef>
                <a:spcPts val="600"/>
              </a:spcBef>
              <a:defRPr lang="en-US" sz="13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55" name="Text  9"/>
          <p:cNvSpPr>
            <a:spLocks noGrp="1"/>
          </p:cNvSpPr>
          <p:nvPr>
            <p:ph type="body" sz="quarter" idx="31" hasCustomPrompt="1"/>
          </p:nvPr>
        </p:nvSpPr>
        <p:spPr>
          <a:xfrm>
            <a:off x="8762623" y="4246142"/>
            <a:ext cx="2417328" cy="367227"/>
          </a:xfrm>
        </p:spPr>
        <p:txBody>
          <a:bodyPr lIns="72000" anchor="b">
            <a:noAutofit/>
          </a:bodyPr>
          <a:lstStyle>
            <a:lvl1pPr>
              <a:lnSpc>
                <a:spcPct val="110000"/>
              </a:lnSpc>
              <a:spcBef>
                <a:spcPts val="600"/>
              </a:spcBef>
              <a:defRPr lang="en-US" sz="18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388771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Team">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1003878" y="528065"/>
            <a:ext cx="8328382"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4" name="Text  1"/>
          <p:cNvSpPr>
            <a:spLocks noGrp="1"/>
          </p:cNvSpPr>
          <p:nvPr>
            <p:ph type="body" sz="quarter" idx="22" hasCustomPrompt="1"/>
          </p:nvPr>
        </p:nvSpPr>
        <p:spPr>
          <a:xfrm>
            <a:off x="1003886" y="1055394"/>
            <a:ext cx="8328373"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5" name="Picture  1"/>
          <p:cNvSpPr>
            <a:spLocks noGrp="1"/>
          </p:cNvSpPr>
          <p:nvPr>
            <p:ph type="pic" sz="quarter" idx="10"/>
          </p:nvPr>
        </p:nvSpPr>
        <p:spPr>
          <a:xfrm>
            <a:off x="983485" y="2295524"/>
            <a:ext cx="1980000" cy="1980000"/>
          </a:xfrm>
        </p:spPr>
        <p:txBody>
          <a:bodyPr/>
          <a:lstStyle>
            <a:lvl1pPr>
              <a:defRPr sz="1800">
                <a:latin typeface="+mn-lt"/>
              </a:defRPr>
            </a:lvl1pPr>
          </a:lstStyle>
          <a:p>
            <a:r>
              <a:rPr lang="en-US"/>
              <a:t>Click icon to add picture</a:t>
            </a:r>
            <a:endParaRPr lang="ru-RU" dirty="0"/>
          </a:p>
        </p:txBody>
      </p:sp>
      <p:sp>
        <p:nvSpPr>
          <p:cNvPr id="6" name="Picture  2"/>
          <p:cNvSpPr>
            <a:spLocks noGrp="1"/>
          </p:cNvSpPr>
          <p:nvPr>
            <p:ph type="pic" sz="quarter" idx="11"/>
          </p:nvPr>
        </p:nvSpPr>
        <p:spPr>
          <a:xfrm>
            <a:off x="3702160" y="2295524"/>
            <a:ext cx="1980000" cy="1980000"/>
          </a:xfrm>
        </p:spPr>
        <p:txBody>
          <a:bodyPr/>
          <a:lstStyle>
            <a:lvl1pPr>
              <a:defRPr sz="1800">
                <a:latin typeface="+mn-lt"/>
              </a:defRPr>
            </a:lvl1pPr>
          </a:lstStyle>
          <a:p>
            <a:r>
              <a:rPr lang="en-US"/>
              <a:t>Click icon to add picture</a:t>
            </a:r>
            <a:endParaRPr lang="ru-RU" dirty="0"/>
          </a:p>
        </p:txBody>
      </p:sp>
      <p:sp>
        <p:nvSpPr>
          <p:cNvPr id="7" name="Picture  3"/>
          <p:cNvSpPr>
            <a:spLocks noGrp="1"/>
          </p:cNvSpPr>
          <p:nvPr>
            <p:ph type="pic" sz="quarter" idx="12"/>
          </p:nvPr>
        </p:nvSpPr>
        <p:spPr>
          <a:xfrm>
            <a:off x="6411571" y="2295524"/>
            <a:ext cx="1980000" cy="1980000"/>
          </a:xfrm>
        </p:spPr>
        <p:txBody>
          <a:bodyPr/>
          <a:lstStyle>
            <a:lvl1pPr>
              <a:defRPr sz="1800">
                <a:latin typeface="+mn-lt"/>
              </a:defRPr>
            </a:lvl1pPr>
          </a:lstStyle>
          <a:p>
            <a:r>
              <a:rPr lang="en-US"/>
              <a:t>Click icon to add picture</a:t>
            </a:r>
            <a:endParaRPr lang="ru-RU" dirty="0"/>
          </a:p>
        </p:txBody>
      </p:sp>
      <p:sp>
        <p:nvSpPr>
          <p:cNvPr id="8" name="Text  2"/>
          <p:cNvSpPr>
            <a:spLocks noGrp="1"/>
          </p:cNvSpPr>
          <p:nvPr>
            <p:ph type="body" sz="quarter" idx="13" hasCustomPrompt="1"/>
          </p:nvPr>
        </p:nvSpPr>
        <p:spPr>
          <a:xfrm>
            <a:off x="983485" y="4880205"/>
            <a:ext cx="1959407" cy="693787"/>
          </a:xfrm>
        </p:spPr>
        <p:txBody>
          <a:bodyPr lIns="72000">
            <a:normAutofit/>
          </a:bodyPr>
          <a:lstStyle>
            <a:lvl1pPr algn="l">
              <a:spcBef>
                <a:spcPts val="600"/>
              </a:spcBef>
              <a:defRPr lang="en-US" sz="1300" i="1"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9" name="Text  3"/>
          <p:cNvSpPr>
            <a:spLocks noGrp="1"/>
          </p:cNvSpPr>
          <p:nvPr>
            <p:ph type="body" sz="quarter" idx="17" hasCustomPrompt="1"/>
          </p:nvPr>
        </p:nvSpPr>
        <p:spPr>
          <a:xfrm>
            <a:off x="983485" y="4609864"/>
            <a:ext cx="1959407" cy="315744"/>
          </a:xfrm>
        </p:spPr>
        <p:txBody>
          <a:bodyPr lIns="72000" anchor="b">
            <a:noAutofit/>
          </a:bodyPr>
          <a:lstStyle>
            <a:lvl1pPr algn="l">
              <a:lnSpc>
                <a:spcPct val="110000"/>
              </a:lnSpc>
              <a:spcBef>
                <a:spcPts val="600"/>
              </a:spcBef>
              <a:defRPr lang="en-US" sz="15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0" name="Text  4"/>
          <p:cNvSpPr>
            <a:spLocks noGrp="1"/>
          </p:cNvSpPr>
          <p:nvPr>
            <p:ph type="body" sz="quarter" idx="18" hasCustomPrompt="1"/>
          </p:nvPr>
        </p:nvSpPr>
        <p:spPr>
          <a:xfrm>
            <a:off x="3702160" y="4880205"/>
            <a:ext cx="1963433" cy="693787"/>
          </a:xfrm>
        </p:spPr>
        <p:txBody>
          <a:bodyPr lIns="72000">
            <a:normAutofit/>
          </a:bodyPr>
          <a:lstStyle>
            <a:lvl1pPr algn="l">
              <a:spcBef>
                <a:spcPts val="600"/>
              </a:spcBef>
              <a:defRPr lang="en-US" sz="1300" i="1"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1" name="Text  5"/>
          <p:cNvSpPr>
            <a:spLocks noGrp="1"/>
          </p:cNvSpPr>
          <p:nvPr>
            <p:ph type="body" sz="quarter" idx="19" hasCustomPrompt="1"/>
          </p:nvPr>
        </p:nvSpPr>
        <p:spPr>
          <a:xfrm>
            <a:off x="3702160" y="4609864"/>
            <a:ext cx="1963433" cy="315744"/>
          </a:xfrm>
        </p:spPr>
        <p:txBody>
          <a:bodyPr lIns="72000" anchor="b">
            <a:noAutofit/>
          </a:bodyPr>
          <a:lstStyle>
            <a:lvl1pPr algn="l">
              <a:lnSpc>
                <a:spcPct val="110000"/>
              </a:lnSpc>
              <a:spcBef>
                <a:spcPts val="600"/>
              </a:spcBef>
              <a:defRPr lang="en-US" sz="15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2" name="Text  6"/>
          <p:cNvSpPr>
            <a:spLocks noGrp="1"/>
          </p:cNvSpPr>
          <p:nvPr>
            <p:ph type="body" sz="quarter" idx="20" hasCustomPrompt="1"/>
          </p:nvPr>
        </p:nvSpPr>
        <p:spPr>
          <a:xfrm>
            <a:off x="6411571" y="4880205"/>
            <a:ext cx="1969951" cy="693787"/>
          </a:xfrm>
        </p:spPr>
        <p:txBody>
          <a:bodyPr lIns="72000">
            <a:normAutofit/>
          </a:bodyPr>
          <a:lstStyle>
            <a:lvl1pPr algn="l">
              <a:spcBef>
                <a:spcPts val="600"/>
              </a:spcBef>
              <a:defRPr lang="en-US" sz="1300" i="1"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3" name="Text  7"/>
          <p:cNvSpPr>
            <a:spLocks noGrp="1"/>
          </p:cNvSpPr>
          <p:nvPr>
            <p:ph type="body" sz="quarter" idx="21" hasCustomPrompt="1"/>
          </p:nvPr>
        </p:nvSpPr>
        <p:spPr>
          <a:xfrm>
            <a:off x="6411571" y="4609864"/>
            <a:ext cx="1969951" cy="315744"/>
          </a:xfrm>
        </p:spPr>
        <p:txBody>
          <a:bodyPr lIns="72000" anchor="b">
            <a:noAutofit/>
          </a:bodyPr>
          <a:lstStyle>
            <a:lvl1pPr algn="l">
              <a:lnSpc>
                <a:spcPct val="110000"/>
              </a:lnSpc>
              <a:spcBef>
                <a:spcPts val="600"/>
              </a:spcBef>
              <a:defRPr lang="en-US" sz="15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4" name="Picture  4"/>
          <p:cNvSpPr>
            <a:spLocks noGrp="1"/>
          </p:cNvSpPr>
          <p:nvPr>
            <p:ph type="pic" sz="quarter" idx="23"/>
          </p:nvPr>
        </p:nvSpPr>
        <p:spPr>
          <a:xfrm>
            <a:off x="9155808" y="2295524"/>
            <a:ext cx="1980000" cy="1980000"/>
          </a:xfrm>
        </p:spPr>
        <p:txBody>
          <a:bodyPr/>
          <a:lstStyle>
            <a:lvl1pPr>
              <a:defRPr sz="1800">
                <a:latin typeface="+mn-lt"/>
              </a:defRPr>
            </a:lvl1pPr>
          </a:lstStyle>
          <a:p>
            <a:r>
              <a:rPr lang="en-US"/>
              <a:t>Click icon to add picture</a:t>
            </a:r>
            <a:endParaRPr lang="ru-RU"/>
          </a:p>
        </p:txBody>
      </p:sp>
      <p:sp>
        <p:nvSpPr>
          <p:cNvPr id="15" name="Text  8"/>
          <p:cNvSpPr>
            <a:spLocks noGrp="1"/>
          </p:cNvSpPr>
          <p:nvPr>
            <p:ph type="body" sz="quarter" idx="24" hasCustomPrompt="1"/>
          </p:nvPr>
        </p:nvSpPr>
        <p:spPr>
          <a:xfrm>
            <a:off x="9155808" y="4880205"/>
            <a:ext cx="1969951" cy="693787"/>
          </a:xfrm>
        </p:spPr>
        <p:txBody>
          <a:bodyPr lIns="72000">
            <a:normAutofit/>
          </a:bodyPr>
          <a:lstStyle>
            <a:lvl1pPr algn="l">
              <a:spcBef>
                <a:spcPts val="600"/>
              </a:spcBef>
              <a:defRPr lang="en-US" sz="1300" i="1"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6" name="Text  9"/>
          <p:cNvSpPr>
            <a:spLocks noGrp="1"/>
          </p:cNvSpPr>
          <p:nvPr>
            <p:ph type="body" sz="quarter" idx="25" hasCustomPrompt="1"/>
          </p:nvPr>
        </p:nvSpPr>
        <p:spPr>
          <a:xfrm>
            <a:off x="9155808" y="4609864"/>
            <a:ext cx="1969951" cy="315744"/>
          </a:xfrm>
        </p:spPr>
        <p:txBody>
          <a:bodyPr lIns="72000" anchor="b">
            <a:noAutofit/>
          </a:bodyPr>
          <a:lstStyle>
            <a:lvl1pPr algn="l">
              <a:lnSpc>
                <a:spcPct val="110000"/>
              </a:lnSpc>
              <a:spcBef>
                <a:spcPts val="600"/>
              </a:spcBef>
              <a:defRPr lang="en-US" sz="15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7373765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Process">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1003878" y="528065"/>
            <a:ext cx="7913476" cy="480131"/>
          </a:xfrm>
          <a:noFill/>
        </p:spPr>
        <p:txBody>
          <a:bodyPr wrap="square">
            <a:spAutoFit/>
          </a:bodyPr>
          <a:lstStyle>
            <a:lvl1pPr>
              <a:defRPr lang="ru-RU" sz="2800" dirty="0">
                <a:solidFill>
                  <a:schemeClr val="tx1">
                    <a:lumMod val="75000"/>
                    <a:lumOff val="25000"/>
                  </a:schemeClr>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4" name="Text  1"/>
          <p:cNvSpPr>
            <a:spLocks noGrp="1"/>
          </p:cNvSpPr>
          <p:nvPr>
            <p:ph type="body" sz="quarter" idx="22" hasCustomPrompt="1"/>
          </p:nvPr>
        </p:nvSpPr>
        <p:spPr>
          <a:xfrm>
            <a:off x="1003878" y="1055394"/>
            <a:ext cx="7913476" cy="581897"/>
          </a:xfrm>
        </p:spPr>
        <p:txBody>
          <a:bodyPr/>
          <a:lstStyle>
            <a:lvl1pPr>
              <a:defRPr lang="en-US" sz="13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5" name="Picture  1"/>
          <p:cNvSpPr>
            <a:spLocks noGrp="1"/>
          </p:cNvSpPr>
          <p:nvPr>
            <p:ph type="pic" sz="quarter" idx="10"/>
          </p:nvPr>
        </p:nvSpPr>
        <p:spPr>
          <a:xfrm>
            <a:off x="1060505" y="2660216"/>
            <a:ext cx="1709293" cy="1824037"/>
          </a:xfrm>
        </p:spPr>
        <p:txBody>
          <a:bodyPr/>
          <a:lstStyle>
            <a:lvl1pPr>
              <a:defRPr sz="1800">
                <a:latin typeface="+mn-lt"/>
              </a:defRPr>
            </a:lvl1pPr>
          </a:lstStyle>
          <a:p>
            <a:r>
              <a:rPr lang="en-US"/>
              <a:t>Click icon to add picture</a:t>
            </a:r>
            <a:endParaRPr lang="ru-RU" dirty="0"/>
          </a:p>
        </p:txBody>
      </p:sp>
      <p:sp>
        <p:nvSpPr>
          <p:cNvPr id="8" name="Text  2"/>
          <p:cNvSpPr>
            <a:spLocks noGrp="1"/>
          </p:cNvSpPr>
          <p:nvPr>
            <p:ph type="body" sz="quarter" idx="13" hasCustomPrompt="1"/>
          </p:nvPr>
        </p:nvSpPr>
        <p:spPr>
          <a:xfrm>
            <a:off x="1062392" y="4677952"/>
            <a:ext cx="1705520" cy="1129731"/>
          </a:xfrm>
        </p:spPr>
        <p:txBody>
          <a:bodyPr lIns="72000"/>
          <a:lstStyle>
            <a:lvl1pPr>
              <a:spcBef>
                <a:spcPts val="600"/>
              </a:spcBef>
              <a:defRPr lang="en-US" sz="1200" kern="1200" smtClean="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6" name="Picture  2"/>
          <p:cNvSpPr>
            <a:spLocks noGrp="1"/>
          </p:cNvSpPr>
          <p:nvPr>
            <p:ph type="pic" sz="quarter" idx="23"/>
          </p:nvPr>
        </p:nvSpPr>
        <p:spPr>
          <a:xfrm>
            <a:off x="3745768" y="2660216"/>
            <a:ext cx="1709293" cy="1824037"/>
          </a:xfrm>
        </p:spPr>
        <p:txBody>
          <a:bodyPr/>
          <a:lstStyle>
            <a:lvl1pPr>
              <a:defRPr sz="1800">
                <a:latin typeface="+mn-lt"/>
              </a:defRPr>
            </a:lvl1pPr>
          </a:lstStyle>
          <a:p>
            <a:r>
              <a:rPr lang="en-US"/>
              <a:t>Click icon to add picture</a:t>
            </a:r>
            <a:endParaRPr lang="ru-RU" dirty="0"/>
          </a:p>
        </p:txBody>
      </p:sp>
      <p:sp>
        <p:nvSpPr>
          <p:cNvPr id="27" name="Text  3"/>
          <p:cNvSpPr>
            <a:spLocks noGrp="1"/>
          </p:cNvSpPr>
          <p:nvPr>
            <p:ph type="body" sz="quarter" idx="24" hasCustomPrompt="1"/>
          </p:nvPr>
        </p:nvSpPr>
        <p:spPr>
          <a:xfrm>
            <a:off x="3747655" y="4677952"/>
            <a:ext cx="1705520" cy="1129731"/>
          </a:xfrm>
        </p:spPr>
        <p:txBody>
          <a:bodyPr lIns="72000"/>
          <a:lstStyle>
            <a:lvl1pPr>
              <a:spcBef>
                <a:spcPts val="600"/>
              </a:spcBef>
              <a:defRPr lang="en-US" sz="1200" kern="1200" smtClean="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28" name="Picture  3"/>
          <p:cNvSpPr>
            <a:spLocks noGrp="1"/>
          </p:cNvSpPr>
          <p:nvPr>
            <p:ph type="pic" sz="quarter" idx="25"/>
          </p:nvPr>
        </p:nvSpPr>
        <p:spPr>
          <a:xfrm>
            <a:off x="6516584" y="2660216"/>
            <a:ext cx="1709293" cy="1824037"/>
          </a:xfrm>
        </p:spPr>
        <p:txBody>
          <a:bodyPr/>
          <a:lstStyle>
            <a:lvl1pPr>
              <a:defRPr sz="1800">
                <a:latin typeface="+mn-lt"/>
              </a:defRPr>
            </a:lvl1pPr>
          </a:lstStyle>
          <a:p>
            <a:r>
              <a:rPr lang="en-US"/>
              <a:t>Click icon to add picture</a:t>
            </a:r>
            <a:endParaRPr lang="ru-RU" dirty="0"/>
          </a:p>
        </p:txBody>
      </p:sp>
      <p:sp>
        <p:nvSpPr>
          <p:cNvPr id="29" name="Text  4"/>
          <p:cNvSpPr>
            <a:spLocks noGrp="1"/>
          </p:cNvSpPr>
          <p:nvPr>
            <p:ph type="body" sz="quarter" idx="26" hasCustomPrompt="1"/>
          </p:nvPr>
        </p:nvSpPr>
        <p:spPr>
          <a:xfrm>
            <a:off x="6518468" y="4677952"/>
            <a:ext cx="1705520" cy="1129731"/>
          </a:xfrm>
        </p:spPr>
        <p:txBody>
          <a:bodyPr lIns="72000"/>
          <a:lstStyle>
            <a:lvl1pPr>
              <a:spcBef>
                <a:spcPts val="600"/>
              </a:spcBef>
              <a:defRPr lang="en-US" sz="1200" kern="1200" smtClean="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0" name="Picture  4"/>
          <p:cNvSpPr>
            <a:spLocks noGrp="1"/>
          </p:cNvSpPr>
          <p:nvPr>
            <p:ph type="pic" sz="quarter" idx="27"/>
          </p:nvPr>
        </p:nvSpPr>
        <p:spPr>
          <a:xfrm>
            <a:off x="9316928" y="2660216"/>
            <a:ext cx="1709293" cy="1824037"/>
          </a:xfrm>
        </p:spPr>
        <p:txBody>
          <a:bodyPr/>
          <a:lstStyle>
            <a:lvl1pPr>
              <a:defRPr sz="1800">
                <a:latin typeface="+mn-lt"/>
              </a:defRPr>
            </a:lvl1pPr>
          </a:lstStyle>
          <a:p>
            <a:r>
              <a:rPr lang="en-US"/>
              <a:t>Click icon to add picture</a:t>
            </a:r>
            <a:endParaRPr lang="ru-RU" dirty="0"/>
          </a:p>
        </p:txBody>
      </p:sp>
      <p:sp>
        <p:nvSpPr>
          <p:cNvPr id="31" name="Text  5"/>
          <p:cNvSpPr>
            <a:spLocks noGrp="1"/>
          </p:cNvSpPr>
          <p:nvPr>
            <p:ph type="body" sz="quarter" idx="28" hasCustomPrompt="1"/>
          </p:nvPr>
        </p:nvSpPr>
        <p:spPr>
          <a:xfrm>
            <a:off x="9318815" y="4677952"/>
            <a:ext cx="1705520" cy="1129731"/>
          </a:xfrm>
        </p:spPr>
        <p:txBody>
          <a:bodyPr lIns="72000"/>
          <a:lstStyle>
            <a:lvl1pPr>
              <a:spcBef>
                <a:spcPts val="600"/>
              </a:spcBef>
              <a:defRPr lang="en-US" sz="1200" kern="1200" smtClean="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405230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AC801-E030-4B26-882C-526EEC8E543B}"/>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D8BCA88-66D1-4B16-B3FB-1B0B2ADBE5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A161B25C-06C5-48E4-84B4-03922C3076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5FC5923-56AB-4404-BD45-362495EB8426}"/>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6" name="Footer Placeholder 5">
            <a:extLst>
              <a:ext uri="{FF2B5EF4-FFF2-40B4-BE49-F238E27FC236}">
                <a16:creationId xmlns:a16="http://schemas.microsoft.com/office/drawing/2014/main" id="{80F55548-E18F-4157-A77A-3E282C5C76A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881FF05-46D5-41E1-ADD6-60497C7A6939}"/>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4092788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Quote - Picture Top">
    <p:bg>
      <p:bgPr>
        <a:solidFill>
          <a:schemeClr val="bg1">
            <a:lumMod val="85000"/>
          </a:schemeClr>
        </a:solidFill>
        <a:effectLst/>
      </p:bgPr>
    </p:bg>
    <p:spTree>
      <p:nvGrpSpPr>
        <p:cNvPr id="1" name=""/>
        <p:cNvGrpSpPr/>
        <p:nvPr/>
      </p:nvGrpSpPr>
      <p:grpSpPr>
        <a:xfrm>
          <a:off x="0" y="0"/>
          <a:ext cx="0" cy="0"/>
          <a:chOff x="0" y="0"/>
          <a:chExt cx="0" cy="0"/>
        </a:xfrm>
      </p:grpSpPr>
      <p:sp>
        <p:nvSpPr>
          <p:cNvPr id="17" name="Picture  1"/>
          <p:cNvSpPr>
            <a:spLocks noGrp="1"/>
          </p:cNvSpPr>
          <p:nvPr>
            <p:ph type="pic" sz="quarter" idx="15"/>
          </p:nvPr>
        </p:nvSpPr>
        <p:spPr>
          <a:xfrm>
            <a:off x="0" y="0"/>
            <a:ext cx="12192000" cy="6858000"/>
          </a:xfrm>
        </p:spPr>
        <p:txBody>
          <a:bodyPr/>
          <a:lstStyle/>
          <a:p>
            <a:r>
              <a:rPr lang="en-US"/>
              <a:t>Click icon to add picture</a:t>
            </a:r>
            <a:endParaRPr lang="ru-RU" dirty="0"/>
          </a:p>
        </p:txBody>
      </p:sp>
      <p:sp>
        <p:nvSpPr>
          <p:cNvPr id="8" name="Picture  2"/>
          <p:cNvSpPr>
            <a:spLocks noGrp="1"/>
          </p:cNvSpPr>
          <p:nvPr>
            <p:ph type="pic" sz="quarter" idx="13"/>
          </p:nvPr>
        </p:nvSpPr>
        <p:spPr>
          <a:xfrm>
            <a:off x="5073145" y="1969330"/>
            <a:ext cx="1980000" cy="1980000"/>
          </a:xfrm>
          <a:prstGeom prst="ellipse">
            <a:avLst/>
          </a:prstGeom>
        </p:spPr>
        <p:txBody>
          <a:bodyPr/>
          <a:lstStyle>
            <a:lvl1pPr marL="0" indent="0">
              <a:buNone/>
              <a:defRPr sz="1800"/>
            </a:lvl1pPr>
          </a:lstStyle>
          <a:p>
            <a:r>
              <a:rPr lang="en-US"/>
              <a:t>Click icon to add picture</a:t>
            </a:r>
            <a:endParaRPr lang="ru-RU" dirty="0"/>
          </a:p>
        </p:txBody>
      </p:sp>
      <p:sp>
        <p:nvSpPr>
          <p:cNvPr id="15" name="Text  1"/>
          <p:cNvSpPr>
            <a:spLocks noGrp="1"/>
          </p:cNvSpPr>
          <p:nvPr>
            <p:ph type="body" sz="quarter" idx="10" hasCustomPrompt="1"/>
          </p:nvPr>
        </p:nvSpPr>
        <p:spPr>
          <a:xfrm>
            <a:off x="2522750" y="4372996"/>
            <a:ext cx="7256983" cy="818130"/>
          </a:xfrm>
        </p:spPr>
        <p:txBody>
          <a:bodyPr vert="horz" wrap="square" lIns="90000" tIns="45720" rIns="91440" bIns="45720" rtlCol="0">
            <a:noAutofit/>
          </a:bodyPr>
          <a:lstStyle>
            <a:lvl1pPr>
              <a:lnSpc>
                <a:spcPct val="15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6" name="Text  2"/>
          <p:cNvSpPr>
            <a:spLocks noGrp="1"/>
          </p:cNvSpPr>
          <p:nvPr>
            <p:ph type="body" sz="quarter" idx="14" hasCustomPrompt="1"/>
          </p:nvPr>
        </p:nvSpPr>
        <p:spPr>
          <a:xfrm>
            <a:off x="2522759" y="5286881"/>
            <a:ext cx="4288169" cy="366584"/>
          </a:xfrm>
        </p:spPr>
        <p:txBody>
          <a:bodyPr vert="horz" wrap="square" lIns="90000" tIns="45720" rIns="91440" bIns="45720" rtlCol="0">
            <a:noAutofit/>
          </a:bodyPr>
          <a:lstStyle>
            <a:lvl1pPr>
              <a:lnSpc>
                <a:spcPct val="130000"/>
              </a:lnSpc>
              <a:defRPr lang="en-US" sz="1400" kern="1200" dirty="0" smtClean="0">
                <a:solidFill>
                  <a:schemeClr val="bg1">
                    <a:lumMod val="9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8" name="Title"/>
          <p:cNvSpPr>
            <a:spLocks noGrp="1"/>
          </p:cNvSpPr>
          <p:nvPr>
            <p:ph type="title" hasCustomPrompt="1"/>
          </p:nvPr>
        </p:nvSpPr>
        <p:spPr>
          <a:xfrm>
            <a:off x="1003878" y="528065"/>
            <a:ext cx="6725538" cy="480131"/>
          </a:xfrm>
          <a:noFill/>
        </p:spPr>
        <p:txBody>
          <a:bodyPr wrap="square">
            <a:spAutoFit/>
          </a:bodyPr>
          <a:lstStyle>
            <a:lvl1pPr>
              <a:defRPr lang="ru-RU" sz="28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Tree>
    <p:custDataLst>
      <p:tags r:id="rId1"/>
    </p:custDataLst>
    <p:extLst>
      <p:ext uri="{BB962C8B-B14F-4D97-AF65-F5344CB8AC3E}">
        <p14:creationId xmlns:p14="http://schemas.microsoft.com/office/powerpoint/2010/main" val="1956695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Quote - Picture Left">
    <p:bg>
      <p:bgPr>
        <a:solidFill>
          <a:schemeClr val="bg1">
            <a:lumMod val="85000"/>
          </a:schemeClr>
        </a:solidFill>
        <a:effectLst/>
      </p:bgPr>
    </p:bg>
    <p:spTree>
      <p:nvGrpSpPr>
        <p:cNvPr id="1" name=""/>
        <p:cNvGrpSpPr/>
        <p:nvPr/>
      </p:nvGrpSpPr>
      <p:grpSpPr>
        <a:xfrm>
          <a:off x="0" y="0"/>
          <a:ext cx="0" cy="0"/>
          <a:chOff x="0" y="0"/>
          <a:chExt cx="0" cy="0"/>
        </a:xfrm>
      </p:grpSpPr>
      <p:sp>
        <p:nvSpPr>
          <p:cNvPr id="13" name="Picture  1"/>
          <p:cNvSpPr>
            <a:spLocks noGrp="1"/>
          </p:cNvSpPr>
          <p:nvPr>
            <p:ph type="pic" sz="quarter" idx="15"/>
          </p:nvPr>
        </p:nvSpPr>
        <p:spPr>
          <a:xfrm>
            <a:off x="0" y="7"/>
            <a:ext cx="12192000" cy="6857999"/>
          </a:xfrm>
        </p:spPr>
        <p:txBody>
          <a:bodyPr/>
          <a:lstStyle/>
          <a:p>
            <a:r>
              <a:rPr lang="en-US"/>
              <a:t>Click icon to add picture</a:t>
            </a:r>
            <a:endParaRPr lang="ru-RU" dirty="0"/>
          </a:p>
        </p:txBody>
      </p:sp>
      <p:sp>
        <p:nvSpPr>
          <p:cNvPr id="14" name="Text  1"/>
          <p:cNvSpPr>
            <a:spLocks noGrp="1"/>
          </p:cNvSpPr>
          <p:nvPr>
            <p:ph type="body" sz="quarter" idx="10" hasCustomPrompt="1"/>
          </p:nvPr>
        </p:nvSpPr>
        <p:spPr>
          <a:xfrm>
            <a:off x="4024465" y="3005918"/>
            <a:ext cx="5486400" cy="1985865"/>
          </a:xfrm>
        </p:spPr>
        <p:txBody>
          <a:bodyPr vert="horz" wrap="square" lIns="90000" tIns="45720" rIns="91440" bIns="45720" rtlCol="0">
            <a:noAutofit/>
          </a:bodyPr>
          <a:lstStyle>
            <a:lvl1pPr>
              <a:lnSpc>
                <a:spcPct val="15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5" name="Text  2"/>
          <p:cNvSpPr>
            <a:spLocks noGrp="1"/>
          </p:cNvSpPr>
          <p:nvPr>
            <p:ph type="body" sz="quarter" idx="14" hasCustomPrompt="1"/>
          </p:nvPr>
        </p:nvSpPr>
        <p:spPr>
          <a:xfrm>
            <a:off x="4034169" y="4991777"/>
            <a:ext cx="5486400" cy="366584"/>
          </a:xfrm>
        </p:spPr>
        <p:txBody>
          <a:bodyPr vert="horz" wrap="square" lIns="90000" tIns="45720" rIns="91440" bIns="45720" rtlCol="0">
            <a:noAutofit/>
          </a:bodyPr>
          <a:lstStyle>
            <a:lvl1pPr>
              <a:lnSpc>
                <a:spcPct val="130000"/>
              </a:lnSpc>
              <a:defRPr lang="en-US" sz="1400" kern="1200" dirty="0" smtClean="0">
                <a:solidFill>
                  <a:schemeClr val="bg1">
                    <a:lumMod val="9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en-US" dirty="0"/>
          </a:p>
        </p:txBody>
      </p:sp>
      <p:sp>
        <p:nvSpPr>
          <p:cNvPr id="10" name="Title"/>
          <p:cNvSpPr>
            <a:spLocks noGrp="1"/>
          </p:cNvSpPr>
          <p:nvPr>
            <p:ph type="title" hasCustomPrompt="1"/>
          </p:nvPr>
        </p:nvSpPr>
        <p:spPr>
          <a:xfrm>
            <a:off x="1003878" y="528065"/>
            <a:ext cx="7718092" cy="480131"/>
          </a:xfrm>
          <a:noFill/>
        </p:spPr>
        <p:txBody>
          <a:bodyPr vert="horz" wrap="square" lIns="91440" tIns="45720" rIns="91440" bIns="45720" rtlCol="0" anchor="ctr">
            <a:spAutoFit/>
          </a:bodyPr>
          <a:lstStyle>
            <a:lvl1pPr>
              <a:defRPr lang="ru-RU" sz="2800" dirty="0">
                <a:solidFill>
                  <a:schemeClr val="bg1"/>
                </a:solidFill>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11" name="Text  3"/>
          <p:cNvSpPr>
            <a:spLocks noGrp="1"/>
          </p:cNvSpPr>
          <p:nvPr>
            <p:ph type="body" sz="quarter" idx="22" hasCustomPrompt="1"/>
          </p:nvPr>
        </p:nvSpPr>
        <p:spPr>
          <a:xfrm>
            <a:off x="1003888" y="1055394"/>
            <a:ext cx="7718082" cy="581897"/>
          </a:xfrm>
        </p:spPr>
        <p:txBody>
          <a:bodyPr/>
          <a:lstStyle>
            <a:lvl1pPr>
              <a:defRPr lang="en-US" sz="1300" smtClean="0">
                <a:solidFill>
                  <a:schemeClr val="bg1"/>
                </a:solidFill>
                <a:latin typeface="+mn-lt"/>
                <a:ea typeface="Open Sans" panose="020B0606030504020204" pitchFamily="34" charset="0"/>
                <a:cs typeface="Open Sans" panose="020B0606030504020204" pitchFamily="34" charset="0"/>
              </a:defRPr>
            </a:lvl1pPr>
            <a:lvl2pPr>
              <a:defRPr lang="en-US" sz="2000" smtClean="0">
                <a:latin typeface="Segoe UI" panose="020B0502040204020203" pitchFamily="34" charset="0"/>
                <a:cs typeface="Segoe UI" panose="020B0502040204020203" pitchFamily="34" charset="0"/>
              </a:defRPr>
            </a:lvl2pPr>
            <a:lvl3pPr>
              <a:defRPr lang="en-US" sz="1800" smtClean="0">
                <a:latin typeface="Segoe UI" panose="020B0502040204020203" pitchFamily="34" charset="0"/>
                <a:cs typeface="Segoe UI" panose="020B0502040204020203" pitchFamily="34" charset="0"/>
              </a:defRPr>
            </a:lvl3pPr>
            <a:lvl4pPr>
              <a:defRPr lang="en-US" sz="1600" smtClean="0">
                <a:latin typeface="Segoe UI" panose="020B0502040204020203" pitchFamily="34" charset="0"/>
                <a:cs typeface="Segoe UI" panose="020B0502040204020203" pitchFamily="34" charset="0"/>
              </a:defRPr>
            </a:lvl4pPr>
            <a:lvl5pPr>
              <a:defRPr lang="ru-RU" sz="1600">
                <a:latin typeface="Segoe UI" panose="020B0502040204020203" pitchFamily="34" charset="0"/>
                <a:cs typeface="Segoe UI" panose="020B0502040204020203" pitchFamily="34" charset="0"/>
              </a:defRPr>
            </a:lvl5pPr>
          </a:lstStyle>
          <a:p>
            <a:pPr lvl="0">
              <a:lnSpc>
                <a:spcPct val="130000"/>
              </a:lnSpc>
            </a:pPr>
            <a:r>
              <a:rPr lang="en-US"/>
              <a:t>Click to add text</a:t>
            </a:r>
            <a:endParaRPr lang="ru-RU" dirty="0"/>
          </a:p>
        </p:txBody>
      </p:sp>
      <p:sp>
        <p:nvSpPr>
          <p:cNvPr id="12" name="Picture  2"/>
          <p:cNvSpPr>
            <a:spLocks noGrp="1"/>
          </p:cNvSpPr>
          <p:nvPr>
            <p:ph type="pic" sz="quarter" idx="13"/>
          </p:nvPr>
        </p:nvSpPr>
        <p:spPr>
          <a:xfrm>
            <a:off x="1003876" y="2757648"/>
            <a:ext cx="1980000" cy="1980000"/>
          </a:xfrm>
          <a:prstGeom prst="ellipse">
            <a:avLst/>
          </a:prstGeom>
        </p:spPr>
        <p:txBody>
          <a:bodyPr/>
          <a:lstStyle>
            <a:lvl1pPr marL="0" indent="0">
              <a:buNone/>
              <a:defRPr sz="1800"/>
            </a:lvl1pPr>
          </a:lstStyle>
          <a:p>
            <a:r>
              <a:rPr lang="en-US"/>
              <a:t>Click icon to add picture</a:t>
            </a:r>
            <a:endParaRPr lang="ru-RU" dirty="0"/>
          </a:p>
        </p:txBody>
      </p:sp>
    </p:spTree>
    <p:custDataLst>
      <p:tags r:id="rId1"/>
    </p:custDataLst>
    <p:extLst>
      <p:ext uri="{BB962C8B-B14F-4D97-AF65-F5344CB8AC3E}">
        <p14:creationId xmlns:p14="http://schemas.microsoft.com/office/powerpoint/2010/main" val="2926906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Major Point">
    <p:bg>
      <p:bgPr>
        <a:solidFill>
          <a:schemeClr val="bg1">
            <a:lumMod val="85000"/>
          </a:schemeClr>
        </a:solidFill>
        <a:effectLst/>
      </p:bgPr>
    </p:bg>
    <p:spTree>
      <p:nvGrpSpPr>
        <p:cNvPr id="1" name=""/>
        <p:cNvGrpSpPr/>
        <p:nvPr/>
      </p:nvGrpSpPr>
      <p:grpSpPr>
        <a:xfrm>
          <a:off x="0" y="0"/>
          <a:ext cx="0" cy="0"/>
          <a:chOff x="0" y="0"/>
          <a:chExt cx="0" cy="0"/>
        </a:xfrm>
      </p:grpSpPr>
      <p:sp>
        <p:nvSpPr>
          <p:cNvPr id="5" name="Picture  1"/>
          <p:cNvSpPr>
            <a:spLocks noGrp="1"/>
          </p:cNvSpPr>
          <p:nvPr>
            <p:ph type="pic" sz="quarter" idx="12"/>
          </p:nvPr>
        </p:nvSpPr>
        <p:spPr>
          <a:xfrm>
            <a:off x="0" y="7"/>
            <a:ext cx="12192000" cy="6857999"/>
          </a:xfrm>
        </p:spPr>
        <p:txBody>
          <a:bodyPr/>
          <a:lstStyle/>
          <a:p>
            <a:r>
              <a:rPr lang="en-US"/>
              <a:t>Click icon to add picture</a:t>
            </a:r>
            <a:endParaRPr lang="ru-RU"/>
          </a:p>
        </p:txBody>
      </p:sp>
      <p:sp>
        <p:nvSpPr>
          <p:cNvPr id="9" name="Title"/>
          <p:cNvSpPr>
            <a:spLocks noGrp="1"/>
          </p:cNvSpPr>
          <p:nvPr>
            <p:ph type="title" hasCustomPrompt="1"/>
          </p:nvPr>
        </p:nvSpPr>
        <p:spPr>
          <a:xfrm>
            <a:off x="804751" y="3564373"/>
            <a:ext cx="7729649" cy="1036911"/>
          </a:xfrm>
          <a:noFill/>
        </p:spPr>
        <p:txBody>
          <a:bodyPr wrap="square" rtlCol="0" anchor="b">
            <a:noAutofit/>
          </a:bodyPr>
          <a:lstStyle>
            <a:lvl1pPr>
              <a:lnSpc>
                <a:spcPct val="110000"/>
              </a:lnSpc>
              <a:defRPr lang="ru-RU" sz="36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13" name="Text  1"/>
          <p:cNvSpPr>
            <a:spLocks noGrp="1"/>
          </p:cNvSpPr>
          <p:nvPr>
            <p:ph type="body" sz="quarter" idx="10" hasCustomPrompt="1"/>
          </p:nvPr>
        </p:nvSpPr>
        <p:spPr>
          <a:xfrm>
            <a:off x="804751" y="4712039"/>
            <a:ext cx="7729649" cy="1317003"/>
          </a:xfrm>
        </p:spPr>
        <p:txBody>
          <a:bodyPr vert="horz" lIns="91440" tIns="45720" rIns="91440" bIns="45720" rtlCol="0">
            <a:noAutofit/>
          </a:bodyPr>
          <a:lstStyle>
            <a:lvl1pPr>
              <a:lnSpc>
                <a:spcPct val="13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Tree>
    <p:custDataLst>
      <p:tags r:id="rId1"/>
    </p:custDataLst>
    <p:extLst>
      <p:ext uri="{BB962C8B-B14F-4D97-AF65-F5344CB8AC3E}">
        <p14:creationId xmlns:p14="http://schemas.microsoft.com/office/powerpoint/2010/main" val="23374766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imeline - Start">
    <p:spTree>
      <p:nvGrpSpPr>
        <p:cNvPr id="1" name=""/>
        <p:cNvGrpSpPr/>
        <p:nvPr/>
      </p:nvGrpSpPr>
      <p:grpSpPr>
        <a:xfrm>
          <a:off x="0" y="0"/>
          <a:ext cx="0" cy="0"/>
          <a:chOff x="0" y="0"/>
          <a:chExt cx="0" cy="0"/>
        </a:xfrm>
      </p:grpSpPr>
      <p:cxnSp>
        <p:nvCxnSpPr>
          <p:cNvPr id="3" name="Line  1"/>
          <p:cNvCxnSpPr/>
          <p:nvPr/>
        </p:nvCxnSpPr>
        <p:spPr>
          <a:xfrm>
            <a:off x="698652" y="4087346"/>
            <a:ext cx="11493349" cy="1"/>
          </a:xfrm>
          <a:prstGeom prst="line">
            <a:avLst/>
          </a:prstGeom>
          <a:ln w="38100">
            <a:solidFill>
              <a:schemeClr val="bg2">
                <a:lumMod val="75000"/>
              </a:schemeClr>
            </a:solidFill>
            <a:prstDash val="sysDot"/>
            <a:headEnd type="diamond"/>
          </a:ln>
        </p:spPr>
        <p:style>
          <a:lnRef idx="1">
            <a:schemeClr val="accent1"/>
          </a:lnRef>
          <a:fillRef idx="0">
            <a:schemeClr val="accent1"/>
          </a:fillRef>
          <a:effectRef idx="0">
            <a:schemeClr val="accent1"/>
          </a:effectRef>
          <a:fontRef idx="minor">
            <a:schemeClr val="tx1"/>
          </a:fontRef>
        </p:style>
      </p:cxnSp>
      <p:cxnSp>
        <p:nvCxnSpPr>
          <p:cNvPr id="7" name="Line  2"/>
          <p:cNvCxnSpPr/>
          <p:nvPr/>
        </p:nvCxnSpPr>
        <p:spPr>
          <a:xfrm>
            <a:off x="1717373" y="4087337"/>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itle"/>
          <p:cNvSpPr>
            <a:spLocks noGrp="1"/>
          </p:cNvSpPr>
          <p:nvPr>
            <p:ph type="title" hasCustomPrompt="1"/>
          </p:nvPr>
        </p:nvSpPr>
        <p:spPr>
          <a:xfrm>
            <a:off x="1003877" y="528065"/>
            <a:ext cx="10050203" cy="480131"/>
          </a:xfrm>
          <a:noFill/>
        </p:spPr>
        <p:txBody>
          <a:bodyPr vert="horz" wrap="square" lIns="91440" tIns="45720" rIns="91440" bIns="45720" rtlCol="0" anchor="ctr">
            <a:spAutoFit/>
          </a:bodyPr>
          <a:lstStyle>
            <a:lvl1pPr>
              <a:defRPr lang="ru-RU" sz="2800" dirty="0">
                <a:solidFill>
                  <a:schemeClr val="tx1">
                    <a:lumMod val="75000"/>
                    <a:lumOff val="25000"/>
                  </a:schemeClr>
                </a:solidFill>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30" name="Text  1"/>
          <p:cNvSpPr>
            <a:spLocks noGrp="1"/>
          </p:cNvSpPr>
          <p:nvPr>
            <p:ph type="body" sz="quarter" idx="10" hasCustomPrompt="1"/>
          </p:nvPr>
        </p:nvSpPr>
        <p:spPr>
          <a:xfrm>
            <a:off x="1063535" y="3673480"/>
            <a:ext cx="2379032"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1" name="Text  2"/>
          <p:cNvSpPr>
            <a:spLocks noGrp="1"/>
          </p:cNvSpPr>
          <p:nvPr>
            <p:ph type="body" sz="quarter" idx="11" hasCustomPrompt="1"/>
          </p:nvPr>
        </p:nvSpPr>
        <p:spPr>
          <a:xfrm>
            <a:off x="4009087" y="3673440"/>
            <a:ext cx="2379032"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2" name="Text  3"/>
          <p:cNvSpPr>
            <a:spLocks noGrp="1"/>
          </p:cNvSpPr>
          <p:nvPr>
            <p:ph type="body" sz="quarter" idx="12" hasCustomPrompt="1"/>
          </p:nvPr>
        </p:nvSpPr>
        <p:spPr>
          <a:xfrm>
            <a:off x="6999431" y="3673440"/>
            <a:ext cx="2379032"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4" name="Text  4"/>
          <p:cNvSpPr>
            <a:spLocks noGrp="1"/>
          </p:cNvSpPr>
          <p:nvPr>
            <p:ph type="body" sz="quarter" idx="17" hasCustomPrompt="1"/>
          </p:nvPr>
        </p:nvSpPr>
        <p:spPr>
          <a:xfrm>
            <a:off x="2807856" y="2344607"/>
            <a:ext cx="2532888" cy="315744"/>
          </a:xfrm>
        </p:spPr>
        <p:txBody>
          <a:bodyPr lIns="72000" anchor="b">
            <a:noAutofit/>
          </a:bodyPr>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5" name="Text  5"/>
          <p:cNvSpPr>
            <a:spLocks noGrp="1"/>
          </p:cNvSpPr>
          <p:nvPr>
            <p:ph type="body" sz="quarter" idx="13" hasCustomPrompt="1"/>
          </p:nvPr>
        </p:nvSpPr>
        <p:spPr>
          <a:xfrm>
            <a:off x="2807599" y="2653428"/>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6" name="Text  6"/>
          <p:cNvSpPr>
            <a:spLocks noGrp="1"/>
          </p:cNvSpPr>
          <p:nvPr>
            <p:ph type="body" sz="quarter" idx="18" hasCustomPrompt="1"/>
          </p:nvPr>
        </p:nvSpPr>
        <p:spPr>
          <a:xfrm>
            <a:off x="8774090" y="2344607"/>
            <a:ext cx="2532888" cy="315744"/>
          </a:xfrm>
        </p:spPr>
        <p:txBody>
          <a:bodyPr lIns="72000" anchor="b">
            <a:noAutofit/>
          </a:bodyPr>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7" name="Text  7"/>
          <p:cNvSpPr>
            <a:spLocks noGrp="1"/>
          </p:cNvSpPr>
          <p:nvPr>
            <p:ph type="body" sz="quarter" idx="19" hasCustomPrompt="1"/>
          </p:nvPr>
        </p:nvSpPr>
        <p:spPr>
          <a:xfrm>
            <a:off x="8773831" y="2653428"/>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8" name="Text  8"/>
          <p:cNvSpPr>
            <a:spLocks noGrp="1"/>
          </p:cNvSpPr>
          <p:nvPr>
            <p:ph type="body" sz="quarter" idx="20" hasCustomPrompt="1"/>
          </p:nvPr>
        </p:nvSpPr>
        <p:spPr>
          <a:xfrm>
            <a:off x="5760605" y="4878360"/>
            <a:ext cx="2532888" cy="315744"/>
          </a:xfrm>
        </p:spPr>
        <p:txBody>
          <a:bodyPr lIns="72000" anchor="b">
            <a:noAutofit/>
          </a:bodyPr>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9" name="Text  9"/>
          <p:cNvSpPr>
            <a:spLocks noGrp="1"/>
          </p:cNvSpPr>
          <p:nvPr>
            <p:ph type="body" sz="quarter" idx="21" hasCustomPrompt="1"/>
          </p:nvPr>
        </p:nvSpPr>
        <p:spPr>
          <a:xfrm>
            <a:off x="5760604" y="5187180"/>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4805474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meline - Now">
    <p:spTree>
      <p:nvGrpSpPr>
        <p:cNvPr id="1" name=""/>
        <p:cNvGrpSpPr/>
        <p:nvPr/>
      </p:nvGrpSpPr>
      <p:grpSpPr>
        <a:xfrm>
          <a:off x="0" y="0"/>
          <a:ext cx="0" cy="0"/>
          <a:chOff x="0" y="0"/>
          <a:chExt cx="0" cy="0"/>
        </a:xfrm>
      </p:grpSpPr>
      <p:sp>
        <p:nvSpPr>
          <p:cNvPr id="30" name="Text  1"/>
          <p:cNvSpPr>
            <a:spLocks noGrp="1"/>
          </p:cNvSpPr>
          <p:nvPr>
            <p:ph type="body" sz="quarter" idx="10" hasCustomPrompt="1"/>
          </p:nvPr>
        </p:nvSpPr>
        <p:spPr>
          <a:xfrm>
            <a:off x="410987" y="3670684"/>
            <a:ext cx="2363990"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1" name="Text  2"/>
          <p:cNvSpPr>
            <a:spLocks noGrp="1"/>
          </p:cNvSpPr>
          <p:nvPr>
            <p:ph type="body" sz="quarter" idx="11" hasCustomPrompt="1"/>
          </p:nvPr>
        </p:nvSpPr>
        <p:spPr>
          <a:xfrm>
            <a:off x="3480160" y="3670684"/>
            <a:ext cx="2363990"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2" name="Text  3"/>
          <p:cNvSpPr>
            <a:spLocks noGrp="1"/>
          </p:cNvSpPr>
          <p:nvPr>
            <p:ph type="body" sz="quarter" idx="12" hasCustomPrompt="1"/>
          </p:nvPr>
        </p:nvSpPr>
        <p:spPr>
          <a:xfrm>
            <a:off x="6433794" y="3670684"/>
            <a:ext cx="2363990" cy="339725"/>
          </a:xfrm>
        </p:spPr>
        <p:txBody>
          <a:bodyPr anchor="ctr"/>
          <a:lstStyle>
            <a:lvl1pPr algn="ctr">
              <a:defRPr lang="ru-RU" sz="1600" kern="1200" dirty="0">
                <a:solidFill>
                  <a:schemeClr val="tx1">
                    <a:lumMod val="50000"/>
                    <a:lumOff val="50000"/>
                  </a:schemeClr>
                </a:solidFill>
                <a:latin typeface="+mj-lt"/>
                <a:ea typeface="Open Sans Semibold" panose="020B0706030804020204" pitchFamily="34" charset="0"/>
                <a:cs typeface="Open Sans Semibold" panose="020B0706030804020204" pitchFamily="34" charset="0"/>
              </a:defRPr>
            </a:lvl1pPr>
            <a:lvl2pPr>
              <a:defRPr sz="1051">
                <a:latin typeface="+mj-lt"/>
              </a:defRPr>
            </a:lvl2pPr>
            <a:lvl3pPr>
              <a:defRPr sz="1000">
                <a:latin typeface="+mj-lt"/>
              </a:defRPr>
            </a:lvl3pPr>
            <a:lvl4pPr>
              <a:defRPr sz="900">
                <a:latin typeface="+mj-lt"/>
              </a:defRPr>
            </a:lvl4pPr>
            <a:lvl5pPr>
              <a:defRPr sz="900">
                <a:latin typeface="+mj-lt"/>
              </a:defRPr>
            </a:lvl5pPr>
          </a:lstStyle>
          <a:p>
            <a:pPr lvl="0"/>
            <a:r>
              <a:rPr lang="en-US"/>
              <a:t>Click to add text</a:t>
            </a:r>
            <a:endParaRPr lang="ru-RU" dirty="0"/>
          </a:p>
        </p:txBody>
      </p:sp>
      <p:sp>
        <p:nvSpPr>
          <p:cNvPr id="34" name="Text  4"/>
          <p:cNvSpPr>
            <a:spLocks noGrp="1"/>
          </p:cNvSpPr>
          <p:nvPr>
            <p:ph type="body" sz="quarter" idx="17" hasCustomPrompt="1"/>
          </p:nvPr>
        </p:nvSpPr>
        <p:spPr>
          <a:xfrm>
            <a:off x="2099361" y="2336792"/>
            <a:ext cx="2532888" cy="315744"/>
          </a:xfrm>
        </p:spPr>
        <p:txBody>
          <a:bodyPr lIns="72000" anchor="b"/>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5" name="Text  5"/>
          <p:cNvSpPr>
            <a:spLocks noGrp="1"/>
          </p:cNvSpPr>
          <p:nvPr>
            <p:ph type="body" sz="quarter" idx="13" hasCustomPrompt="1"/>
          </p:nvPr>
        </p:nvSpPr>
        <p:spPr>
          <a:xfrm>
            <a:off x="2099088" y="2653428"/>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6" name="Text  6"/>
          <p:cNvSpPr>
            <a:spLocks noGrp="1"/>
          </p:cNvSpPr>
          <p:nvPr>
            <p:ph type="body" sz="quarter" idx="18" hasCustomPrompt="1"/>
          </p:nvPr>
        </p:nvSpPr>
        <p:spPr>
          <a:xfrm>
            <a:off x="8150291" y="2336792"/>
            <a:ext cx="2532888" cy="315744"/>
          </a:xfrm>
        </p:spPr>
        <p:txBody>
          <a:bodyPr lIns="72000" anchor="b"/>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37" name="Text  7"/>
          <p:cNvSpPr>
            <a:spLocks noGrp="1"/>
          </p:cNvSpPr>
          <p:nvPr>
            <p:ph type="body" sz="quarter" idx="19" hasCustomPrompt="1"/>
          </p:nvPr>
        </p:nvSpPr>
        <p:spPr>
          <a:xfrm>
            <a:off x="8150018" y="2653428"/>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cxnSp>
        <p:nvCxnSpPr>
          <p:cNvPr id="14" name="Line  1"/>
          <p:cNvCxnSpPr/>
          <p:nvPr/>
        </p:nvCxnSpPr>
        <p:spPr>
          <a:xfrm>
            <a:off x="0" y="4087339"/>
            <a:ext cx="10661933" cy="0"/>
          </a:xfrm>
          <a:prstGeom prst="line">
            <a:avLst/>
          </a:prstGeom>
          <a:ln w="38100">
            <a:solidFill>
              <a:schemeClr val="bg2">
                <a:lumMod val="75000"/>
              </a:schemeClr>
            </a:solidFill>
            <a:prstDash val="sysDot"/>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8" name="Text  8"/>
          <p:cNvSpPr>
            <a:spLocks noGrp="1"/>
          </p:cNvSpPr>
          <p:nvPr>
            <p:ph type="body" sz="quarter" idx="20" hasCustomPrompt="1"/>
          </p:nvPr>
        </p:nvSpPr>
        <p:spPr>
          <a:xfrm>
            <a:off x="5191300" y="4917575"/>
            <a:ext cx="2532888" cy="315744"/>
          </a:xfrm>
        </p:spPr>
        <p:txBody>
          <a:bodyPr lIns="72000" anchor="b"/>
          <a:lstStyle>
            <a:lvl1pPr algn="l">
              <a:lnSpc>
                <a:spcPct val="110000"/>
              </a:lnSpc>
              <a:spcBef>
                <a:spcPts val="600"/>
              </a:spcBef>
              <a:defRPr lang="en-US" sz="1600" kern="1200" smtClean="0">
                <a:solidFill>
                  <a:schemeClr val="tx1">
                    <a:lumMod val="75000"/>
                    <a:lumOff val="25000"/>
                  </a:schemeClr>
                </a:solidFill>
                <a:latin typeface="+mj-lt"/>
                <a:ea typeface="Open Sans" panose="020B0606030504020204" pitchFamily="34" charset="0"/>
                <a:cs typeface="Open Sans" panose="020B0606030504020204" pitchFamily="34" charset="0"/>
              </a:defRPr>
            </a:lvl1pPr>
          </a:lstStyle>
          <a:p>
            <a:pPr lvl="0"/>
            <a:r>
              <a:rPr lang="en-US"/>
              <a:t>Click to add text</a:t>
            </a:r>
            <a:endParaRPr lang="ru-RU" dirty="0"/>
          </a:p>
        </p:txBody>
      </p:sp>
      <p:sp>
        <p:nvSpPr>
          <p:cNvPr id="19" name="Text  9"/>
          <p:cNvSpPr>
            <a:spLocks noGrp="1"/>
          </p:cNvSpPr>
          <p:nvPr>
            <p:ph type="body" sz="quarter" idx="21" hasCustomPrompt="1"/>
          </p:nvPr>
        </p:nvSpPr>
        <p:spPr>
          <a:xfrm>
            <a:off x="5191027" y="5234211"/>
            <a:ext cx="2532888" cy="817405"/>
          </a:xfrm>
        </p:spPr>
        <p:txBody>
          <a:bodyPr lIns="72000"/>
          <a:lstStyle>
            <a:lvl1pPr>
              <a:lnSpc>
                <a:spcPct val="110000"/>
              </a:lnSpc>
              <a:spcBef>
                <a:spcPts val="600"/>
              </a:spcBef>
              <a:defRPr lang="en-US" sz="1200" kern="1200" smtClean="0">
                <a:solidFill>
                  <a:schemeClr val="tx1">
                    <a:lumMod val="50000"/>
                    <a:lumOff val="50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6629714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Summary">
    <p:spTree>
      <p:nvGrpSpPr>
        <p:cNvPr id="1" name=""/>
        <p:cNvGrpSpPr/>
        <p:nvPr/>
      </p:nvGrpSpPr>
      <p:grpSpPr>
        <a:xfrm>
          <a:off x="0" y="0"/>
          <a:ext cx="0" cy="0"/>
          <a:chOff x="0" y="0"/>
          <a:chExt cx="0" cy="0"/>
        </a:xfrm>
      </p:grpSpPr>
      <p:sp>
        <p:nvSpPr>
          <p:cNvPr id="3" name="Picture  1"/>
          <p:cNvSpPr>
            <a:spLocks noGrp="1"/>
          </p:cNvSpPr>
          <p:nvPr>
            <p:ph type="pic" sz="quarter" idx="21"/>
          </p:nvPr>
        </p:nvSpPr>
        <p:spPr>
          <a:xfrm>
            <a:off x="0" y="0"/>
            <a:ext cx="4963584" cy="6858000"/>
          </a:xfrm>
          <a:solidFill>
            <a:schemeClr val="bg1">
              <a:lumMod val="85000"/>
            </a:schemeClr>
          </a:solidFill>
        </p:spPr>
        <p:txBody>
          <a:bodyPr/>
          <a:lstStyle/>
          <a:p>
            <a:r>
              <a:rPr lang="en-US"/>
              <a:t>Click icon to add picture</a:t>
            </a:r>
            <a:endParaRPr lang="ru-RU" dirty="0"/>
          </a:p>
        </p:txBody>
      </p:sp>
      <p:sp>
        <p:nvSpPr>
          <p:cNvPr id="6" name="Text  1"/>
          <p:cNvSpPr>
            <a:spLocks noGrp="1"/>
          </p:cNvSpPr>
          <p:nvPr>
            <p:ph type="body" sz="quarter" idx="15" hasCustomPrompt="1"/>
          </p:nvPr>
        </p:nvSpPr>
        <p:spPr>
          <a:xfrm>
            <a:off x="6327904" y="674813"/>
            <a:ext cx="4664434" cy="952499"/>
          </a:xfrm>
        </p:spPr>
        <p:txBody>
          <a:bodyPr wrap="square" anchor="ctr">
            <a:noAutofit/>
          </a:bodyPr>
          <a:lstStyle>
            <a:lvl1pPr>
              <a:lnSpc>
                <a:spcPct val="110000"/>
              </a:lnSpc>
              <a:defRPr lang="ru-RU" sz="1300" dirty="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spcBef>
                <a:spcPts val="451"/>
              </a:spcBef>
              <a:spcAft>
                <a:spcPts val="451"/>
              </a:spcAft>
            </a:pPr>
            <a:r>
              <a:rPr lang="en-US"/>
              <a:t>Click to add text</a:t>
            </a:r>
            <a:endParaRPr lang="ru-RU" dirty="0"/>
          </a:p>
        </p:txBody>
      </p:sp>
      <p:sp>
        <p:nvSpPr>
          <p:cNvPr id="7" name="Text  2"/>
          <p:cNvSpPr>
            <a:spLocks noGrp="1"/>
          </p:cNvSpPr>
          <p:nvPr>
            <p:ph type="body" sz="quarter" idx="16" hasCustomPrompt="1"/>
          </p:nvPr>
        </p:nvSpPr>
        <p:spPr>
          <a:xfrm>
            <a:off x="6327904" y="1808206"/>
            <a:ext cx="4664434" cy="1044411"/>
          </a:xfrm>
        </p:spPr>
        <p:txBody>
          <a:bodyPr wrap="square" anchor="ctr">
            <a:noAutofit/>
          </a:bodyPr>
          <a:lstStyle>
            <a:lvl1pPr>
              <a:lnSpc>
                <a:spcPct val="110000"/>
              </a:lnSpc>
              <a:defRPr lang="ru-RU" sz="1300" dirty="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spcBef>
                <a:spcPts val="451"/>
              </a:spcBef>
              <a:spcAft>
                <a:spcPts val="451"/>
              </a:spcAft>
            </a:pPr>
            <a:r>
              <a:rPr lang="en-US"/>
              <a:t>Click to add text</a:t>
            </a:r>
            <a:endParaRPr lang="ru-RU" dirty="0"/>
          </a:p>
        </p:txBody>
      </p:sp>
      <p:sp>
        <p:nvSpPr>
          <p:cNvPr id="9" name="Text  3"/>
          <p:cNvSpPr>
            <a:spLocks noGrp="1"/>
          </p:cNvSpPr>
          <p:nvPr>
            <p:ph type="body" sz="quarter" idx="18" hasCustomPrompt="1"/>
          </p:nvPr>
        </p:nvSpPr>
        <p:spPr>
          <a:xfrm>
            <a:off x="6327904" y="3033509"/>
            <a:ext cx="4664434" cy="1057515"/>
          </a:xfrm>
        </p:spPr>
        <p:txBody>
          <a:bodyPr wrap="square" anchor="ctr">
            <a:noAutofit/>
          </a:bodyPr>
          <a:lstStyle>
            <a:lvl1pPr>
              <a:lnSpc>
                <a:spcPct val="110000"/>
              </a:lnSpc>
              <a:defRPr lang="ru-RU" sz="1300" dirty="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spcBef>
                <a:spcPts val="451"/>
              </a:spcBef>
              <a:spcAft>
                <a:spcPts val="451"/>
              </a:spcAft>
            </a:pPr>
            <a:r>
              <a:rPr lang="en-US"/>
              <a:t>Click to add text</a:t>
            </a:r>
            <a:endParaRPr lang="ru-RU" dirty="0"/>
          </a:p>
        </p:txBody>
      </p:sp>
      <p:sp>
        <p:nvSpPr>
          <p:cNvPr id="10" name="Text  4"/>
          <p:cNvSpPr>
            <a:spLocks noGrp="1"/>
          </p:cNvSpPr>
          <p:nvPr>
            <p:ph type="body" sz="quarter" idx="19" hasCustomPrompt="1"/>
          </p:nvPr>
        </p:nvSpPr>
        <p:spPr>
          <a:xfrm>
            <a:off x="6327904" y="4271916"/>
            <a:ext cx="4664434" cy="1124269"/>
          </a:xfrm>
        </p:spPr>
        <p:txBody>
          <a:bodyPr wrap="square" anchor="ctr">
            <a:noAutofit/>
          </a:bodyPr>
          <a:lstStyle>
            <a:lvl1pPr>
              <a:lnSpc>
                <a:spcPct val="110000"/>
              </a:lnSpc>
              <a:defRPr lang="ru-RU" sz="1300" dirty="0">
                <a:solidFill>
                  <a:schemeClr val="tx1">
                    <a:lumMod val="75000"/>
                    <a:lumOff val="25000"/>
                  </a:schemeClr>
                </a:solidFill>
                <a:latin typeface="+mn-lt"/>
                <a:ea typeface="Open Sans" panose="020B0606030504020204" pitchFamily="34" charset="0"/>
                <a:cs typeface="Open Sans" panose="020B0606030504020204" pitchFamily="34" charset="0"/>
              </a:defRPr>
            </a:lvl1pPr>
          </a:lstStyle>
          <a:p>
            <a:pPr lvl="0">
              <a:spcBef>
                <a:spcPts val="451"/>
              </a:spcBef>
              <a:spcAft>
                <a:spcPts val="451"/>
              </a:spcAft>
            </a:pPr>
            <a:r>
              <a:rPr lang="en-US"/>
              <a:t>Click to add text</a:t>
            </a:r>
            <a:endParaRPr lang="ru-RU" dirty="0"/>
          </a:p>
        </p:txBody>
      </p:sp>
      <p:sp>
        <p:nvSpPr>
          <p:cNvPr id="4" name="Title"/>
          <p:cNvSpPr>
            <a:spLocks noGrp="1"/>
          </p:cNvSpPr>
          <p:nvPr>
            <p:ph type="title" hasCustomPrompt="1"/>
          </p:nvPr>
        </p:nvSpPr>
        <p:spPr>
          <a:xfrm>
            <a:off x="677336" y="883493"/>
            <a:ext cx="4092885" cy="549659"/>
          </a:xfrm>
          <a:noFill/>
        </p:spPr>
        <p:txBody>
          <a:bodyPr wrap="square" anchor="t">
            <a:noAutofit/>
          </a:bodyPr>
          <a:lstStyle>
            <a:lvl1pPr>
              <a:defRPr lang="ru-RU" sz="280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ru-RU" dirty="0"/>
          </a:p>
        </p:txBody>
      </p:sp>
      <p:sp>
        <p:nvSpPr>
          <p:cNvPr id="5" name="Text  5"/>
          <p:cNvSpPr>
            <a:spLocks noGrp="1"/>
          </p:cNvSpPr>
          <p:nvPr>
            <p:ph type="body" sz="quarter" idx="10" hasCustomPrompt="1"/>
          </p:nvPr>
        </p:nvSpPr>
        <p:spPr>
          <a:xfrm>
            <a:off x="677336" y="1401561"/>
            <a:ext cx="4092885" cy="945015"/>
          </a:xfrm>
        </p:spPr>
        <p:txBody>
          <a:bodyPr wrap="square" anchor="t">
            <a:noAutofit/>
          </a:bodyPr>
          <a:lstStyle>
            <a:lvl1pPr>
              <a:lnSpc>
                <a:spcPct val="150000"/>
              </a:lnSpc>
              <a:defRPr lang="en-US" sz="1400" dirty="0" smtClean="0">
                <a:solidFill>
                  <a:schemeClr val="bg1">
                    <a:lumMod val="95000"/>
                  </a:schemeClr>
                </a:solidFill>
                <a:latin typeface="+mn-lt"/>
                <a:ea typeface="Open Sans" panose="020B0606030504020204" pitchFamily="34" charset="0"/>
                <a:cs typeface="Open Sans" panose="020B0606030504020204" pitchFamily="34" charset="0"/>
              </a:defRPr>
            </a:lvl1pPr>
            <a:lvl2pPr>
              <a:defRPr lang="en-US" sz="1800" dirty="0" smtClean="0"/>
            </a:lvl2pPr>
            <a:lvl3pPr>
              <a:defRPr lang="en-US" sz="1800" dirty="0" smtClean="0"/>
            </a:lvl3pPr>
            <a:lvl4pPr>
              <a:defRPr lang="en-US" dirty="0" smtClean="0"/>
            </a:lvl4pPr>
            <a:lvl5pPr>
              <a:defRPr lang="ru-RU" dirty="0"/>
            </a:lvl5pPr>
          </a:lstStyle>
          <a:p>
            <a:pPr lvl="0">
              <a:lnSpc>
                <a:spcPct val="130000"/>
              </a:lnSpc>
            </a:pPr>
            <a:r>
              <a:rPr lang="en-US"/>
              <a:t>Click to add text</a:t>
            </a:r>
            <a:endParaRPr lang="ru-RU" dirty="0"/>
          </a:p>
        </p:txBody>
      </p:sp>
    </p:spTree>
    <p:custDataLst>
      <p:tags r:id="rId1"/>
    </p:custDataLst>
    <p:extLst>
      <p:ext uri="{BB962C8B-B14F-4D97-AF65-F5344CB8AC3E}">
        <p14:creationId xmlns:p14="http://schemas.microsoft.com/office/powerpoint/2010/main" val="6713114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Congratulations">
    <p:bg>
      <p:bgPr>
        <a:solidFill>
          <a:schemeClr val="bg1">
            <a:lumMod val="85000"/>
          </a:schemeClr>
        </a:solidFill>
        <a:effectLst/>
      </p:bgPr>
    </p:bg>
    <p:spTree>
      <p:nvGrpSpPr>
        <p:cNvPr id="1" name=""/>
        <p:cNvGrpSpPr/>
        <p:nvPr/>
      </p:nvGrpSpPr>
      <p:grpSpPr>
        <a:xfrm>
          <a:off x="0" y="0"/>
          <a:ext cx="0" cy="0"/>
          <a:chOff x="0" y="0"/>
          <a:chExt cx="0" cy="0"/>
        </a:xfrm>
      </p:grpSpPr>
      <p:sp>
        <p:nvSpPr>
          <p:cNvPr id="12" name="Picture  1"/>
          <p:cNvSpPr>
            <a:spLocks noGrp="1"/>
          </p:cNvSpPr>
          <p:nvPr>
            <p:ph type="pic" sz="quarter" idx="11"/>
          </p:nvPr>
        </p:nvSpPr>
        <p:spPr>
          <a:xfrm>
            <a:off x="0" y="0"/>
            <a:ext cx="12192000" cy="6858000"/>
          </a:xfrm>
        </p:spPr>
        <p:txBody>
          <a:bodyPr/>
          <a:lstStyle/>
          <a:p>
            <a:r>
              <a:rPr lang="en-US"/>
              <a:t>Click icon to add picture</a:t>
            </a:r>
            <a:endParaRPr lang="ru-RU" dirty="0"/>
          </a:p>
        </p:txBody>
      </p:sp>
      <p:sp>
        <p:nvSpPr>
          <p:cNvPr id="2" name="Title"/>
          <p:cNvSpPr>
            <a:spLocks noGrp="1"/>
          </p:cNvSpPr>
          <p:nvPr>
            <p:ph type="ctrTitle" hasCustomPrompt="1"/>
          </p:nvPr>
        </p:nvSpPr>
        <p:spPr>
          <a:xfrm>
            <a:off x="1402149" y="4490365"/>
            <a:ext cx="7589452" cy="675865"/>
          </a:xfrm>
          <a:noFill/>
        </p:spPr>
        <p:txBody>
          <a:bodyPr wrap="square" lIns="90000" rtlCol="0" anchor="b">
            <a:noAutofit/>
          </a:bodyPr>
          <a:lstStyle>
            <a:lvl1pPr>
              <a:defRPr lang="en-US" sz="4400" dirty="0">
                <a:solidFill>
                  <a:schemeClr val="bg1"/>
                </a:solidFill>
                <a:latin typeface="+mj-lt"/>
                <a:ea typeface="Open Sans Condensed" panose="020B0806030504020204" pitchFamily="34" charset="0"/>
                <a:cs typeface="Segoe UI Semibold" panose="020B0702040204020203" pitchFamily="34" charset="0"/>
              </a:defRPr>
            </a:lvl1pPr>
          </a:lstStyle>
          <a:p>
            <a:pPr marL="0" lvl="0"/>
            <a:r>
              <a:rPr lang="en-US"/>
              <a:t>Click to add title</a:t>
            </a:r>
            <a:endParaRPr lang="en-US" dirty="0"/>
          </a:p>
        </p:txBody>
      </p:sp>
      <p:sp>
        <p:nvSpPr>
          <p:cNvPr id="10" name="Text  1"/>
          <p:cNvSpPr>
            <a:spLocks noGrp="1"/>
          </p:cNvSpPr>
          <p:nvPr>
            <p:ph type="body" sz="quarter" idx="10" hasCustomPrompt="1"/>
          </p:nvPr>
        </p:nvSpPr>
        <p:spPr>
          <a:xfrm>
            <a:off x="1402148" y="5318413"/>
            <a:ext cx="6600805" cy="825212"/>
          </a:xfrm>
        </p:spPr>
        <p:txBody>
          <a:bodyPr vert="horz" wrap="square" lIns="90000" tIns="45720" rIns="91440" bIns="45720" rtlCol="0">
            <a:noAutofit/>
          </a:bodyPr>
          <a:lstStyle>
            <a:lvl1pPr>
              <a:lnSpc>
                <a:spcPct val="130000"/>
              </a:lnSpc>
              <a:defRPr lang="en-US" sz="1400" kern="1200" dirty="0" smtClean="0">
                <a:solidFill>
                  <a:schemeClr val="bg1">
                    <a:lumMod val="95000"/>
                  </a:schemeClr>
                </a:solidFill>
                <a:latin typeface="+mn-lt"/>
                <a:ea typeface="Open Sans" panose="020B0606030504020204" pitchFamily="34" charset="0"/>
                <a:cs typeface="Open Sans" panose="020B0606030504020204" pitchFamily="34" charset="0"/>
              </a:defRPr>
            </a:lvl1pPr>
          </a:lstStyle>
          <a:p>
            <a:pPr lvl="0"/>
            <a:r>
              <a:rPr lang="en-US"/>
              <a:t>Click to add text</a:t>
            </a:r>
            <a:endParaRPr lang="en-US" dirty="0"/>
          </a:p>
        </p:txBody>
      </p:sp>
    </p:spTree>
    <p:custDataLst>
      <p:tags r:id="rId1"/>
    </p:custDataLst>
    <p:extLst>
      <p:ext uri="{BB962C8B-B14F-4D97-AF65-F5344CB8AC3E}">
        <p14:creationId xmlns:p14="http://schemas.microsoft.com/office/powerpoint/2010/main" val="32459665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1_Major Point">
    <p:spTree>
      <p:nvGrpSpPr>
        <p:cNvPr id="1" name=""/>
        <p:cNvGrpSpPr/>
        <p:nvPr/>
      </p:nvGrpSpPr>
      <p:grpSpPr>
        <a:xfrm>
          <a:off x="0" y="0"/>
          <a:ext cx="0" cy="0"/>
          <a:chOff x="0" y="0"/>
          <a:chExt cx="0" cy="0"/>
        </a:xfrm>
      </p:grpSpPr>
      <p:sp>
        <p:nvSpPr>
          <p:cNvPr id="3" name="Picture 1"/>
          <p:cNvSpPr>
            <a:spLocks noGrp="1"/>
          </p:cNvSpPr>
          <p:nvPr>
            <p:ph type="pic" sz="quarter" idx="10" hasCustomPrompt="1"/>
          </p:nvPr>
        </p:nvSpPr>
        <p:spPr>
          <a:xfrm>
            <a:off x="0" y="0"/>
            <a:ext cx="12192000" cy="6858000"/>
          </a:xfrm>
        </p:spPr>
        <p:txBody>
          <a:bodyPr/>
          <a:lstStyle>
            <a:lvl1pPr>
              <a:defRPr/>
            </a:lvl1pPr>
          </a:lstStyle>
          <a:p>
            <a:r>
              <a:rPr lang="en-US"/>
              <a:t>Click icon to add picture</a:t>
            </a:r>
            <a:endParaRPr lang="en-US" dirty="0"/>
          </a:p>
        </p:txBody>
      </p:sp>
      <p:sp>
        <p:nvSpPr>
          <p:cNvPr id="5" name="Text 1"/>
          <p:cNvSpPr>
            <a:spLocks noGrp="1"/>
          </p:cNvSpPr>
          <p:nvPr>
            <p:ph type="body" sz="quarter" idx="11" hasCustomPrompt="1"/>
          </p:nvPr>
        </p:nvSpPr>
        <p:spPr>
          <a:xfrm>
            <a:off x="7425268" y="3624649"/>
            <a:ext cx="3323825" cy="2398646"/>
          </a:xfrm>
        </p:spPr>
        <p:txBody>
          <a:bodyPr/>
          <a:lstStyle>
            <a:lvl1pPr>
              <a:defRPr>
                <a:solidFill>
                  <a:schemeClr val="bg1"/>
                </a:solidFill>
              </a:defRPr>
            </a:lvl1pPr>
          </a:lstStyle>
          <a:p>
            <a:pPr lvl="0"/>
            <a:r>
              <a:rPr lang="en-US"/>
              <a:t>Click to add text</a:t>
            </a:r>
            <a:endParaRPr lang="ru-RU" dirty="0"/>
          </a:p>
        </p:txBody>
      </p:sp>
      <p:sp>
        <p:nvSpPr>
          <p:cNvPr id="7" name="Text 2"/>
          <p:cNvSpPr>
            <a:spLocks noGrp="1"/>
          </p:cNvSpPr>
          <p:nvPr>
            <p:ph type="body" sz="quarter" idx="20" hasCustomPrompt="1"/>
          </p:nvPr>
        </p:nvSpPr>
        <p:spPr>
          <a:xfrm>
            <a:off x="7823497" y="3065462"/>
            <a:ext cx="2925596" cy="363538"/>
          </a:xfrm>
        </p:spPr>
        <p:txBody>
          <a:bodyPr>
            <a:noAutofit/>
          </a:bodyPr>
          <a:lstStyle>
            <a:lvl1pPr algn="l">
              <a:defRPr sz="1600" b="1" baseline="0">
                <a:solidFill>
                  <a:schemeClr val="bg1"/>
                </a:solidFill>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7219092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Picture and Infographic">
    <p:spTree>
      <p:nvGrpSpPr>
        <p:cNvPr id="1" name=""/>
        <p:cNvGrpSpPr/>
        <p:nvPr/>
      </p:nvGrpSpPr>
      <p:grpSpPr>
        <a:xfrm>
          <a:off x="0" y="0"/>
          <a:ext cx="0" cy="0"/>
          <a:chOff x="0" y="0"/>
          <a:chExt cx="0" cy="0"/>
        </a:xfrm>
      </p:grpSpPr>
      <p:pic>
        <p:nvPicPr>
          <p:cNvPr id="7" name="Picture  1" hidden="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Picture  1"/>
          <p:cNvSpPr>
            <a:spLocks noGrp="1"/>
          </p:cNvSpPr>
          <p:nvPr>
            <p:ph type="pic" sz="quarter" idx="26"/>
          </p:nvPr>
        </p:nvSpPr>
        <p:spPr>
          <a:xfrm>
            <a:off x="0" y="0"/>
            <a:ext cx="5588000" cy="6858000"/>
          </a:xfrm>
        </p:spPr>
        <p:txBody>
          <a:bodyPr>
            <a:normAutofit/>
          </a:bodyPr>
          <a:lstStyle>
            <a:lvl1pPr marL="0" indent="0">
              <a:buNone/>
              <a:defRPr sz="2000"/>
            </a:lvl1pPr>
          </a:lstStyle>
          <a:p>
            <a:r>
              <a:rPr lang="en-US"/>
              <a:t>Click icon to add picture</a:t>
            </a:r>
            <a:endParaRPr lang="ru-RU" dirty="0"/>
          </a:p>
        </p:txBody>
      </p:sp>
      <p:sp>
        <p:nvSpPr>
          <p:cNvPr id="10" name="Title"/>
          <p:cNvSpPr>
            <a:spLocks noGrp="1"/>
          </p:cNvSpPr>
          <p:nvPr>
            <p:ph type="title" hasCustomPrompt="1"/>
          </p:nvPr>
        </p:nvSpPr>
        <p:spPr>
          <a:xfrm>
            <a:off x="6461432" y="1030378"/>
            <a:ext cx="4320868" cy="1234281"/>
          </a:xfrm>
        </p:spPr>
        <p:txBody>
          <a:bodyPr anchor="b">
            <a:noAutofit/>
          </a:bodyPr>
          <a:lstStyle>
            <a:lvl1pPr marL="0" algn="l" defTabSz="914400" rtl="0" eaLnBrk="1" latinLnBrk="0" hangingPunct="1">
              <a:lnSpc>
                <a:spcPct val="100000"/>
              </a:lnSpc>
              <a:spcBef>
                <a:spcPct val="0"/>
              </a:spcBef>
              <a:buNone/>
              <a:defRPr lang="en-US" sz="2800" b="1" kern="1200" cap="all" spc="0" baseline="0" dirty="0">
                <a:solidFill>
                  <a:schemeClr val="tx1"/>
                </a:solidFill>
                <a:latin typeface="+mj-lt"/>
                <a:ea typeface="+mn-ea"/>
                <a:cs typeface="+mn-cs"/>
              </a:defRPr>
            </a:lvl1pPr>
          </a:lstStyle>
          <a:p>
            <a:r>
              <a:rPr lang="en-US" dirty="0"/>
              <a:t>Click to add title</a:t>
            </a:r>
          </a:p>
        </p:txBody>
      </p:sp>
      <p:sp>
        <p:nvSpPr>
          <p:cNvPr id="11" name="Text  2"/>
          <p:cNvSpPr>
            <a:spLocks noGrp="1"/>
          </p:cNvSpPr>
          <p:nvPr>
            <p:ph type="body" sz="quarter" idx="25" hasCustomPrompt="1"/>
          </p:nvPr>
        </p:nvSpPr>
        <p:spPr>
          <a:xfrm>
            <a:off x="6461432" y="2669330"/>
            <a:ext cx="4233072" cy="969219"/>
          </a:xfrm>
        </p:spPr>
        <p:txBody>
          <a:bodyPr>
            <a:noAutofit/>
          </a:bodyPr>
          <a:lstStyle>
            <a:lvl1pPr marL="0" indent="0">
              <a:lnSpc>
                <a:spcPct val="120000"/>
              </a:lnSpc>
              <a:buNone/>
              <a:defRPr lang="ru-RU" sz="1300" kern="1200" spc="0" baseline="0" dirty="0">
                <a:solidFill>
                  <a:schemeClr val="tx2"/>
                </a:solidFill>
                <a:latin typeface="+mn-lt"/>
                <a:ea typeface="+mn-ea"/>
                <a:cs typeface="+mn-cs"/>
              </a:defRPr>
            </a:lvl1pPr>
          </a:lstStyle>
          <a:p>
            <a:pPr lvl="0"/>
            <a:r>
              <a:rPr lang="en-US" dirty="0"/>
              <a:t>Click to add text</a:t>
            </a:r>
            <a:endParaRPr lang="ru-RU" dirty="0"/>
          </a:p>
        </p:txBody>
      </p:sp>
      <p:sp>
        <p:nvSpPr>
          <p:cNvPr id="15" name="Text  3"/>
          <p:cNvSpPr>
            <a:spLocks noGrp="1"/>
          </p:cNvSpPr>
          <p:nvPr>
            <p:ph type="body" sz="quarter" idx="29" hasCustomPrompt="1"/>
          </p:nvPr>
        </p:nvSpPr>
        <p:spPr>
          <a:xfrm>
            <a:off x="6461432" y="5572837"/>
            <a:ext cx="2760773" cy="207606"/>
          </a:xfrm>
        </p:spPr>
        <p:txBody>
          <a:bodyPr lIns="90000">
            <a:noAutofit/>
          </a:bodyPr>
          <a:lstStyle>
            <a:lvl1pPr marL="0" indent="0">
              <a:buNone/>
              <a:defRPr sz="1300" b="1" i="0" spc="-30" baseline="0">
                <a:solidFill>
                  <a:schemeClr val="tx1">
                    <a:lumMod val="75000"/>
                    <a:lumOff val="25000"/>
                  </a:schemeClr>
                </a:solidFill>
                <a:latin typeface="+mj-lt"/>
              </a:defRPr>
            </a:lvl1pPr>
          </a:lstStyle>
          <a:p>
            <a:pPr lvl="0"/>
            <a:r>
              <a:rPr lang="en-US"/>
              <a:t>Click to add text</a:t>
            </a:r>
            <a:endParaRPr lang="ru-RU" dirty="0"/>
          </a:p>
        </p:txBody>
      </p:sp>
      <p:sp>
        <p:nvSpPr>
          <p:cNvPr id="16" name="Text  4"/>
          <p:cNvSpPr>
            <a:spLocks noGrp="1"/>
          </p:cNvSpPr>
          <p:nvPr>
            <p:ph type="body" sz="quarter" idx="30" hasCustomPrompt="1"/>
          </p:nvPr>
        </p:nvSpPr>
        <p:spPr>
          <a:xfrm>
            <a:off x="6461432" y="5044108"/>
            <a:ext cx="2760773" cy="207606"/>
          </a:xfrm>
        </p:spPr>
        <p:txBody>
          <a:bodyPr lIns="90000">
            <a:noAutofit/>
          </a:bodyPr>
          <a:lstStyle>
            <a:lvl1pPr marL="0" indent="0">
              <a:buNone/>
              <a:defRPr sz="1300" b="1" i="0" spc="-30" baseline="0">
                <a:solidFill>
                  <a:schemeClr val="tx1">
                    <a:lumMod val="75000"/>
                    <a:lumOff val="25000"/>
                  </a:schemeClr>
                </a:solidFill>
                <a:latin typeface="+mj-lt"/>
              </a:defRPr>
            </a:lvl1pPr>
          </a:lstStyle>
          <a:p>
            <a:pPr lvl="0"/>
            <a:r>
              <a:rPr lang="en-US"/>
              <a:t>Click to add text</a:t>
            </a:r>
            <a:endParaRPr lang="ru-RU" dirty="0"/>
          </a:p>
        </p:txBody>
      </p:sp>
      <p:sp>
        <p:nvSpPr>
          <p:cNvPr id="17" name="Text  5"/>
          <p:cNvSpPr>
            <a:spLocks noGrp="1"/>
          </p:cNvSpPr>
          <p:nvPr>
            <p:ph type="body" sz="quarter" idx="31" hasCustomPrompt="1"/>
          </p:nvPr>
        </p:nvSpPr>
        <p:spPr>
          <a:xfrm>
            <a:off x="6461432" y="4502027"/>
            <a:ext cx="2760773" cy="207606"/>
          </a:xfrm>
        </p:spPr>
        <p:txBody>
          <a:bodyPr lIns="90000">
            <a:noAutofit/>
          </a:bodyPr>
          <a:lstStyle>
            <a:lvl1pPr marL="0" indent="0">
              <a:buNone/>
              <a:defRPr sz="1300" b="1" i="0" spc="-30" baseline="0">
                <a:solidFill>
                  <a:schemeClr val="tx1">
                    <a:lumMod val="75000"/>
                    <a:lumOff val="25000"/>
                  </a:schemeClr>
                </a:solidFill>
                <a:latin typeface="+mj-lt"/>
              </a:defRPr>
            </a:lvl1pPr>
          </a:lstStyle>
          <a:p>
            <a:pPr lvl="0"/>
            <a:r>
              <a:rPr lang="en-US"/>
              <a:t>Click to add text</a:t>
            </a:r>
            <a:endParaRPr lang="ru-RU" dirty="0"/>
          </a:p>
        </p:txBody>
      </p:sp>
      <p:sp>
        <p:nvSpPr>
          <p:cNvPr id="18" name="Text  6"/>
          <p:cNvSpPr>
            <a:spLocks noGrp="1"/>
          </p:cNvSpPr>
          <p:nvPr>
            <p:ph type="body" sz="quarter" idx="32" hasCustomPrompt="1"/>
          </p:nvPr>
        </p:nvSpPr>
        <p:spPr>
          <a:xfrm>
            <a:off x="6461432" y="3969471"/>
            <a:ext cx="2760773" cy="207606"/>
          </a:xfrm>
        </p:spPr>
        <p:txBody>
          <a:bodyPr lIns="90000">
            <a:noAutofit/>
          </a:bodyPr>
          <a:lstStyle>
            <a:lvl1pPr marL="0" indent="0">
              <a:buNone/>
              <a:defRPr sz="1300" b="1" i="0" spc="-30" baseline="0">
                <a:solidFill>
                  <a:schemeClr val="tx1">
                    <a:lumMod val="75000"/>
                    <a:lumOff val="25000"/>
                  </a:schemeClr>
                </a:solidFill>
                <a:latin typeface="+mj-lt"/>
              </a:defRPr>
            </a:lvl1pPr>
          </a:lstStyle>
          <a:p>
            <a:pPr lvl="0"/>
            <a:r>
              <a:rPr lang="en-US" dirty="0"/>
              <a:t>Click to add text</a:t>
            </a:r>
            <a:endParaRPr lang="ru-RU" dirty="0"/>
          </a:p>
        </p:txBody>
      </p:sp>
      <p:sp>
        <p:nvSpPr>
          <p:cNvPr id="19" name="Text  7"/>
          <p:cNvSpPr>
            <a:spLocks noGrp="1"/>
          </p:cNvSpPr>
          <p:nvPr>
            <p:ph type="body" sz="quarter" idx="41" hasCustomPrompt="1"/>
          </p:nvPr>
        </p:nvSpPr>
        <p:spPr>
          <a:xfrm>
            <a:off x="9301421" y="3933494"/>
            <a:ext cx="682185" cy="243772"/>
          </a:xfrm>
        </p:spPr>
        <p:txBody>
          <a:bodyPr>
            <a:noAutofit/>
          </a:bodyPr>
          <a:lstStyle>
            <a:lvl1pPr marL="0" indent="0" algn="ctr">
              <a:lnSpc>
                <a:spcPct val="120000"/>
              </a:lnSpc>
              <a:buNone/>
              <a:defRPr lang="ru-RU" sz="1300" b="1" kern="1200" spc="0" baseline="0" dirty="0">
                <a:solidFill>
                  <a:schemeClr val="accent3"/>
                </a:solidFill>
                <a:latin typeface="+mj-lt"/>
                <a:ea typeface="+mn-ea"/>
                <a:cs typeface="+mn-cs"/>
              </a:defRPr>
            </a:lvl1pPr>
          </a:lstStyle>
          <a:p>
            <a:pPr lvl="0"/>
            <a:r>
              <a:rPr lang="en-US" dirty="0"/>
              <a:t> %</a:t>
            </a:r>
            <a:endParaRPr lang="ru-RU" dirty="0"/>
          </a:p>
        </p:txBody>
      </p:sp>
      <p:sp>
        <p:nvSpPr>
          <p:cNvPr id="20" name="Text  8"/>
          <p:cNvSpPr>
            <a:spLocks noGrp="1"/>
          </p:cNvSpPr>
          <p:nvPr>
            <p:ph type="body" sz="quarter" idx="42" hasCustomPrompt="1"/>
          </p:nvPr>
        </p:nvSpPr>
        <p:spPr>
          <a:xfrm>
            <a:off x="9301421" y="4463692"/>
            <a:ext cx="682185" cy="243772"/>
          </a:xfrm>
        </p:spPr>
        <p:txBody>
          <a:bodyPr>
            <a:noAutofit/>
          </a:bodyPr>
          <a:lstStyle>
            <a:lvl1pPr marL="0" indent="0" algn="ctr">
              <a:lnSpc>
                <a:spcPct val="120000"/>
              </a:lnSpc>
              <a:buNone/>
              <a:defRPr lang="ru-RU" sz="1300" b="1" kern="1200" spc="0" baseline="0" dirty="0">
                <a:solidFill>
                  <a:schemeClr val="accent3"/>
                </a:solidFill>
                <a:latin typeface="+mj-lt"/>
                <a:ea typeface="+mn-ea"/>
                <a:cs typeface="+mn-cs"/>
              </a:defRPr>
            </a:lvl1pPr>
          </a:lstStyle>
          <a:p>
            <a:pPr lvl="0"/>
            <a:r>
              <a:rPr lang="en-US" dirty="0"/>
              <a:t>%  </a:t>
            </a:r>
            <a:endParaRPr lang="ru-RU" dirty="0"/>
          </a:p>
        </p:txBody>
      </p:sp>
      <p:sp>
        <p:nvSpPr>
          <p:cNvPr id="21" name="Text  9"/>
          <p:cNvSpPr>
            <a:spLocks noGrp="1"/>
          </p:cNvSpPr>
          <p:nvPr>
            <p:ph type="body" sz="quarter" idx="43" hasCustomPrompt="1"/>
          </p:nvPr>
        </p:nvSpPr>
        <p:spPr>
          <a:xfrm>
            <a:off x="9301421" y="5010943"/>
            <a:ext cx="682185" cy="243772"/>
          </a:xfrm>
        </p:spPr>
        <p:txBody>
          <a:bodyPr>
            <a:noAutofit/>
          </a:bodyPr>
          <a:lstStyle>
            <a:lvl1pPr marL="0" indent="0" algn="ctr">
              <a:lnSpc>
                <a:spcPct val="120000"/>
              </a:lnSpc>
              <a:buNone/>
              <a:defRPr lang="ru-RU" sz="1300" b="1" kern="1200" spc="0" baseline="0" dirty="0">
                <a:solidFill>
                  <a:schemeClr val="accent3"/>
                </a:solidFill>
                <a:latin typeface="+mj-lt"/>
                <a:ea typeface="+mn-ea"/>
                <a:cs typeface="+mn-cs"/>
              </a:defRPr>
            </a:lvl1pPr>
          </a:lstStyle>
          <a:p>
            <a:pPr lvl="0"/>
            <a:r>
              <a:rPr lang="en-US" dirty="0"/>
              <a:t> % </a:t>
            </a:r>
            <a:endParaRPr lang="ru-RU" dirty="0"/>
          </a:p>
        </p:txBody>
      </p:sp>
      <p:sp>
        <p:nvSpPr>
          <p:cNvPr id="22" name="Text  10"/>
          <p:cNvSpPr>
            <a:spLocks noGrp="1"/>
          </p:cNvSpPr>
          <p:nvPr>
            <p:ph type="body" sz="quarter" idx="44" hasCustomPrompt="1"/>
          </p:nvPr>
        </p:nvSpPr>
        <p:spPr>
          <a:xfrm>
            <a:off x="9301421" y="5541141"/>
            <a:ext cx="682185" cy="243772"/>
          </a:xfrm>
        </p:spPr>
        <p:txBody>
          <a:bodyPr>
            <a:noAutofit/>
          </a:bodyPr>
          <a:lstStyle>
            <a:lvl1pPr marL="0" indent="0" algn="ctr">
              <a:lnSpc>
                <a:spcPct val="120000"/>
              </a:lnSpc>
              <a:buNone/>
              <a:defRPr lang="ru-RU" sz="1300" b="1" kern="1200" spc="0" baseline="0" dirty="0">
                <a:solidFill>
                  <a:schemeClr val="accent3"/>
                </a:solidFill>
                <a:latin typeface="+mj-lt"/>
                <a:ea typeface="+mn-ea"/>
                <a:cs typeface="+mn-cs"/>
              </a:defRPr>
            </a:lvl1pPr>
          </a:lstStyle>
          <a:p>
            <a:pPr lvl="0"/>
            <a:r>
              <a:rPr lang="en-US" dirty="0"/>
              <a:t>% </a:t>
            </a:r>
            <a:endParaRPr lang="ru-RU" dirty="0"/>
          </a:p>
        </p:txBody>
      </p:sp>
    </p:spTree>
    <p:extLst>
      <p:ext uri="{BB962C8B-B14F-4D97-AF65-F5344CB8AC3E}">
        <p14:creationId xmlns:p14="http://schemas.microsoft.com/office/powerpoint/2010/main" val="336532005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1E308-6EF6-4B45-BCE7-813E5E3ED7FA}"/>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617D36C-1765-4F57-BEDF-436F754582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7FCC45-A113-4DFA-836D-8A825AED7A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0FF16B95-E86A-4539-B8F2-44A33CC371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2968CB-B89E-4B37-B5FE-C2FFDC1389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9C6A145A-E5F2-4547-AB7F-3AFB54A1C2B4}"/>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8" name="Footer Placeholder 7">
            <a:extLst>
              <a:ext uri="{FF2B5EF4-FFF2-40B4-BE49-F238E27FC236}">
                <a16:creationId xmlns:a16="http://schemas.microsoft.com/office/drawing/2014/main" id="{8A38BDD2-1541-404F-A01E-E66494B82B83}"/>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E1328674-4A23-4070-B757-37C19D7CA742}"/>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351082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D3E80-77E8-4AE2-9FC2-11220E822DD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C64DFB9F-C15A-4436-A4F2-D4B8C8E847F8}"/>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4" name="Footer Placeholder 3">
            <a:extLst>
              <a:ext uri="{FF2B5EF4-FFF2-40B4-BE49-F238E27FC236}">
                <a16:creationId xmlns:a16="http://schemas.microsoft.com/office/drawing/2014/main" id="{359DD36F-3387-4A00-9121-4017118EE5E0}"/>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07FA36B0-AD51-4905-9755-A0FC33E5D153}"/>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271465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3A4A1F-9C89-4ED3-AC85-DAE8C83683D0}"/>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3" name="Footer Placeholder 2">
            <a:extLst>
              <a:ext uri="{FF2B5EF4-FFF2-40B4-BE49-F238E27FC236}">
                <a16:creationId xmlns:a16="http://schemas.microsoft.com/office/drawing/2014/main" id="{D9E9C80D-1A9B-4A17-B146-C62E0F407DC7}"/>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44263BFB-8BDA-4055-ACDC-9DB7CECE1C74}"/>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3882306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DCE1A-22D8-4E45-AA02-4F22510544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72E7A84D-A5C8-4682-940F-6D8BD16146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003D104D-1A3F-4751-8562-EE44AB09B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7F67F6-55A7-46E0-9DBD-DFE6048D9FBA}"/>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6" name="Footer Placeholder 5">
            <a:extLst>
              <a:ext uri="{FF2B5EF4-FFF2-40B4-BE49-F238E27FC236}">
                <a16:creationId xmlns:a16="http://schemas.microsoft.com/office/drawing/2014/main" id="{868F6703-680B-4A94-AFB3-45FB1E21D40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306C64B-03DD-46FD-A4E9-BFE6CDAF9553}"/>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1596145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FAA0C-EECD-4B32-B262-AF03F2CD48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7E1BE54F-61E5-457A-9F16-1D1FF3BB74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43FBE776-6114-4A80-9F2C-A68025DFE6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2BF94C-18EB-4E9E-AFC4-2865170EB776}"/>
              </a:ext>
            </a:extLst>
          </p:cNvPr>
          <p:cNvSpPr>
            <a:spLocks noGrp="1"/>
          </p:cNvSpPr>
          <p:nvPr>
            <p:ph type="dt" sz="half" idx="10"/>
          </p:nvPr>
        </p:nvSpPr>
        <p:spPr/>
        <p:txBody>
          <a:bodyPr/>
          <a:lstStyle/>
          <a:p>
            <a:fld id="{8701E0A9-3C24-4BA7-8F9F-346408A08CE1}" type="datetimeFigureOut">
              <a:rPr lang="en-ZA" smtClean="0"/>
              <a:t>26/09/2019</a:t>
            </a:fld>
            <a:endParaRPr lang="en-ZA"/>
          </a:p>
        </p:txBody>
      </p:sp>
      <p:sp>
        <p:nvSpPr>
          <p:cNvPr id="6" name="Footer Placeholder 5">
            <a:extLst>
              <a:ext uri="{FF2B5EF4-FFF2-40B4-BE49-F238E27FC236}">
                <a16:creationId xmlns:a16="http://schemas.microsoft.com/office/drawing/2014/main" id="{DFBAFA82-4C53-4060-808F-728CE6173B1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A82EEF6-995E-4642-A8AE-046CDDBCC29C}"/>
              </a:ext>
            </a:extLst>
          </p:cNvPr>
          <p:cNvSpPr>
            <a:spLocks noGrp="1"/>
          </p:cNvSpPr>
          <p:nvPr>
            <p:ph type="sldNum" sz="quarter" idx="12"/>
          </p:nvPr>
        </p:nvSpPr>
        <p:spPr/>
        <p:txBody>
          <a:bodyPr/>
          <a:lstStyle/>
          <a:p>
            <a:fld id="{9C66C15F-4947-45DA-810C-FB7418C56C22}" type="slidenum">
              <a:rPr lang="en-ZA" smtClean="0"/>
              <a:t>‹#›</a:t>
            </a:fld>
            <a:endParaRPr lang="en-ZA"/>
          </a:p>
        </p:txBody>
      </p:sp>
    </p:spTree>
    <p:extLst>
      <p:ext uri="{BB962C8B-B14F-4D97-AF65-F5344CB8AC3E}">
        <p14:creationId xmlns:p14="http://schemas.microsoft.com/office/powerpoint/2010/main" val="140707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tags" Target="../tags/tag1.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AB3D7-E0EC-4BA0-8B33-BEEAD0D066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0BB0A21-9B7C-49E8-B45A-8B473606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1E82832-1B48-4B8B-9F9D-EF90F91836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1E0A9-3C24-4BA7-8F9F-346408A08CE1}" type="datetimeFigureOut">
              <a:rPr lang="en-ZA" smtClean="0"/>
              <a:t>26/09/2019</a:t>
            </a:fld>
            <a:endParaRPr lang="en-ZA"/>
          </a:p>
        </p:txBody>
      </p:sp>
      <p:sp>
        <p:nvSpPr>
          <p:cNvPr id="5" name="Footer Placeholder 4">
            <a:extLst>
              <a:ext uri="{FF2B5EF4-FFF2-40B4-BE49-F238E27FC236}">
                <a16:creationId xmlns:a16="http://schemas.microsoft.com/office/drawing/2014/main" id="{FAA0413D-A003-4E8B-9976-48320436BA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3B5525BF-B182-4108-B39F-F32B0DCD6E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66C15F-4947-45DA-810C-FB7418C56C22}" type="slidenum">
              <a:rPr lang="en-ZA" smtClean="0"/>
              <a:t>‹#›</a:t>
            </a:fld>
            <a:endParaRPr lang="en-ZA"/>
          </a:p>
        </p:txBody>
      </p:sp>
    </p:spTree>
    <p:extLst>
      <p:ext uri="{BB962C8B-B14F-4D97-AF65-F5344CB8AC3E}">
        <p14:creationId xmlns:p14="http://schemas.microsoft.com/office/powerpoint/2010/main" val="2345936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2E297-2E4A-4B80-BB44-4C7513F6C059}" type="datetimeFigureOut">
              <a:rPr lang="en-ZA" smtClean="0"/>
              <a:t>26/09/2019</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1EC97-5C61-4D52-A3D8-C3C753EB2FFC}" type="slidenum">
              <a:rPr lang="en-ZA" smtClean="0"/>
              <a:t>‹#›</a:t>
            </a:fld>
            <a:endParaRPr lang="en-ZA"/>
          </a:p>
        </p:txBody>
      </p:sp>
    </p:spTree>
    <p:extLst>
      <p:ext uri="{BB962C8B-B14F-4D97-AF65-F5344CB8AC3E}">
        <p14:creationId xmlns:p14="http://schemas.microsoft.com/office/powerpoint/2010/main" val="15778326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add title</a:t>
            </a:r>
            <a:endParaRPr lang="en-US" dirty="0"/>
          </a:p>
        </p:txBody>
      </p:sp>
      <p:sp>
        <p:nvSpPr>
          <p:cNvPr id="3" name="Text  1"/>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add text</a:t>
            </a:r>
            <a:endParaRPr lang="en-US" dirty="0"/>
          </a:p>
        </p:txBody>
      </p:sp>
    </p:spTree>
    <p:custDataLst>
      <p:tags r:id="rId28"/>
    </p:custDataLst>
    <p:extLst>
      <p:ext uri="{BB962C8B-B14F-4D97-AF65-F5344CB8AC3E}">
        <p14:creationId xmlns:p14="http://schemas.microsoft.com/office/powerpoint/2010/main" val="27524417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3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2.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AFF8778F-C99A-4133-B43C-903507054ACC}"/>
              </a:ext>
            </a:extLst>
          </p:cNvPr>
          <p:cNvPicPr>
            <a:picLocks noGrp="1" noChangeAspect="1"/>
          </p:cNvPicPr>
          <p:nvPr>
            <p:ph type="pic" sz="quarter" idx="11"/>
          </p:nvPr>
        </p:nvPicPr>
        <p:blipFill>
          <a:blip r:embed="rId5">
            <a:alphaModFix amt="20000"/>
            <a:extLst>
              <a:ext uri="{28A0092B-C50C-407E-A947-70E740481C1C}">
                <a14:useLocalDpi xmlns:a14="http://schemas.microsoft.com/office/drawing/2010/main" val="0"/>
              </a:ext>
            </a:extLst>
          </a:blip>
          <a:srcRect t="58" b="58"/>
          <a:stretch>
            <a:fillRect/>
          </a:stretch>
        </p:blipFill>
        <p:spPr>
          <a:xfrm>
            <a:off x="0" y="7"/>
            <a:ext cx="12192000" cy="6857999"/>
          </a:xfrm>
        </p:spPr>
      </p:pic>
      <p:sp>
        <p:nvSpPr>
          <p:cNvPr id="4" name="Title"/>
          <p:cNvSpPr>
            <a:spLocks noGrp="1"/>
          </p:cNvSpPr>
          <p:nvPr>
            <p:ph type="ctrTitle"/>
          </p:nvPr>
        </p:nvSpPr>
        <p:spPr>
          <a:xfrm>
            <a:off x="2307312" y="2688915"/>
            <a:ext cx="9265853" cy="1503259"/>
          </a:xfrm>
        </p:spPr>
        <p:txBody>
          <a:bodyPr/>
          <a:lstStyle/>
          <a:p>
            <a:r>
              <a:rPr lang="en-US" dirty="0">
                <a:solidFill>
                  <a:schemeClr val="tx1">
                    <a:lumMod val="75000"/>
                    <a:lumOff val="25000"/>
                  </a:schemeClr>
                </a:solidFill>
              </a:rPr>
              <a:t>Learning Outcomes and Assessment Criteria</a:t>
            </a:r>
            <a:endParaRPr lang="ru-RU" dirty="0">
              <a:solidFill>
                <a:schemeClr val="tx1">
                  <a:lumMod val="75000"/>
                  <a:lumOff val="25000"/>
                </a:schemeClr>
              </a:solidFill>
            </a:endParaRPr>
          </a:p>
        </p:txBody>
      </p:sp>
      <p:cxnSp>
        <p:nvCxnSpPr>
          <p:cNvPr id="11" name="Line  1"/>
          <p:cNvCxnSpPr>
            <a:cxnSpLocks/>
          </p:cNvCxnSpPr>
          <p:nvPr/>
        </p:nvCxnSpPr>
        <p:spPr>
          <a:xfrm>
            <a:off x="2041427" y="2677370"/>
            <a:ext cx="0" cy="1727690"/>
          </a:xfrm>
          <a:prstGeom prst="line">
            <a:avLst/>
          </a:prstGeom>
          <a:ln w="508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 name="Freeform 12">
            <a:extLst>
              <a:ext uri="{FF2B5EF4-FFF2-40B4-BE49-F238E27FC236}">
                <a16:creationId xmlns:a16="http://schemas.microsoft.com/office/drawing/2014/main" id="{4B9FF48A-8288-4220-A9DA-A06810FDB83A}"/>
              </a:ext>
            </a:extLst>
          </p:cNvPr>
          <p:cNvSpPr>
            <a:spLocks noEditPoints="1"/>
          </p:cNvSpPr>
          <p:nvPr>
            <p:custDataLst>
              <p:tags r:id="rId2"/>
            </p:custDataLst>
          </p:nvPr>
        </p:nvSpPr>
        <p:spPr bwMode="auto">
          <a:xfrm rot="599040">
            <a:off x="9396258" y="1562335"/>
            <a:ext cx="722967" cy="607291"/>
          </a:xfrm>
          <a:custGeom>
            <a:avLst/>
            <a:gdLst>
              <a:gd name="T0" fmla="*/ 196 w 204"/>
              <a:gd name="T1" fmla="*/ 31 h 136"/>
              <a:gd name="T2" fmla="*/ 104 w 204"/>
              <a:gd name="T3" fmla="*/ 0 h 136"/>
              <a:gd name="T4" fmla="*/ 100 w 204"/>
              <a:gd name="T5" fmla="*/ 0 h 136"/>
              <a:gd name="T6" fmla="*/ 9 w 204"/>
              <a:gd name="T7" fmla="*/ 31 h 136"/>
              <a:gd name="T8" fmla="*/ 4 w 204"/>
              <a:gd name="T9" fmla="*/ 35 h 136"/>
              <a:gd name="T10" fmla="*/ 6 w 204"/>
              <a:gd name="T11" fmla="*/ 38 h 136"/>
              <a:gd name="T12" fmla="*/ 28 w 204"/>
              <a:gd name="T13" fmla="*/ 45 h 136"/>
              <a:gd name="T14" fmla="*/ 20 w 204"/>
              <a:gd name="T15" fmla="*/ 73 h 136"/>
              <a:gd name="T16" fmla="*/ 14 w 204"/>
              <a:gd name="T17" fmla="*/ 82 h 136"/>
              <a:gd name="T18" fmla="*/ 20 w 204"/>
              <a:gd name="T19" fmla="*/ 91 h 136"/>
              <a:gd name="T20" fmla="*/ 0 w 204"/>
              <a:gd name="T21" fmla="*/ 128 h 136"/>
              <a:gd name="T22" fmla="*/ 17 w 204"/>
              <a:gd name="T23" fmla="*/ 136 h 136"/>
              <a:gd name="T24" fmla="*/ 31 w 204"/>
              <a:gd name="T25" fmla="*/ 116 h 136"/>
              <a:gd name="T26" fmla="*/ 29 w 204"/>
              <a:gd name="T27" fmla="*/ 90 h 136"/>
              <a:gd name="T28" fmla="*/ 33 w 204"/>
              <a:gd name="T29" fmla="*/ 82 h 136"/>
              <a:gd name="T30" fmla="*/ 28 w 204"/>
              <a:gd name="T31" fmla="*/ 73 h 136"/>
              <a:gd name="T32" fmla="*/ 42 w 204"/>
              <a:gd name="T33" fmla="*/ 46 h 136"/>
              <a:gd name="T34" fmla="*/ 98 w 204"/>
              <a:gd name="T35" fmla="*/ 23 h 136"/>
              <a:gd name="T36" fmla="*/ 106 w 204"/>
              <a:gd name="T37" fmla="*/ 25 h 136"/>
              <a:gd name="T38" fmla="*/ 103 w 204"/>
              <a:gd name="T39" fmla="*/ 32 h 136"/>
              <a:gd name="T40" fmla="*/ 50 w 204"/>
              <a:gd name="T41" fmla="*/ 53 h 136"/>
              <a:gd name="T42" fmla="*/ 102 w 204"/>
              <a:gd name="T43" fmla="*/ 70 h 136"/>
              <a:gd name="T44" fmla="*/ 198 w 204"/>
              <a:gd name="T45" fmla="*/ 38 h 136"/>
              <a:gd name="T46" fmla="*/ 196 w 204"/>
              <a:gd name="T47" fmla="*/ 31 h 136"/>
              <a:gd name="T48" fmla="*/ 46 w 204"/>
              <a:gd name="T49" fmla="*/ 63 h 136"/>
              <a:gd name="T50" fmla="*/ 46 w 204"/>
              <a:gd name="T51" fmla="*/ 96 h 136"/>
              <a:gd name="T52" fmla="*/ 102 w 204"/>
              <a:gd name="T53" fmla="*/ 120 h 136"/>
              <a:gd name="T54" fmla="*/ 158 w 204"/>
              <a:gd name="T55" fmla="*/ 96 h 136"/>
              <a:gd name="T56" fmla="*/ 158 w 204"/>
              <a:gd name="T57" fmla="*/ 63 h 136"/>
              <a:gd name="T58" fmla="*/ 102 w 204"/>
              <a:gd name="T59" fmla="*/ 82 h 136"/>
              <a:gd name="T60" fmla="*/ 46 w 204"/>
              <a:gd name="T61" fmla="*/ 6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4" h="136">
                <a:moveTo>
                  <a:pt x="196" y="31"/>
                </a:moveTo>
                <a:cubicBezTo>
                  <a:pt x="189" y="29"/>
                  <a:pt x="104" y="0"/>
                  <a:pt x="104" y="0"/>
                </a:cubicBezTo>
                <a:cubicBezTo>
                  <a:pt x="104" y="0"/>
                  <a:pt x="102" y="0"/>
                  <a:pt x="100" y="0"/>
                </a:cubicBezTo>
                <a:cubicBezTo>
                  <a:pt x="98" y="1"/>
                  <a:pt x="9" y="31"/>
                  <a:pt x="9" y="31"/>
                </a:cubicBezTo>
                <a:cubicBezTo>
                  <a:pt x="9" y="31"/>
                  <a:pt x="4" y="32"/>
                  <a:pt x="4" y="35"/>
                </a:cubicBezTo>
                <a:cubicBezTo>
                  <a:pt x="5" y="38"/>
                  <a:pt x="6" y="38"/>
                  <a:pt x="6" y="38"/>
                </a:cubicBezTo>
                <a:cubicBezTo>
                  <a:pt x="28" y="45"/>
                  <a:pt x="28" y="45"/>
                  <a:pt x="28" y="45"/>
                </a:cubicBezTo>
                <a:cubicBezTo>
                  <a:pt x="28" y="45"/>
                  <a:pt x="18" y="56"/>
                  <a:pt x="20" y="73"/>
                </a:cubicBezTo>
                <a:cubicBezTo>
                  <a:pt x="20" y="73"/>
                  <a:pt x="13" y="76"/>
                  <a:pt x="14" y="82"/>
                </a:cubicBezTo>
                <a:cubicBezTo>
                  <a:pt x="14" y="82"/>
                  <a:pt x="13" y="89"/>
                  <a:pt x="20" y="91"/>
                </a:cubicBezTo>
                <a:cubicBezTo>
                  <a:pt x="20" y="91"/>
                  <a:pt x="19" y="112"/>
                  <a:pt x="0" y="128"/>
                </a:cubicBezTo>
                <a:cubicBezTo>
                  <a:pt x="17" y="136"/>
                  <a:pt x="17" y="136"/>
                  <a:pt x="17" y="136"/>
                </a:cubicBezTo>
                <a:cubicBezTo>
                  <a:pt x="17" y="136"/>
                  <a:pt x="29" y="133"/>
                  <a:pt x="31" y="116"/>
                </a:cubicBezTo>
                <a:cubicBezTo>
                  <a:pt x="31" y="116"/>
                  <a:pt x="31" y="98"/>
                  <a:pt x="29" y="90"/>
                </a:cubicBezTo>
                <a:cubicBezTo>
                  <a:pt x="29" y="90"/>
                  <a:pt x="33" y="87"/>
                  <a:pt x="33" y="82"/>
                </a:cubicBezTo>
                <a:cubicBezTo>
                  <a:pt x="33" y="82"/>
                  <a:pt x="33" y="75"/>
                  <a:pt x="28" y="73"/>
                </a:cubicBezTo>
                <a:cubicBezTo>
                  <a:pt x="28" y="73"/>
                  <a:pt x="27" y="52"/>
                  <a:pt x="42" y="46"/>
                </a:cubicBezTo>
                <a:cubicBezTo>
                  <a:pt x="98" y="23"/>
                  <a:pt x="98" y="23"/>
                  <a:pt x="98" y="23"/>
                </a:cubicBezTo>
                <a:cubicBezTo>
                  <a:pt x="98" y="23"/>
                  <a:pt x="104" y="21"/>
                  <a:pt x="106" y="25"/>
                </a:cubicBezTo>
                <a:cubicBezTo>
                  <a:pt x="106" y="25"/>
                  <a:pt x="108" y="30"/>
                  <a:pt x="103" y="32"/>
                </a:cubicBezTo>
                <a:cubicBezTo>
                  <a:pt x="50" y="53"/>
                  <a:pt x="50" y="53"/>
                  <a:pt x="50" y="53"/>
                </a:cubicBezTo>
                <a:cubicBezTo>
                  <a:pt x="102" y="70"/>
                  <a:pt x="102" y="70"/>
                  <a:pt x="102" y="70"/>
                </a:cubicBezTo>
                <a:cubicBezTo>
                  <a:pt x="198" y="38"/>
                  <a:pt x="198" y="38"/>
                  <a:pt x="198" y="38"/>
                </a:cubicBezTo>
                <a:cubicBezTo>
                  <a:pt x="198" y="38"/>
                  <a:pt x="204" y="33"/>
                  <a:pt x="196" y="31"/>
                </a:cubicBezTo>
                <a:close/>
                <a:moveTo>
                  <a:pt x="46" y="63"/>
                </a:moveTo>
                <a:cubicBezTo>
                  <a:pt x="46" y="63"/>
                  <a:pt x="46" y="95"/>
                  <a:pt x="46" y="96"/>
                </a:cubicBezTo>
                <a:cubicBezTo>
                  <a:pt x="46" y="109"/>
                  <a:pt x="71" y="120"/>
                  <a:pt x="102" y="120"/>
                </a:cubicBezTo>
                <a:cubicBezTo>
                  <a:pt x="133" y="120"/>
                  <a:pt x="158" y="109"/>
                  <a:pt x="158" y="96"/>
                </a:cubicBezTo>
                <a:cubicBezTo>
                  <a:pt x="158" y="95"/>
                  <a:pt x="158" y="63"/>
                  <a:pt x="158" y="63"/>
                </a:cubicBezTo>
                <a:cubicBezTo>
                  <a:pt x="102" y="82"/>
                  <a:pt x="102" y="82"/>
                  <a:pt x="102" y="82"/>
                </a:cubicBezTo>
                <a:lnTo>
                  <a:pt x="46" y="63"/>
                </a:ln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33" name="Text Placeholder 32">
            <a:extLst>
              <a:ext uri="{FF2B5EF4-FFF2-40B4-BE49-F238E27FC236}">
                <a16:creationId xmlns:a16="http://schemas.microsoft.com/office/drawing/2014/main" id="{900E14DB-169E-4054-BB0C-5E13608A5F2D}"/>
              </a:ext>
            </a:extLst>
          </p:cNvPr>
          <p:cNvSpPr>
            <a:spLocks noGrp="1"/>
          </p:cNvSpPr>
          <p:nvPr>
            <p:ph type="body" sz="quarter" idx="10"/>
          </p:nvPr>
        </p:nvSpPr>
        <p:spPr>
          <a:xfrm>
            <a:off x="2307312" y="4110361"/>
            <a:ext cx="7859083" cy="1070183"/>
          </a:xfrm>
        </p:spPr>
        <p:txBody>
          <a:bodyPr/>
          <a:lstStyle/>
          <a:p>
            <a:endParaRPr lang="en-ZA" sz="1800" dirty="0">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42329345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4" name="Text Box 5"/>
          <p:cNvSpPr txBox="1">
            <a:spLocks noGrp="1" noChangeArrowheads="1"/>
          </p:cNvSpPr>
          <p:nvPr>
            <p:ph idx="1"/>
          </p:nvPr>
        </p:nvSpPr>
        <p:spPr bwMode="auto">
          <a:xfrm>
            <a:off x="838200" y="1825625"/>
            <a:ext cx="10515600" cy="2696123"/>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800" dirty="0">
                <a:solidFill>
                  <a:srgbClr val="0070C0"/>
                </a:solidFill>
                <a:latin typeface="Century Gothic" panose="020B0502020202020204" pitchFamily="34" charset="0"/>
                <a:ea typeface="ＭＳ Ｐゴシック" panose="020B0600070205080204" pitchFamily="34" charset="-128"/>
              </a:rPr>
              <a:t>The list of </a:t>
            </a:r>
            <a:r>
              <a:rPr lang="en-US" altLang="en-US" sz="2800" b="1" dirty="0">
                <a:solidFill>
                  <a:srgbClr val="0070C0"/>
                </a:solidFill>
                <a:latin typeface="Century Gothic" panose="020B0502020202020204" pitchFamily="34" charset="0"/>
                <a:ea typeface="ＭＳ Ｐゴシック" panose="020B0600070205080204" pitchFamily="34" charset="-128"/>
              </a:rPr>
              <a:t>Assessment Criteria </a:t>
            </a:r>
            <a:r>
              <a:rPr lang="en-US" altLang="en-US" sz="2800" dirty="0">
                <a:solidFill>
                  <a:srgbClr val="0070C0"/>
                </a:solidFill>
                <a:latin typeface="Century Gothic" panose="020B0502020202020204" pitchFamily="34" charset="0"/>
                <a:ea typeface="ＭＳ Ｐゴシック" panose="020B0600070205080204" pitchFamily="34" charset="-128"/>
              </a:rPr>
              <a:t>is preceded with the following </a:t>
            </a:r>
            <a:r>
              <a:rPr lang="en-US" altLang="en-US" sz="2800" b="1" dirty="0">
                <a:solidFill>
                  <a:srgbClr val="0070C0"/>
                </a:solidFill>
                <a:latin typeface="Century Gothic" panose="020B0502020202020204" pitchFamily="34" charset="0"/>
                <a:ea typeface="ＭＳ Ｐゴシック" panose="020B0600070205080204" pitchFamily="34" charset="-128"/>
              </a:rPr>
              <a:t>introductory phrase</a:t>
            </a:r>
            <a:r>
              <a:rPr lang="en-US" altLang="en-US" sz="2800" dirty="0">
                <a:solidFill>
                  <a:srgbClr val="0070C0"/>
                </a:solidFill>
                <a:latin typeface="Century Gothic" panose="020B0502020202020204" pitchFamily="34" charset="0"/>
                <a:ea typeface="ＭＳ Ｐゴシック" panose="020B0600070205080204" pitchFamily="34" charset="-128"/>
              </a:rPr>
              <a:t>:</a:t>
            </a:r>
          </a:p>
          <a:p>
            <a:pPr>
              <a:spcBef>
                <a:spcPct val="0"/>
              </a:spcBef>
              <a:buFontTx/>
              <a:buNone/>
            </a:pPr>
            <a:endParaRPr lang="en-US" altLang="en-US" sz="2800" dirty="0">
              <a:solidFill>
                <a:srgbClr val="0070C0"/>
              </a:solidFill>
              <a:latin typeface="Century Gothic" panose="020B0502020202020204" pitchFamily="34" charset="0"/>
              <a:ea typeface="ＭＳ Ｐゴシック" panose="020B0600070205080204" pitchFamily="34" charset="-128"/>
            </a:endParaRPr>
          </a:p>
          <a:p>
            <a:pPr algn="ctr">
              <a:spcBef>
                <a:spcPct val="0"/>
              </a:spcBef>
              <a:buFontTx/>
              <a:buNone/>
            </a:pPr>
            <a:r>
              <a:rPr lang="en-US" altLang="en-US" sz="2800" dirty="0">
                <a:latin typeface="Century Gothic" panose="020B0502020202020204" pitchFamily="34" charset="0"/>
                <a:ea typeface="ＭＳ Ｐゴシック" panose="020B0600070205080204" pitchFamily="34" charset="-128"/>
              </a:rPr>
              <a:t>“</a:t>
            </a:r>
            <a:r>
              <a:rPr lang="en-ZA" altLang="en-US" sz="2800" dirty="0">
                <a:latin typeface="Century Gothic" panose="020B0502020202020204" pitchFamily="34" charset="0"/>
                <a:ea typeface="ＭＳ Ｐゴシック" panose="020B0600070205080204" pitchFamily="34" charset="-128"/>
              </a:rPr>
              <a:t>This will be evident when…</a:t>
            </a:r>
            <a:r>
              <a:rPr lang="en-US" altLang="en-US" sz="2800" dirty="0">
                <a:latin typeface="Century Gothic" panose="020B0502020202020204" pitchFamily="34" charset="0"/>
                <a:ea typeface="ＭＳ Ｐゴシック" panose="020B0600070205080204" pitchFamily="34" charset="-128"/>
              </a:rPr>
              <a:t>“</a:t>
            </a:r>
          </a:p>
          <a:p>
            <a:pPr algn="ctr">
              <a:spcBef>
                <a:spcPct val="0"/>
              </a:spcBef>
              <a:buFontTx/>
              <a:buNone/>
            </a:pPr>
            <a:endParaRPr lang="en-US" altLang="en-US" sz="2800" dirty="0">
              <a:solidFill>
                <a:srgbClr val="FF0000"/>
              </a:solidFill>
              <a:latin typeface="Century Gothic" panose="020B0502020202020204" pitchFamily="34" charset="0"/>
              <a:ea typeface="ＭＳ Ｐゴシック" panose="020B0600070205080204" pitchFamily="34" charset="-128"/>
            </a:endParaRPr>
          </a:p>
          <a:p>
            <a:pPr algn="ctr">
              <a:spcBef>
                <a:spcPct val="0"/>
              </a:spcBef>
              <a:buFontTx/>
              <a:buNone/>
            </a:pPr>
            <a:r>
              <a:rPr lang="en-US" altLang="en-US" sz="2800" dirty="0">
                <a:solidFill>
                  <a:srgbClr val="FF0000"/>
                </a:solidFill>
                <a:latin typeface="Century Gothic" panose="020B0502020202020204" pitchFamily="34" charset="0"/>
                <a:ea typeface="ＭＳ Ｐゴシック" panose="020B0600070205080204" pitchFamily="34" charset="-128"/>
              </a:rPr>
              <a:t> </a:t>
            </a:r>
            <a:r>
              <a:rPr lang="en-US" altLang="en-US" sz="2800" u="sng" dirty="0">
                <a:solidFill>
                  <a:srgbClr val="7030A0"/>
                </a:solidFill>
                <a:latin typeface="Century Gothic" panose="020B0502020202020204" pitchFamily="34" charset="0"/>
                <a:ea typeface="ＭＳ Ｐゴシック" panose="020B0600070205080204" pitchFamily="34" charset="-128"/>
              </a:rPr>
              <a:t>noun</a:t>
            </a:r>
            <a:r>
              <a:rPr lang="en-US" altLang="en-US" sz="2800" dirty="0">
                <a:solidFill>
                  <a:srgbClr val="FF0000"/>
                </a:solidFill>
                <a:latin typeface="Century Gothic" panose="020B0502020202020204" pitchFamily="34" charset="0"/>
                <a:ea typeface="ＭＳ Ｐゴシック" panose="020B0600070205080204" pitchFamily="34" charset="-128"/>
              </a:rPr>
              <a:t> </a:t>
            </a:r>
            <a:r>
              <a:rPr lang="en-US" altLang="en-US" sz="2800" dirty="0">
                <a:latin typeface="Century Gothic" panose="020B0502020202020204" pitchFamily="34" charset="0"/>
                <a:ea typeface="ＭＳ Ｐゴシック" panose="020B0600070205080204" pitchFamily="34" charset="-128"/>
              </a:rPr>
              <a:t>+</a:t>
            </a:r>
            <a:r>
              <a:rPr lang="en-US" altLang="en-US" sz="2800" dirty="0">
                <a:solidFill>
                  <a:srgbClr val="FF0000"/>
                </a:solidFill>
                <a:latin typeface="Century Gothic" panose="020B0502020202020204" pitchFamily="34" charset="0"/>
                <a:ea typeface="ＭＳ Ｐゴシック" panose="020B0600070205080204" pitchFamily="34" charset="-128"/>
              </a:rPr>
              <a:t>        </a:t>
            </a:r>
            <a:r>
              <a:rPr lang="en-US" altLang="en-US" sz="2800" u="sng" dirty="0">
                <a:solidFill>
                  <a:srgbClr val="006600"/>
                </a:solidFill>
                <a:latin typeface="Century Gothic" panose="020B0502020202020204" pitchFamily="34" charset="0"/>
                <a:ea typeface="ＭＳ Ｐゴシック" panose="020B0600070205080204" pitchFamily="34" charset="-128"/>
              </a:rPr>
              <a:t>verb</a:t>
            </a:r>
            <a:r>
              <a:rPr lang="en-US" altLang="en-US" sz="2800" dirty="0">
                <a:solidFill>
                  <a:srgbClr val="FF0000"/>
                </a:solidFill>
                <a:latin typeface="Century Gothic" panose="020B0502020202020204" pitchFamily="34" charset="0"/>
                <a:ea typeface="ＭＳ Ｐゴシック" panose="020B0600070205080204" pitchFamily="34" charset="-128"/>
              </a:rPr>
              <a:t>    </a:t>
            </a:r>
            <a:r>
              <a:rPr lang="en-US" altLang="en-US" sz="2800" dirty="0">
                <a:latin typeface="Century Gothic" panose="020B0502020202020204" pitchFamily="34" charset="0"/>
                <a:ea typeface="ＭＳ Ｐゴシック" panose="020B0600070205080204" pitchFamily="34" charset="-128"/>
              </a:rPr>
              <a:t>+</a:t>
            </a:r>
            <a:r>
              <a:rPr lang="en-US" altLang="en-US" sz="2800" dirty="0">
                <a:solidFill>
                  <a:srgbClr val="FF0000"/>
                </a:solidFill>
                <a:latin typeface="Century Gothic" panose="020B0502020202020204" pitchFamily="34" charset="0"/>
                <a:ea typeface="ＭＳ Ｐゴシック" panose="020B0600070205080204" pitchFamily="34" charset="-128"/>
              </a:rPr>
              <a:t>       </a:t>
            </a:r>
            <a:r>
              <a:rPr lang="en-US" altLang="en-US" sz="2800" u="sng" dirty="0">
                <a:solidFill>
                  <a:srgbClr val="0070C0"/>
                </a:solidFill>
                <a:latin typeface="Century Gothic" panose="020B0502020202020204" pitchFamily="34" charset="0"/>
                <a:ea typeface="ＭＳ Ｐゴシック" panose="020B0600070205080204" pitchFamily="34" charset="-128"/>
              </a:rPr>
              <a:t>condition</a:t>
            </a:r>
            <a:r>
              <a:rPr lang="en-US" altLang="en-US" sz="2800" dirty="0">
                <a:solidFill>
                  <a:srgbClr val="0070C0"/>
                </a:solidFill>
                <a:latin typeface="Century Gothic" panose="020B0502020202020204" pitchFamily="34" charset="0"/>
                <a:ea typeface="ＭＳ Ｐゴシック" panose="020B0600070205080204" pitchFamily="34" charset="-128"/>
              </a:rPr>
              <a:t> </a:t>
            </a:r>
          </a:p>
          <a:p>
            <a:pPr>
              <a:spcBef>
                <a:spcPct val="0"/>
              </a:spcBef>
              <a:buFontTx/>
              <a:buNone/>
            </a:pPr>
            <a:r>
              <a:rPr lang="en-US" altLang="en-US" sz="2000" dirty="0">
                <a:solidFill>
                  <a:srgbClr val="7030A0"/>
                </a:solidFill>
                <a:latin typeface="Century Gothic" panose="020B0502020202020204" pitchFamily="34" charset="0"/>
                <a:ea typeface="ＭＳ Ｐゴシック" panose="020B0600070205080204" pitchFamily="34" charset="-128"/>
              </a:rPr>
              <a:t>                          (content/practice)                             </a:t>
            </a:r>
            <a:r>
              <a:rPr lang="en-US" altLang="en-US" sz="2000" dirty="0">
                <a:solidFill>
                  <a:srgbClr val="0070C0"/>
                </a:solidFill>
                <a:latin typeface="Century Gothic" panose="020B0502020202020204" pitchFamily="34" charset="0"/>
                <a:ea typeface="ＭＳ Ｐゴシック" panose="020B0600070205080204" pitchFamily="34" charset="-128"/>
              </a:rPr>
              <a:t>(</a:t>
            </a:r>
            <a:r>
              <a:rPr lang="en-US" altLang="en-US" sz="2000" dirty="0">
                <a:solidFill>
                  <a:srgbClr val="FFC000"/>
                </a:solidFill>
                <a:latin typeface="Century Gothic" panose="020B0502020202020204" pitchFamily="34" charset="0"/>
                <a:ea typeface="ＭＳ Ｐゴシック" panose="020B0600070205080204" pitchFamily="34" charset="-128"/>
              </a:rPr>
              <a:t>context</a:t>
            </a:r>
            <a:r>
              <a:rPr lang="en-US" altLang="en-US" sz="2000" dirty="0">
                <a:solidFill>
                  <a:srgbClr val="0070C0"/>
                </a:solidFill>
                <a:latin typeface="Century Gothic" panose="020B0502020202020204" pitchFamily="34" charset="0"/>
                <a:ea typeface="ＭＳ Ｐゴシック" panose="020B0600070205080204" pitchFamily="34" charset="-128"/>
              </a:rPr>
              <a:t> &amp; </a:t>
            </a:r>
            <a:r>
              <a:rPr lang="en-US" altLang="en-US" sz="2000" dirty="0">
                <a:solidFill>
                  <a:srgbClr val="FF0000"/>
                </a:solidFill>
                <a:latin typeface="Century Gothic" panose="020B0502020202020204" pitchFamily="34" charset="0"/>
                <a:ea typeface="ＭＳ Ｐゴシック" panose="020B0600070205080204" pitchFamily="34" charset="-128"/>
              </a:rPr>
              <a:t>extent</a:t>
            </a:r>
            <a:r>
              <a:rPr lang="en-US" altLang="en-US" sz="2000" dirty="0">
                <a:solidFill>
                  <a:srgbClr val="0070C0"/>
                </a:solidFill>
                <a:latin typeface="Century Gothic" panose="020B0502020202020204" pitchFamily="34" charset="0"/>
                <a:ea typeface="ＭＳ Ｐゴシック" panose="020B0600070205080204" pitchFamily="34" charset="-128"/>
              </a:rPr>
              <a:t>)</a:t>
            </a:r>
          </a:p>
        </p:txBody>
      </p:sp>
    </p:spTree>
    <p:extLst>
      <p:ext uri="{BB962C8B-B14F-4D97-AF65-F5344CB8AC3E}">
        <p14:creationId xmlns:p14="http://schemas.microsoft.com/office/powerpoint/2010/main" val="2692743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Example</a:t>
            </a:r>
          </a:p>
        </p:txBody>
      </p:sp>
      <p:sp>
        <p:nvSpPr>
          <p:cNvPr id="4" name="Content Placeholder 2"/>
          <p:cNvSpPr txBox="1">
            <a:spLocks noGrp="1"/>
          </p:cNvSpPr>
          <p:nvPr>
            <p:ph idx="1"/>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382588" indent="-182563"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566738" indent="-182563"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749300" indent="-182563"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931863" indent="-182563"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1389063" indent="-1825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1846263" indent="-1825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303463" indent="-1825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2760663" indent="-1825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a:lnSpc>
                <a:spcPct val="90000"/>
              </a:lnSpc>
              <a:spcBef>
                <a:spcPts val="1200"/>
              </a:spcBef>
              <a:buFont typeface="Calibri" panose="020F0502020204030204" pitchFamily="34" charset="0"/>
              <a:buNone/>
            </a:pPr>
            <a:r>
              <a:rPr lang="en-US" altLang="en-US" sz="2400" b="1" dirty="0">
                <a:latin typeface="Century Gothic" panose="020B0502020202020204" pitchFamily="34" charset="0"/>
                <a:ea typeface="Times New Roman" panose="02020603050405020304" pitchFamily="18" charset="0"/>
                <a:cs typeface="Arial" panose="020B0604020202020204" pitchFamily="34" charset="0"/>
              </a:rPr>
              <a:t>LO: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Students should be able to …</a:t>
            </a:r>
            <a:r>
              <a:rPr lang="en-US" altLang="en-US" sz="2400" dirty="0">
                <a:solidFill>
                  <a:srgbClr val="00B050"/>
                </a:solidFill>
                <a:latin typeface="Century Gothic" panose="020B0502020202020204" pitchFamily="34" charset="0"/>
                <a:ea typeface="Times New Roman" panose="02020603050405020304" pitchFamily="18" charset="0"/>
                <a:cs typeface="Arial" panose="020B0604020202020204" pitchFamily="34" charset="0"/>
              </a:rPr>
              <a:t>perform</a:t>
            </a:r>
            <a:r>
              <a:rPr lang="en-US" altLang="en-US" sz="2400" dirty="0">
                <a:solidFill>
                  <a:srgbClr val="404040"/>
                </a:solidFill>
                <a:latin typeface="Century Gothic" panose="020B0502020202020204" pitchFamily="34" charset="0"/>
                <a:ea typeface="Times New Roman" panose="02020603050405020304" pitchFamily="18" charset="0"/>
                <a:cs typeface="Arial" panose="020B0604020202020204" pitchFamily="34" charset="0"/>
              </a:rPr>
              <a:t>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chemistry laboratory experiments</a:t>
            </a:r>
            <a:endParaRPr lang="en-ZA" altLang="en-US" sz="2800" dirty="0">
              <a:latin typeface="Century Gothic" panose="020B0502020202020204" pitchFamily="34" charset="0"/>
              <a:ea typeface="Times New Roman" panose="02020603050405020304" pitchFamily="18" charset="0"/>
              <a:cs typeface="Arial" panose="020B0604020202020204" pitchFamily="34" charset="0"/>
            </a:endParaRPr>
          </a:p>
          <a:p>
            <a:pPr eaLnBrk="1">
              <a:lnSpc>
                <a:spcPct val="90000"/>
              </a:lnSpc>
              <a:spcBef>
                <a:spcPts val="1200"/>
              </a:spcBef>
              <a:buFont typeface="Calibri" panose="020F0502020204030204" pitchFamily="34" charset="0"/>
              <a:buNone/>
            </a:pPr>
            <a:r>
              <a:rPr lang="en-US" altLang="en-US" sz="2400" b="1" dirty="0">
                <a:latin typeface="Century Gothic" panose="020B0502020202020204" pitchFamily="34" charset="0"/>
                <a:ea typeface="Times New Roman" panose="02020603050405020304" pitchFamily="18" charset="0"/>
                <a:cs typeface="Arial" panose="020B0604020202020204" pitchFamily="34" charset="0"/>
              </a:rPr>
              <a:t>AC: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This will be evident when… </a:t>
            </a:r>
          </a:p>
          <a:p>
            <a:pPr marL="457200" indent="-457200" eaLnBrk="1">
              <a:lnSpc>
                <a:spcPct val="90000"/>
              </a:lnSpc>
              <a:spcBef>
                <a:spcPts val="1200"/>
              </a:spcBef>
              <a:buFont typeface="Calibri" panose="020F0502020204030204" pitchFamily="34" charset="0"/>
              <a:buAutoNum type="arabicPeriod"/>
            </a:pP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instructions</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 are </a:t>
            </a:r>
            <a:r>
              <a:rPr lang="en-US" altLang="en-US" sz="2400" dirty="0">
                <a:solidFill>
                  <a:srgbClr val="006600"/>
                </a:solidFill>
                <a:latin typeface="Century Gothic" panose="020B0502020202020204" pitchFamily="34" charset="0"/>
                <a:ea typeface="Times New Roman" panose="02020603050405020304" pitchFamily="18" charset="0"/>
                <a:cs typeface="Arial" panose="020B0604020202020204" pitchFamily="34" charset="0"/>
              </a:rPr>
              <a:t>followed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according to the </a:t>
            </a:r>
            <a:r>
              <a:rPr lang="en-US" altLang="en-US" sz="2400" dirty="0">
                <a:solidFill>
                  <a:srgbClr val="FF0000"/>
                </a:solidFill>
                <a:latin typeface="Century Gothic" panose="020B0502020202020204" pitchFamily="34" charset="0"/>
                <a:ea typeface="Times New Roman" panose="02020603050405020304" pitchFamily="18" charset="0"/>
                <a:cs typeface="Arial" panose="020B0604020202020204" pitchFamily="34" charset="0"/>
              </a:rPr>
              <a:t>prescribed format</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 </a:t>
            </a:r>
          </a:p>
          <a:p>
            <a:pPr marL="457200" indent="-457200" eaLnBrk="1">
              <a:lnSpc>
                <a:spcPct val="90000"/>
              </a:lnSpc>
              <a:spcBef>
                <a:spcPts val="1200"/>
              </a:spcBef>
              <a:buFont typeface="Calibri" panose="020F0502020204030204" pitchFamily="34" charset="0"/>
              <a:buAutoNum type="arabicPeriod"/>
            </a:pP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principles of safe laboratory experimentation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are </a:t>
            </a:r>
            <a:r>
              <a:rPr lang="en-US" altLang="en-US" sz="2400" dirty="0">
                <a:solidFill>
                  <a:srgbClr val="00B050"/>
                </a:solidFill>
                <a:latin typeface="Century Gothic" panose="020B0502020202020204" pitchFamily="34" charset="0"/>
                <a:ea typeface="Times New Roman" panose="02020603050405020304" pitchFamily="18" charset="0"/>
                <a:cs typeface="Arial" panose="020B0604020202020204" pitchFamily="34" charset="0"/>
              </a:rPr>
              <a:t>applied</a:t>
            </a:r>
            <a:r>
              <a:rPr lang="en-US" altLang="en-US" sz="2400" dirty="0">
                <a:solidFill>
                  <a:srgbClr val="404040"/>
                </a:solidFill>
                <a:latin typeface="Century Gothic" panose="020B0502020202020204" pitchFamily="34" charset="0"/>
                <a:ea typeface="Times New Roman" panose="02020603050405020304" pitchFamily="18" charset="0"/>
                <a:cs typeface="Arial" panose="020B0604020202020204" pitchFamily="34" charset="0"/>
              </a:rPr>
              <a:t>; </a:t>
            </a:r>
          </a:p>
          <a:p>
            <a:pPr marL="457200" indent="-457200" eaLnBrk="1">
              <a:lnSpc>
                <a:spcPct val="90000"/>
              </a:lnSpc>
              <a:spcBef>
                <a:spcPts val="1200"/>
              </a:spcBef>
              <a:buFont typeface="Calibri" panose="020F0502020204030204" pitchFamily="34" charset="0"/>
              <a:buAutoNum type="arabicPeriod"/>
            </a:pPr>
            <a:r>
              <a:rPr lang="en-US" altLang="en-US" sz="2400" dirty="0">
                <a:latin typeface="Century Gothic" panose="020B0502020202020204" pitchFamily="34" charset="0"/>
                <a:ea typeface="Times New Roman" panose="02020603050405020304" pitchFamily="18" charset="0"/>
                <a:cs typeface="Arial" panose="020B0604020202020204" pitchFamily="34" charset="0"/>
              </a:rPr>
              <a:t>necessary </a:t>
            </a: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equipment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is</a:t>
            </a: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 </a:t>
            </a:r>
            <a:r>
              <a:rPr lang="en-US" altLang="en-US" sz="2400" dirty="0">
                <a:solidFill>
                  <a:srgbClr val="00B050"/>
                </a:solidFill>
                <a:latin typeface="Century Gothic" panose="020B0502020202020204" pitchFamily="34" charset="0"/>
                <a:ea typeface="Times New Roman" panose="02020603050405020304" pitchFamily="18" charset="0"/>
                <a:cs typeface="Arial" panose="020B0604020202020204" pitchFamily="34" charset="0"/>
              </a:rPr>
              <a:t>prepared</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a:t>
            </a:r>
            <a:r>
              <a:rPr lang="en-US" altLang="en-US" sz="2400" dirty="0">
                <a:solidFill>
                  <a:srgbClr val="404040"/>
                </a:solidFill>
                <a:latin typeface="Century Gothic" panose="020B0502020202020204" pitchFamily="34" charset="0"/>
                <a:ea typeface="Times New Roman" panose="02020603050405020304" pitchFamily="18" charset="0"/>
                <a:cs typeface="Arial" panose="020B0604020202020204" pitchFamily="34" charset="0"/>
              </a:rPr>
              <a:t> </a:t>
            </a:r>
          </a:p>
          <a:p>
            <a:pPr marL="457200" indent="-457200" eaLnBrk="1">
              <a:lnSpc>
                <a:spcPct val="90000"/>
              </a:lnSpc>
              <a:spcBef>
                <a:spcPts val="1200"/>
              </a:spcBef>
              <a:buFont typeface="Calibri" panose="020F0502020204030204" pitchFamily="34" charset="0"/>
              <a:buAutoNum type="arabicPeriod"/>
            </a:pPr>
            <a:r>
              <a:rPr lang="en-US" altLang="en-US" sz="2400" dirty="0">
                <a:latin typeface="Century Gothic" panose="020B0502020202020204" pitchFamily="34" charset="0"/>
                <a:ea typeface="Times New Roman" panose="02020603050405020304" pitchFamily="18" charset="0"/>
                <a:cs typeface="Arial" panose="020B0604020202020204" pitchFamily="34" charset="0"/>
              </a:rPr>
              <a:t>and </a:t>
            </a: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experiments</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 are </a:t>
            </a:r>
            <a:r>
              <a:rPr lang="en-US" altLang="en-US" sz="2400" dirty="0">
                <a:solidFill>
                  <a:srgbClr val="00B050"/>
                </a:solidFill>
                <a:latin typeface="Century Gothic" panose="020B0502020202020204" pitchFamily="34" charset="0"/>
                <a:ea typeface="Times New Roman" panose="02020603050405020304" pitchFamily="18" charset="0"/>
                <a:cs typeface="Arial" panose="020B0604020202020204" pitchFamily="34" charset="0"/>
              </a:rPr>
              <a:t>conducted</a:t>
            </a:r>
            <a:r>
              <a:rPr lang="en-US" altLang="en-US" sz="2400" dirty="0">
                <a:solidFill>
                  <a:srgbClr val="404040"/>
                </a:solidFill>
                <a:latin typeface="Century Gothic" panose="020B0502020202020204" pitchFamily="34" charset="0"/>
                <a:ea typeface="Times New Roman" panose="02020603050405020304" pitchFamily="18" charset="0"/>
                <a:cs typeface="Arial" panose="020B0604020202020204" pitchFamily="34" charset="0"/>
              </a:rPr>
              <a:t> </a:t>
            </a:r>
            <a:r>
              <a:rPr lang="en-US" altLang="en-US" sz="2400" dirty="0">
                <a:solidFill>
                  <a:srgbClr val="FFC000"/>
                </a:solidFill>
                <a:latin typeface="Century Gothic" panose="020B0502020202020204" pitchFamily="34" charset="0"/>
                <a:ea typeface="Times New Roman" panose="02020603050405020304" pitchFamily="18" charset="0"/>
                <a:cs typeface="Arial" panose="020B0604020202020204" pitchFamily="34" charset="0"/>
              </a:rPr>
              <a:t>according to the protocol</a:t>
            </a:r>
            <a:r>
              <a:rPr lang="en-US" altLang="en-US" sz="2400" dirty="0">
                <a:solidFill>
                  <a:srgbClr val="FFFF00"/>
                </a:solidFill>
                <a:latin typeface="Century Gothic" panose="020B0502020202020204" pitchFamily="34" charset="0"/>
                <a:ea typeface="Times New Roman" panose="02020603050405020304" pitchFamily="18" charset="0"/>
                <a:cs typeface="Arial" panose="020B0604020202020204" pitchFamily="34" charset="0"/>
              </a:rPr>
              <a:t> </a:t>
            </a:r>
            <a:r>
              <a:rPr lang="en-US" altLang="en-US" sz="2400" dirty="0">
                <a:solidFill>
                  <a:srgbClr val="FF0000"/>
                </a:solidFill>
                <a:latin typeface="Century Gothic" panose="020B0502020202020204" pitchFamily="34" charset="0"/>
                <a:ea typeface="Times New Roman" panose="02020603050405020304" pitchFamily="18" charset="0"/>
                <a:cs typeface="Arial" panose="020B0604020202020204" pitchFamily="34" charset="0"/>
              </a:rPr>
              <a:t>in the laboratory</a:t>
            </a:r>
            <a:endParaRPr lang="en-ZA" altLang="en-US" sz="2000" dirty="0">
              <a:solidFill>
                <a:srgbClr val="FFC000"/>
              </a:solidFill>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23089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Example</a:t>
            </a:r>
          </a:p>
        </p:txBody>
      </p:sp>
      <p:sp>
        <p:nvSpPr>
          <p:cNvPr id="4" name="Content Placeholder 2"/>
          <p:cNvSpPr txBox="1">
            <a:spLocks noGrp="1"/>
          </p:cNvSpPr>
          <p:nvPr>
            <p:ph idx="1"/>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382588" indent="-182563"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566738" indent="-182563"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749300" indent="-182563"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931863" indent="-182563"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1389063" indent="-1825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1846263" indent="-1825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303463" indent="-1825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2760663" indent="-1825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a:lnSpc>
                <a:spcPct val="90000"/>
              </a:lnSpc>
              <a:spcBef>
                <a:spcPts val="1200"/>
              </a:spcBef>
              <a:buFont typeface="Calibri" panose="020F0502020204030204" pitchFamily="34" charset="0"/>
              <a:buNone/>
            </a:pPr>
            <a:r>
              <a:rPr lang="en-US" altLang="en-US" sz="2400" b="1" dirty="0">
                <a:latin typeface="Century Gothic" panose="020B0502020202020204" pitchFamily="34" charset="0"/>
                <a:ea typeface="Times New Roman" panose="02020603050405020304" pitchFamily="18" charset="0"/>
                <a:cs typeface="Arial" panose="020B0604020202020204" pitchFamily="34" charset="0"/>
              </a:rPr>
              <a:t>LO: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Students should be able to …</a:t>
            </a:r>
            <a:r>
              <a:rPr lang="en-US" altLang="en-US" sz="2400" dirty="0">
                <a:solidFill>
                  <a:srgbClr val="00B050"/>
                </a:solidFill>
                <a:latin typeface="Century Gothic" panose="020B0502020202020204" pitchFamily="34" charset="0"/>
                <a:ea typeface="Times New Roman" panose="02020603050405020304" pitchFamily="18" charset="0"/>
                <a:cs typeface="Arial" panose="020B0604020202020204" pitchFamily="34" charset="0"/>
              </a:rPr>
              <a:t>perform</a:t>
            </a:r>
            <a:r>
              <a:rPr lang="en-US" altLang="en-US" sz="2400" dirty="0">
                <a:solidFill>
                  <a:srgbClr val="404040"/>
                </a:solidFill>
                <a:latin typeface="Century Gothic" panose="020B0502020202020204" pitchFamily="34" charset="0"/>
                <a:ea typeface="Times New Roman" panose="02020603050405020304" pitchFamily="18" charset="0"/>
                <a:cs typeface="Arial" panose="020B0604020202020204" pitchFamily="34" charset="0"/>
              </a:rPr>
              <a:t>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chemistry laboratory experiments</a:t>
            </a:r>
            <a:endParaRPr lang="en-ZA" altLang="en-US" sz="2800" dirty="0">
              <a:latin typeface="Century Gothic" panose="020B0502020202020204" pitchFamily="34" charset="0"/>
              <a:ea typeface="Times New Roman" panose="02020603050405020304" pitchFamily="18" charset="0"/>
              <a:cs typeface="Arial" panose="020B0604020202020204" pitchFamily="34" charset="0"/>
            </a:endParaRPr>
          </a:p>
          <a:p>
            <a:pPr eaLnBrk="1">
              <a:lnSpc>
                <a:spcPct val="90000"/>
              </a:lnSpc>
              <a:spcBef>
                <a:spcPts val="1200"/>
              </a:spcBef>
              <a:buFont typeface="Calibri" panose="020F0502020204030204" pitchFamily="34" charset="0"/>
              <a:buNone/>
            </a:pPr>
            <a:r>
              <a:rPr lang="en-US" altLang="en-US" sz="2400" b="1" dirty="0">
                <a:latin typeface="Century Gothic" panose="020B0502020202020204" pitchFamily="34" charset="0"/>
                <a:ea typeface="Times New Roman" panose="02020603050405020304" pitchFamily="18" charset="0"/>
                <a:cs typeface="Arial" panose="020B0604020202020204" pitchFamily="34" charset="0"/>
              </a:rPr>
              <a:t>AC: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This will be evident when… </a:t>
            </a:r>
          </a:p>
          <a:p>
            <a:pPr marL="457200" indent="-457200" eaLnBrk="1">
              <a:lnSpc>
                <a:spcPct val="90000"/>
              </a:lnSpc>
              <a:spcBef>
                <a:spcPts val="1200"/>
              </a:spcBef>
              <a:buFont typeface="Calibri" panose="020F0502020204030204" pitchFamily="34" charset="0"/>
              <a:buAutoNum type="arabicPeriod"/>
            </a:pP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instructions</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 are </a:t>
            </a:r>
            <a:r>
              <a:rPr lang="en-US" altLang="en-US" sz="2400" dirty="0">
                <a:solidFill>
                  <a:srgbClr val="006600"/>
                </a:solidFill>
                <a:latin typeface="Century Gothic" panose="020B0502020202020204" pitchFamily="34" charset="0"/>
                <a:ea typeface="Times New Roman" panose="02020603050405020304" pitchFamily="18" charset="0"/>
                <a:cs typeface="Arial" panose="020B0604020202020204" pitchFamily="34" charset="0"/>
              </a:rPr>
              <a:t>followed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according to the </a:t>
            </a:r>
            <a:r>
              <a:rPr lang="en-US" altLang="en-US" sz="2400" dirty="0">
                <a:solidFill>
                  <a:srgbClr val="FF0000"/>
                </a:solidFill>
                <a:latin typeface="Century Gothic" panose="020B0502020202020204" pitchFamily="34" charset="0"/>
                <a:ea typeface="Times New Roman" panose="02020603050405020304" pitchFamily="18" charset="0"/>
                <a:cs typeface="Arial" panose="020B0604020202020204" pitchFamily="34" charset="0"/>
              </a:rPr>
              <a:t>prescribed format</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 </a:t>
            </a:r>
          </a:p>
          <a:p>
            <a:pPr marL="457200" indent="-457200" eaLnBrk="1">
              <a:lnSpc>
                <a:spcPct val="90000"/>
              </a:lnSpc>
              <a:spcBef>
                <a:spcPts val="1200"/>
              </a:spcBef>
              <a:buFont typeface="Calibri" panose="020F0502020204030204" pitchFamily="34" charset="0"/>
              <a:buAutoNum type="arabicPeriod"/>
            </a:pP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principles of safe laboratory experimentation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are </a:t>
            </a:r>
            <a:r>
              <a:rPr lang="en-US" altLang="en-US" sz="2400" dirty="0">
                <a:solidFill>
                  <a:srgbClr val="00B050"/>
                </a:solidFill>
                <a:latin typeface="Century Gothic" panose="020B0502020202020204" pitchFamily="34" charset="0"/>
                <a:ea typeface="Times New Roman" panose="02020603050405020304" pitchFamily="18" charset="0"/>
                <a:cs typeface="Arial" panose="020B0604020202020204" pitchFamily="34" charset="0"/>
              </a:rPr>
              <a:t>applied</a:t>
            </a:r>
            <a:r>
              <a:rPr lang="en-US" altLang="en-US" sz="2400" dirty="0">
                <a:solidFill>
                  <a:srgbClr val="404040"/>
                </a:solidFill>
                <a:latin typeface="Century Gothic" panose="020B0502020202020204" pitchFamily="34" charset="0"/>
                <a:ea typeface="Times New Roman" panose="02020603050405020304" pitchFamily="18" charset="0"/>
                <a:cs typeface="Arial" panose="020B0604020202020204" pitchFamily="34" charset="0"/>
              </a:rPr>
              <a:t>; </a:t>
            </a:r>
          </a:p>
          <a:p>
            <a:pPr marL="457200" indent="-457200" eaLnBrk="1">
              <a:lnSpc>
                <a:spcPct val="90000"/>
              </a:lnSpc>
              <a:spcBef>
                <a:spcPts val="1200"/>
              </a:spcBef>
              <a:buFont typeface="Calibri" panose="020F0502020204030204" pitchFamily="34" charset="0"/>
              <a:buAutoNum type="arabicPeriod"/>
            </a:pPr>
            <a:r>
              <a:rPr lang="en-US" altLang="en-US" sz="2400" dirty="0">
                <a:latin typeface="Century Gothic" panose="020B0502020202020204" pitchFamily="34" charset="0"/>
                <a:ea typeface="Times New Roman" panose="02020603050405020304" pitchFamily="18" charset="0"/>
                <a:cs typeface="Arial" panose="020B0604020202020204" pitchFamily="34" charset="0"/>
              </a:rPr>
              <a:t>necessary </a:t>
            </a: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equipment </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is</a:t>
            </a: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 </a:t>
            </a:r>
            <a:r>
              <a:rPr lang="en-US" altLang="en-US" sz="2400" dirty="0">
                <a:solidFill>
                  <a:srgbClr val="00B050"/>
                </a:solidFill>
                <a:latin typeface="Century Gothic" panose="020B0502020202020204" pitchFamily="34" charset="0"/>
                <a:ea typeface="Times New Roman" panose="02020603050405020304" pitchFamily="18" charset="0"/>
                <a:cs typeface="Arial" panose="020B0604020202020204" pitchFamily="34" charset="0"/>
              </a:rPr>
              <a:t>prepared</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a:t>
            </a:r>
            <a:r>
              <a:rPr lang="en-US" altLang="en-US" sz="2400" dirty="0">
                <a:solidFill>
                  <a:srgbClr val="404040"/>
                </a:solidFill>
                <a:latin typeface="Century Gothic" panose="020B0502020202020204" pitchFamily="34" charset="0"/>
                <a:ea typeface="Times New Roman" panose="02020603050405020304" pitchFamily="18" charset="0"/>
                <a:cs typeface="Arial" panose="020B0604020202020204" pitchFamily="34" charset="0"/>
              </a:rPr>
              <a:t> </a:t>
            </a:r>
          </a:p>
          <a:p>
            <a:pPr marL="457200" indent="-457200" eaLnBrk="1">
              <a:lnSpc>
                <a:spcPct val="90000"/>
              </a:lnSpc>
              <a:spcBef>
                <a:spcPts val="1200"/>
              </a:spcBef>
              <a:buFont typeface="Calibri" panose="020F0502020204030204" pitchFamily="34" charset="0"/>
              <a:buAutoNum type="arabicPeriod"/>
            </a:pPr>
            <a:r>
              <a:rPr lang="en-US" altLang="en-US" sz="2400" dirty="0">
                <a:latin typeface="Century Gothic" panose="020B0502020202020204" pitchFamily="34" charset="0"/>
                <a:ea typeface="Times New Roman" panose="02020603050405020304" pitchFamily="18" charset="0"/>
                <a:cs typeface="Arial" panose="020B0604020202020204" pitchFamily="34" charset="0"/>
              </a:rPr>
              <a:t>and </a:t>
            </a:r>
            <a:r>
              <a:rPr lang="en-US" altLang="en-US" sz="2400" dirty="0">
                <a:solidFill>
                  <a:srgbClr val="7030A0"/>
                </a:solidFill>
                <a:latin typeface="Century Gothic" panose="020B0502020202020204" pitchFamily="34" charset="0"/>
                <a:ea typeface="Times New Roman" panose="02020603050405020304" pitchFamily="18" charset="0"/>
                <a:cs typeface="Arial" panose="020B0604020202020204" pitchFamily="34" charset="0"/>
              </a:rPr>
              <a:t>experiments</a:t>
            </a:r>
            <a:r>
              <a:rPr lang="en-US" altLang="en-US" sz="2400" dirty="0">
                <a:latin typeface="Century Gothic" panose="020B0502020202020204" pitchFamily="34" charset="0"/>
                <a:ea typeface="Times New Roman" panose="02020603050405020304" pitchFamily="18" charset="0"/>
                <a:cs typeface="Arial" panose="020B0604020202020204" pitchFamily="34" charset="0"/>
              </a:rPr>
              <a:t> are </a:t>
            </a:r>
            <a:r>
              <a:rPr lang="en-US" altLang="en-US" sz="2400" dirty="0">
                <a:solidFill>
                  <a:srgbClr val="00B050"/>
                </a:solidFill>
                <a:latin typeface="Century Gothic" panose="020B0502020202020204" pitchFamily="34" charset="0"/>
                <a:ea typeface="Times New Roman" panose="02020603050405020304" pitchFamily="18" charset="0"/>
                <a:cs typeface="Arial" panose="020B0604020202020204" pitchFamily="34" charset="0"/>
              </a:rPr>
              <a:t>conducted</a:t>
            </a:r>
            <a:r>
              <a:rPr lang="en-US" altLang="en-US" sz="2400" dirty="0">
                <a:solidFill>
                  <a:srgbClr val="404040"/>
                </a:solidFill>
                <a:latin typeface="Century Gothic" panose="020B0502020202020204" pitchFamily="34" charset="0"/>
                <a:ea typeface="Times New Roman" panose="02020603050405020304" pitchFamily="18" charset="0"/>
                <a:cs typeface="Arial" panose="020B0604020202020204" pitchFamily="34" charset="0"/>
              </a:rPr>
              <a:t> </a:t>
            </a:r>
            <a:r>
              <a:rPr lang="en-US" altLang="en-US" sz="2400" dirty="0">
                <a:solidFill>
                  <a:srgbClr val="FFC000"/>
                </a:solidFill>
                <a:latin typeface="Century Gothic" panose="020B0502020202020204" pitchFamily="34" charset="0"/>
                <a:ea typeface="Times New Roman" panose="02020603050405020304" pitchFamily="18" charset="0"/>
                <a:cs typeface="Arial" panose="020B0604020202020204" pitchFamily="34" charset="0"/>
              </a:rPr>
              <a:t>according to the protocol</a:t>
            </a:r>
            <a:r>
              <a:rPr lang="en-US" altLang="en-US" sz="2400" dirty="0">
                <a:solidFill>
                  <a:srgbClr val="FFFF00"/>
                </a:solidFill>
                <a:latin typeface="Century Gothic" panose="020B0502020202020204" pitchFamily="34" charset="0"/>
                <a:ea typeface="Times New Roman" panose="02020603050405020304" pitchFamily="18" charset="0"/>
                <a:cs typeface="Arial" panose="020B0604020202020204" pitchFamily="34" charset="0"/>
              </a:rPr>
              <a:t> </a:t>
            </a:r>
            <a:r>
              <a:rPr lang="en-US" altLang="en-US" sz="2400" dirty="0">
                <a:solidFill>
                  <a:srgbClr val="FF0000"/>
                </a:solidFill>
                <a:latin typeface="Century Gothic" panose="020B0502020202020204" pitchFamily="34" charset="0"/>
                <a:ea typeface="Times New Roman" panose="02020603050405020304" pitchFamily="18" charset="0"/>
                <a:cs typeface="Arial" panose="020B0604020202020204" pitchFamily="34" charset="0"/>
              </a:rPr>
              <a:t>in the laboratory</a:t>
            </a:r>
            <a:endParaRPr lang="en-ZA" altLang="en-US" sz="2000" dirty="0">
              <a:solidFill>
                <a:srgbClr val="FFC000"/>
              </a:solidFill>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85492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a:solidFill>
                  <a:srgbClr val="FFFFFF"/>
                </a:solidFill>
              </a:rPr>
              <a:t>Taxonomies of Assessment</a:t>
            </a:r>
          </a:p>
        </p:txBody>
      </p:sp>
      <p:cxnSp>
        <p:nvCxnSpPr>
          <p:cNvPr id="73" name="Straight Connector 7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026" name="Picture 2" descr="Image result for taxonomies of assessment">
            <a:extLst>
              <a:ext uri="{FF2B5EF4-FFF2-40B4-BE49-F238E27FC236}">
                <a16:creationId xmlns:a16="http://schemas.microsoft.com/office/drawing/2014/main" id="{2318BA01-D700-4C3D-AA64-EF8487A3AEE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9263" y="2426818"/>
            <a:ext cx="5420524" cy="3997637"/>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2EA87082-8C0A-4B69-87EA-CCCD99941E09}"/>
              </a:ext>
            </a:extLst>
          </p:cNvPr>
          <p:cNvPicPr>
            <a:picLocks noGrp="1" noChangeAspect="1"/>
          </p:cNvPicPr>
          <p:nvPr>
            <p:ph idx="1"/>
          </p:nvPr>
        </p:nvPicPr>
        <p:blipFill>
          <a:blip r:embed="rId3"/>
          <a:stretch>
            <a:fillRect/>
          </a:stretch>
        </p:blipFill>
        <p:spPr>
          <a:xfrm>
            <a:off x="6445073" y="2427406"/>
            <a:ext cx="5455917" cy="3996460"/>
          </a:xfrm>
          <a:prstGeom prst="rect">
            <a:avLst/>
          </a:prstGeom>
        </p:spPr>
      </p:pic>
    </p:spTree>
    <p:extLst>
      <p:ext uri="{BB962C8B-B14F-4D97-AF65-F5344CB8AC3E}">
        <p14:creationId xmlns:p14="http://schemas.microsoft.com/office/powerpoint/2010/main" val="394097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graphicFrame>
        <p:nvGraphicFramePr>
          <p:cNvPr id="4" name="Content Placeholder 3"/>
          <p:cNvGraphicFramePr>
            <a:graphicFrameLocks noGrp="1"/>
          </p:cNvGraphicFramePr>
          <p:nvPr>
            <p:ph idx="1"/>
          </p:nvPr>
        </p:nvGraphicFramePr>
        <p:xfrm>
          <a:off x="93783" y="365125"/>
          <a:ext cx="12004431" cy="5588948"/>
        </p:xfrm>
        <a:graphic>
          <a:graphicData uri="http://schemas.openxmlformats.org/drawingml/2006/table">
            <a:tbl>
              <a:tblPr firstRow="1" firstCol="1" bandRow="1"/>
              <a:tblGrid>
                <a:gridCol w="2578670">
                  <a:extLst>
                    <a:ext uri="{9D8B030D-6E8A-4147-A177-3AD203B41FA5}">
                      <a16:colId xmlns:a16="http://schemas.microsoft.com/office/drawing/2014/main" val="20000"/>
                    </a:ext>
                  </a:extLst>
                </a:gridCol>
                <a:gridCol w="2145335">
                  <a:extLst>
                    <a:ext uri="{9D8B030D-6E8A-4147-A177-3AD203B41FA5}">
                      <a16:colId xmlns:a16="http://schemas.microsoft.com/office/drawing/2014/main" val="20001"/>
                    </a:ext>
                  </a:extLst>
                </a:gridCol>
                <a:gridCol w="1790589">
                  <a:extLst>
                    <a:ext uri="{9D8B030D-6E8A-4147-A177-3AD203B41FA5}">
                      <a16:colId xmlns:a16="http://schemas.microsoft.com/office/drawing/2014/main" val="20002"/>
                    </a:ext>
                  </a:extLst>
                </a:gridCol>
                <a:gridCol w="2202217">
                  <a:extLst>
                    <a:ext uri="{9D8B030D-6E8A-4147-A177-3AD203B41FA5}">
                      <a16:colId xmlns:a16="http://schemas.microsoft.com/office/drawing/2014/main" val="20003"/>
                    </a:ext>
                  </a:extLst>
                </a:gridCol>
                <a:gridCol w="1787339">
                  <a:extLst>
                    <a:ext uri="{9D8B030D-6E8A-4147-A177-3AD203B41FA5}">
                      <a16:colId xmlns:a16="http://schemas.microsoft.com/office/drawing/2014/main" val="20004"/>
                    </a:ext>
                  </a:extLst>
                </a:gridCol>
                <a:gridCol w="1500281">
                  <a:extLst>
                    <a:ext uri="{9D8B030D-6E8A-4147-A177-3AD203B41FA5}">
                      <a16:colId xmlns:a16="http://schemas.microsoft.com/office/drawing/2014/main" val="20005"/>
                    </a:ext>
                  </a:extLst>
                </a:gridCol>
              </a:tblGrid>
              <a:tr h="264601">
                <a:tc gridSpan="2">
                  <a:txBody>
                    <a:bodyPr/>
                    <a:lstStyle/>
                    <a:p>
                      <a:pPr>
                        <a:lnSpc>
                          <a:spcPct val="115000"/>
                        </a:lnSpc>
                        <a:spcAft>
                          <a:spcPts val="0"/>
                        </a:spcAft>
                      </a:pPr>
                      <a:r>
                        <a:rPr lang="en-ZA" sz="1800" b="1" dirty="0">
                          <a:effectLst/>
                          <a:latin typeface="Calibri" panose="020F0502020204030204" pitchFamily="34" charset="0"/>
                          <a:ea typeface="Calibri" panose="020F0502020204030204" pitchFamily="34" charset="0"/>
                          <a:cs typeface="Times New Roman" panose="02020603050405020304" pitchFamily="18" charset="0"/>
                        </a:rPr>
                        <a:t>RECALL (Lower order)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ZA"/>
                    </a:p>
                  </a:txBody>
                  <a:tcPr/>
                </a:tc>
                <a:tc gridSpan="2">
                  <a:txBody>
                    <a:bodyPr/>
                    <a:lstStyle/>
                    <a:p>
                      <a:pPr>
                        <a:lnSpc>
                          <a:spcPct val="115000"/>
                        </a:lnSpc>
                        <a:spcAft>
                          <a:spcPts val="0"/>
                        </a:spcAft>
                      </a:pPr>
                      <a:r>
                        <a:rPr lang="en-ZA" sz="1800" b="1" dirty="0">
                          <a:effectLst/>
                          <a:latin typeface="Calibri" panose="020F0502020204030204" pitchFamily="34" charset="0"/>
                          <a:ea typeface="Calibri" panose="020F0502020204030204" pitchFamily="34" charset="0"/>
                          <a:cs typeface="Times New Roman" panose="02020603050405020304" pitchFamily="18" charset="0"/>
                        </a:rPr>
                        <a:t>APPLICATION (Middle order)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ZA"/>
                    </a:p>
                  </a:txBody>
                  <a:tcPr/>
                </a:tc>
                <a:tc gridSpan="2">
                  <a:txBody>
                    <a:bodyPr/>
                    <a:lstStyle/>
                    <a:p>
                      <a:pPr>
                        <a:lnSpc>
                          <a:spcPct val="115000"/>
                        </a:lnSpc>
                        <a:spcAft>
                          <a:spcPts val="0"/>
                        </a:spcAft>
                      </a:pPr>
                      <a:r>
                        <a:rPr lang="en-ZA" sz="1800" b="1" dirty="0">
                          <a:effectLst/>
                          <a:latin typeface="Calibri" panose="020F0502020204030204" pitchFamily="34" charset="0"/>
                          <a:ea typeface="Calibri" panose="020F0502020204030204" pitchFamily="34" charset="0"/>
                          <a:cs typeface="Times New Roman" panose="02020603050405020304" pitchFamily="18" charset="0"/>
                        </a:rPr>
                        <a:t>INSIGHT (Higher order)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ZA"/>
                    </a:p>
                  </a:txBody>
                  <a:tcPr/>
                </a:tc>
                <a:extLst>
                  <a:ext uri="{0D108BD9-81ED-4DB2-BD59-A6C34878D82A}">
                    <a16:rowId xmlns:a16="http://schemas.microsoft.com/office/drawing/2014/main" val="10000"/>
                  </a:ext>
                </a:extLst>
              </a:tr>
              <a:tr h="793803">
                <a:tc>
                  <a:txBody>
                    <a:bodyPr/>
                    <a:lstStyle/>
                    <a:p>
                      <a:pPr>
                        <a:lnSpc>
                          <a:spcPct val="115000"/>
                        </a:lnSpc>
                        <a:spcAft>
                          <a:spcPts val="0"/>
                        </a:spcAft>
                      </a:pPr>
                      <a:r>
                        <a:rPr lang="en-ZA" sz="1800" b="1" dirty="0">
                          <a:effectLst/>
                          <a:latin typeface="Calibri" panose="020F0502020204030204" pitchFamily="34" charset="0"/>
                          <a:ea typeface="Calibri" panose="020F0502020204030204" pitchFamily="34" charset="0"/>
                          <a:cs typeface="Times New Roman" panose="02020603050405020304" pitchFamily="18" charset="0"/>
                        </a:rPr>
                        <a:t>Remember (Knowledge)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0"/>
                        </a:spcAft>
                      </a:pPr>
                      <a:r>
                        <a:rPr lang="en-ZA" sz="1800" b="1" dirty="0">
                          <a:effectLst/>
                          <a:latin typeface="Calibri" panose="020F0502020204030204" pitchFamily="34" charset="0"/>
                          <a:ea typeface="Calibri" panose="020F0502020204030204" pitchFamily="34" charset="0"/>
                          <a:cs typeface="Times New Roman" panose="02020603050405020304" pitchFamily="18" charset="0"/>
                        </a:rPr>
                        <a:t>Understand (Comprehension)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0"/>
                        </a:spcAft>
                      </a:pPr>
                      <a:r>
                        <a:rPr lang="en-ZA" sz="1800" b="1" dirty="0">
                          <a:effectLst/>
                          <a:latin typeface="Calibri" panose="020F0502020204030204" pitchFamily="34" charset="0"/>
                          <a:ea typeface="Calibri" panose="020F0502020204030204" pitchFamily="34" charset="0"/>
                          <a:cs typeface="Times New Roman" panose="02020603050405020304" pitchFamily="18" charset="0"/>
                        </a:rPr>
                        <a:t>Apply</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0"/>
                        </a:spcAft>
                      </a:pPr>
                      <a:r>
                        <a:rPr lang="en-ZA" sz="1800" b="1" dirty="0">
                          <a:effectLst/>
                          <a:latin typeface="Calibri" panose="020F0502020204030204" pitchFamily="34" charset="0"/>
                          <a:ea typeface="Calibri" panose="020F0502020204030204" pitchFamily="34" charset="0"/>
                          <a:cs typeface="Times New Roman" panose="02020603050405020304" pitchFamily="18" charset="0"/>
                        </a:rPr>
                        <a:t>Analyse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0"/>
                        </a:spcAft>
                      </a:pPr>
                      <a:r>
                        <a:rPr lang="en-ZA" sz="1800" b="1">
                          <a:effectLst/>
                          <a:latin typeface="Calibri" panose="020F0502020204030204" pitchFamily="34" charset="0"/>
                          <a:ea typeface="Calibri" panose="020F0502020204030204" pitchFamily="34" charset="0"/>
                          <a:cs typeface="Times New Roman" panose="02020603050405020304" pitchFamily="18" charset="0"/>
                        </a:rPr>
                        <a:t>Evaluate</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Aft>
                          <a:spcPts val="0"/>
                        </a:spcAft>
                      </a:pPr>
                      <a:r>
                        <a:rPr lang="en-ZA" sz="1800" b="1" dirty="0">
                          <a:effectLst/>
                          <a:latin typeface="Calibri" panose="020F0502020204030204" pitchFamily="34" charset="0"/>
                          <a:ea typeface="Calibri" panose="020F0502020204030204" pitchFamily="34" charset="0"/>
                          <a:cs typeface="Times New Roman" panose="02020603050405020304" pitchFamily="18" charset="0"/>
                        </a:rPr>
                        <a:t>Create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4498219">
                <a:tc>
                  <a:txBody>
                    <a:bodyPr/>
                    <a:lstStyle/>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define, describe, identify, label, list, match, name, outline, reproduce, select, show, state, arrange, collect, examine, tabulate, quote</a:t>
                      </a:r>
                    </a:p>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convert, defend,  explain, extend, generalise, give examples, infer, paraphrase, associate, rewrite, summarise, select, classify, discuss, review, report</a:t>
                      </a:r>
                    </a:p>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0"/>
                        </a:spcAft>
                      </a:pPr>
                      <a:r>
                        <a:rPr lang="en-ZA" sz="1600" i="1" dirty="0">
                          <a:effectLst/>
                          <a:latin typeface="Calibri" panose="020F0502020204030204" pitchFamily="34" charset="0"/>
                          <a:ea typeface="Calibri" panose="020F0502020204030204" pitchFamily="34" charset="0"/>
                          <a:cs typeface="Times New Roman" panose="02020603050405020304" pitchFamily="18" charset="0"/>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compute, demonstrate, discover, manipulate, modify, operate, predict, prepare, produce, relate, show, solve, use, apply, calculate, illustrate, interpret, examine, classify, put into practice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break down, differentiate, discriminate, distinguish, illustrate, infer, outline, point out, relate, select, separate, subdivide, analyse, appraise, calculate, compare, criticise, derive, choose, examine, organise, deduce, divide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appraise, assess, defend, determine, evaluate, compare, conclude, contrast, criticise, discriminate,  justify, interpret, relate, summarise, support, recommend, convince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compose, create, design, integrate, plan, originate, relate, invent, revise, synthesize, construct, develop, propose, modify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99858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graphicFrame>
        <p:nvGraphicFramePr>
          <p:cNvPr id="9" name="Content Placeholder 8">
            <a:extLst>
              <a:ext uri="{FF2B5EF4-FFF2-40B4-BE49-F238E27FC236}">
                <a16:creationId xmlns:a16="http://schemas.microsoft.com/office/drawing/2014/main" id="{0BC08003-9ABC-42D3-B42F-E0B51BEB2B28}"/>
              </a:ext>
            </a:extLst>
          </p:cNvPr>
          <p:cNvGraphicFramePr>
            <a:graphicFrameLocks noGrp="1"/>
          </p:cNvGraphicFramePr>
          <p:nvPr>
            <p:ph idx="1"/>
            <p:extLst>
              <p:ext uri="{D42A27DB-BD31-4B8C-83A1-F6EECF244321}">
                <p14:modId xmlns:p14="http://schemas.microsoft.com/office/powerpoint/2010/main" val="2024799431"/>
              </p:ext>
            </p:extLst>
          </p:nvPr>
        </p:nvGraphicFramePr>
        <p:xfrm>
          <a:off x="385895" y="1690688"/>
          <a:ext cx="11132189" cy="4458442"/>
        </p:xfrm>
        <a:graphic>
          <a:graphicData uri="http://schemas.openxmlformats.org/drawingml/2006/table">
            <a:tbl>
              <a:tblPr firstRow="1" firstCol="1" bandRow="1">
                <a:tableStyleId>{5C22544A-7EE6-4342-B048-85BDC9FD1C3A}</a:tableStyleId>
              </a:tblPr>
              <a:tblGrid>
                <a:gridCol w="2505779">
                  <a:extLst>
                    <a:ext uri="{9D8B030D-6E8A-4147-A177-3AD203B41FA5}">
                      <a16:colId xmlns:a16="http://schemas.microsoft.com/office/drawing/2014/main" val="685418999"/>
                    </a:ext>
                  </a:extLst>
                </a:gridCol>
                <a:gridCol w="1812302">
                  <a:extLst>
                    <a:ext uri="{9D8B030D-6E8A-4147-A177-3AD203B41FA5}">
                      <a16:colId xmlns:a16="http://schemas.microsoft.com/office/drawing/2014/main" val="3588771717"/>
                    </a:ext>
                  </a:extLst>
                </a:gridCol>
                <a:gridCol w="1812302">
                  <a:extLst>
                    <a:ext uri="{9D8B030D-6E8A-4147-A177-3AD203B41FA5}">
                      <a16:colId xmlns:a16="http://schemas.microsoft.com/office/drawing/2014/main" val="2356288165"/>
                    </a:ext>
                  </a:extLst>
                </a:gridCol>
                <a:gridCol w="1672143">
                  <a:extLst>
                    <a:ext uri="{9D8B030D-6E8A-4147-A177-3AD203B41FA5}">
                      <a16:colId xmlns:a16="http://schemas.microsoft.com/office/drawing/2014/main" val="455236157"/>
                    </a:ext>
                  </a:extLst>
                </a:gridCol>
                <a:gridCol w="1180982">
                  <a:extLst>
                    <a:ext uri="{9D8B030D-6E8A-4147-A177-3AD203B41FA5}">
                      <a16:colId xmlns:a16="http://schemas.microsoft.com/office/drawing/2014/main" val="3419505039"/>
                    </a:ext>
                  </a:extLst>
                </a:gridCol>
                <a:gridCol w="2148681">
                  <a:extLst>
                    <a:ext uri="{9D8B030D-6E8A-4147-A177-3AD203B41FA5}">
                      <a16:colId xmlns:a16="http://schemas.microsoft.com/office/drawing/2014/main" val="1298688127"/>
                    </a:ext>
                  </a:extLst>
                </a:gridCol>
              </a:tblGrid>
              <a:tr h="1885014">
                <a:tc>
                  <a:txBody>
                    <a:bodyPr/>
                    <a:lstStyle/>
                    <a:p>
                      <a:pPr algn="ctr">
                        <a:lnSpc>
                          <a:spcPct val="115000"/>
                        </a:lnSpc>
                        <a:spcBef>
                          <a:spcPts val="600"/>
                        </a:spcBef>
                        <a:spcAft>
                          <a:spcPts val="600"/>
                        </a:spcAft>
                      </a:pPr>
                      <a:r>
                        <a:rPr lang="en-US" sz="1600" dirty="0">
                          <a:effectLst/>
                        </a:rPr>
                        <a:t>Cognitive levels</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15000"/>
                        </a:lnSpc>
                        <a:spcBef>
                          <a:spcPts val="600"/>
                        </a:spcBef>
                        <a:spcAft>
                          <a:spcPts val="600"/>
                        </a:spcAft>
                      </a:pPr>
                      <a:r>
                        <a:rPr lang="en-US" sz="1600" dirty="0">
                          <a:effectLst/>
                        </a:rPr>
                        <a:t>Diploma</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ZA"/>
                    </a:p>
                  </a:txBody>
                  <a:tcPr/>
                </a:tc>
                <a:tc hMerge="1">
                  <a:txBody>
                    <a:bodyPr/>
                    <a:lstStyle/>
                    <a:p>
                      <a:endParaRPr lang="en-ZA"/>
                    </a:p>
                  </a:txBody>
                  <a:tcPr/>
                </a:tc>
                <a:tc>
                  <a:txBody>
                    <a:bodyPr/>
                    <a:lstStyle/>
                    <a:p>
                      <a:pPr algn="ctr">
                        <a:lnSpc>
                          <a:spcPct val="115000"/>
                        </a:lnSpc>
                        <a:spcBef>
                          <a:spcPts val="600"/>
                        </a:spcBef>
                        <a:spcAft>
                          <a:spcPts val="600"/>
                        </a:spcAft>
                      </a:pPr>
                      <a:r>
                        <a:rPr lang="en-US" sz="1600">
                          <a:effectLst/>
                        </a:rPr>
                        <a:t>Advanced Diploma</a:t>
                      </a:r>
                      <a:endParaRPr lang="en-ZA" sz="1600">
                        <a:effectLst/>
                      </a:endParaRPr>
                    </a:p>
                    <a:p>
                      <a:pPr algn="ctr">
                        <a:lnSpc>
                          <a:spcPct val="115000"/>
                        </a:lnSpc>
                        <a:spcBef>
                          <a:spcPts val="600"/>
                        </a:spcBef>
                        <a:spcAft>
                          <a:spcPts val="600"/>
                        </a:spcAft>
                      </a:pPr>
                      <a:r>
                        <a:rPr lang="en-US" sz="1600">
                          <a:effectLst/>
                        </a:rPr>
                        <a:t>Bachelor’s Degree</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PGDip</a:t>
                      </a:r>
                      <a:endParaRPr lang="en-ZA" sz="1600">
                        <a:effectLst/>
                      </a:endParaRPr>
                    </a:p>
                    <a:p>
                      <a:pPr algn="ctr">
                        <a:lnSpc>
                          <a:spcPct val="115000"/>
                        </a:lnSpc>
                        <a:spcBef>
                          <a:spcPts val="600"/>
                        </a:spcBef>
                        <a:spcAft>
                          <a:spcPts val="600"/>
                        </a:spcAft>
                      </a:pPr>
                      <a:r>
                        <a:rPr lang="en-US" sz="1600">
                          <a:effectLst/>
                        </a:rPr>
                        <a:t>Bachelor Honors </a:t>
                      </a:r>
                      <a:endParaRPr lang="en-ZA" sz="1600">
                        <a:effectLst/>
                      </a:endParaRPr>
                    </a:p>
                    <a:p>
                      <a:pPr algn="ctr">
                        <a:lnSpc>
                          <a:spcPct val="115000"/>
                        </a:lnSpc>
                        <a:spcBef>
                          <a:spcPts val="600"/>
                        </a:spcBef>
                        <a:spcAft>
                          <a:spcPts val="600"/>
                        </a:spcAft>
                      </a:pPr>
                      <a:r>
                        <a:rPr lang="en-US" sz="1600">
                          <a:effectLst/>
                        </a:rPr>
                        <a:t>Professional Bachelors</a:t>
                      </a:r>
                      <a:endParaRPr lang="en-ZA" sz="1600">
                        <a:effectLst/>
                      </a:endParaRPr>
                    </a:p>
                    <a:p>
                      <a:pPr algn="ctr">
                        <a:lnSpc>
                          <a:spcPct val="115000"/>
                        </a:lnSpc>
                        <a:spcBef>
                          <a:spcPts val="600"/>
                        </a:spcBef>
                        <a:spcAft>
                          <a:spcPts val="600"/>
                        </a:spcAft>
                      </a:pPr>
                      <a:r>
                        <a:rPr lang="en-US" sz="16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85486271"/>
                  </a:ext>
                </a:extLst>
              </a:tr>
              <a:tr h="508346">
                <a:tc>
                  <a:txBody>
                    <a:bodyPr/>
                    <a:lstStyle/>
                    <a:p>
                      <a:pPr>
                        <a:lnSpc>
                          <a:spcPct val="115000"/>
                        </a:lnSpc>
                        <a:spcBef>
                          <a:spcPts val="600"/>
                        </a:spcBef>
                        <a:spcAft>
                          <a:spcPts val="600"/>
                        </a:spcAft>
                      </a:pPr>
                      <a:r>
                        <a:rPr lang="en-US" sz="1600" dirty="0">
                          <a:effectLst/>
                        </a:rPr>
                        <a:t>NQF Level</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5</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dirty="0">
                          <a:effectLst/>
                        </a:rPr>
                        <a:t>5,6</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6</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7</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8</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39558798"/>
                  </a:ext>
                </a:extLst>
              </a:tr>
              <a:tr h="508346">
                <a:tc>
                  <a:txBody>
                    <a:bodyPr/>
                    <a:lstStyle/>
                    <a:p>
                      <a:pPr>
                        <a:lnSpc>
                          <a:spcPct val="115000"/>
                        </a:lnSpc>
                        <a:spcBef>
                          <a:spcPts val="600"/>
                        </a:spcBef>
                        <a:spcAft>
                          <a:spcPts val="600"/>
                        </a:spcAft>
                      </a:pPr>
                      <a:r>
                        <a:rPr lang="en-US" sz="1600" dirty="0">
                          <a:effectLst/>
                        </a:rPr>
                        <a:t>Low e.g. Recall</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60%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30%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dirty="0">
                          <a:effectLst/>
                        </a:rPr>
                        <a:t>20%</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10%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5%</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702291798"/>
                  </a:ext>
                </a:extLst>
              </a:tr>
              <a:tr h="1048390">
                <a:tc>
                  <a:txBody>
                    <a:bodyPr/>
                    <a:lstStyle/>
                    <a:p>
                      <a:pPr>
                        <a:lnSpc>
                          <a:spcPct val="115000"/>
                        </a:lnSpc>
                        <a:spcBef>
                          <a:spcPts val="600"/>
                        </a:spcBef>
                        <a:spcAft>
                          <a:spcPts val="600"/>
                        </a:spcAft>
                      </a:pPr>
                      <a:r>
                        <a:rPr lang="en-US" sz="1600">
                          <a:effectLst/>
                        </a:rPr>
                        <a:t>Medium e.g. Application</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30%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60%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dirty="0">
                          <a:effectLst/>
                        </a:rPr>
                        <a:t>50%</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dirty="0">
                          <a:effectLst/>
                        </a:rPr>
                        <a:t>40%</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dirty="0">
                          <a:effectLst/>
                        </a:rPr>
                        <a:t>35 %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75125992"/>
                  </a:ext>
                </a:extLst>
              </a:tr>
              <a:tr h="508346">
                <a:tc>
                  <a:txBody>
                    <a:bodyPr/>
                    <a:lstStyle/>
                    <a:p>
                      <a:pPr>
                        <a:lnSpc>
                          <a:spcPct val="115000"/>
                        </a:lnSpc>
                        <a:spcBef>
                          <a:spcPts val="600"/>
                        </a:spcBef>
                        <a:spcAft>
                          <a:spcPts val="600"/>
                        </a:spcAft>
                      </a:pPr>
                      <a:r>
                        <a:rPr lang="en-US" sz="1600">
                          <a:effectLst/>
                        </a:rPr>
                        <a:t>High e.g. Evaluation</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10%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10%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30%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a:effectLst/>
                        </a:rPr>
                        <a:t>50%</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600"/>
                        </a:spcBef>
                        <a:spcAft>
                          <a:spcPts val="600"/>
                        </a:spcAft>
                      </a:pPr>
                      <a:r>
                        <a:rPr lang="en-US" sz="1600" dirty="0">
                          <a:effectLst/>
                        </a:rPr>
                        <a:t>60 %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67363294"/>
                  </a:ext>
                </a:extLst>
              </a:tr>
            </a:tbl>
          </a:graphicData>
        </a:graphic>
      </p:graphicFrame>
    </p:spTree>
    <p:extLst>
      <p:ext uri="{BB962C8B-B14F-4D97-AF65-F5344CB8AC3E}">
        <p14:creationId xmlns:p14="http://schemas.microsoft.com/office/powerpoint/2010/main" val="2957843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graphicFrame>
        <p:nvGraphicFramePr>
          <p:cNvPr id="4" name="Content Placeholder 3"/>
          <p:cNvGraphicFramePr>
            <a:graphicFrameLocks noGrp="1"/>
          </p:cNvGraphicFramePr>
          <p:nvPr>
            <p:ph idx="1"/>
          </p:nvPr>
        </p:nvGraphicFramePr>
        <p:xfrm>
          <a:off x="293078" y="1125416"/>
          <a:ext cx="11547232" cy="5263660"/>
        </p:xfrm>
        <a:graphic>
          <a:graphicData uri="http://schemas.openxmlformats.org/drawingml/2006/table">
            <a:tbl>
              <a:tblPr firstRow="1" firstCol="1" bandRow="1"/>
              <a:tblGrid>
                <a:gridCol w="3411052">
                  <a:extLst>
                    <a:ext uri="{9D8B030D-6E8A-4147-A177-3AD203B41FA5}">
                      <a16:colId xmlns:a16="http://schemas.microsoft.com/office/drawing/2014/main" val="20000"/>
                    </a:ext>
                  </a:extLst>
                </a:gridCol>
                <a:gridCol w="2702052">
                  <a:extLst>
                    <a:ext uri="{9D8B030D-6E8A-4147-A177-3AD203B41FA5}">
                      <a16:colId xmlns:a16="http://schemas.microsoft.com/office/drawing/2014/main" val="20001"/>
                    </a:ext>
                  </a:extLst>
                </a:gridCol>
                <a:gridCol w="2736694">
                  <a:extLst>
                    <a:ext uri="{9D8B030D-6E8A-4147-A177-3AD203B41FA5}">
                      <a16:colId xmlns:a16="http://schemas.microsoft.com/office/drawing/2014/main" val="20002"/>
                    </a:ext>
                  </a:extLst>
                </a:gridCol>
                <a:gridCol w="2697434">
                  <a:extLst>
                    <a:ext uri="{9D8B030D-6E8A-4147-A177-3AD203B41FA5}">
                      <a16:colId xmlns:a16="http://schemas.microsoft.com/office/drawing/2014/main" val="20003"/>
                    </a:ext>
                  </a:extLst>
                </a:gridCol>
              </a:tblGrid>
              <a:tr h="526366">
                <a:tc gridSpan="4">
                  <a:txBody>
                    <a:bodyPr/>
                    <a:lstStyle/>
                    <a:p>
                      <a:pPr algn="ctr">
                        <a:lnSpc>
                          <a:spcPct val="150000"/>
                        </a:lnSpc>
                        <a:spcBef>
                          <a:spcPts val="600"/>
                        </a:spcBef>
                        <a:spcAft>
                          <a:spcPts val="100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Cognitive level analysis</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0000"/>
                  </a:ext>
                </a:extLst>
              </a:tr>
              <a:tr h="526366">
                <a:tc>
                  <a:txBody>
                    <a:bodyPr/>
                    <a:lstStyle/>
                    <a:p>
                      <a:pPr algn="ctr">
                        <a:lnSpc>
                          <a:spcPct val="150000"/>
                        </a:lnSpc>
                        <a:spcBef>
                          <a:spcPts val="600"/>
                        </a:spcBef>
                        <a:spcAft>
                          <a:spcPts val="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Question</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Recall</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100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Application</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100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Insight</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6366">
                <a:tc>
                  <a:txBody>
                    <a:bodyPr/>
                    <a:lstStyle/>
                    <a:p>
                      <a:pPr algn="ctr">
                        <a:lnSpc>
                          <a:spcPct val="150000"/>
                        </a:lnSpc>
                        <a:spcAft>
                          <a:spcPts val="100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100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Total marks:</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100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Total marks:</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600"/>
                        </a:spcBef>
                        <a:spcAft>
                          <a:spcPts val="1000"/>
                        </a:spcAft>
                      </a:pPr>
                      <a:r>
                        <a:rPr lang="en-US" sz="1000" b="1">
                          <a:effectLst>
                            <a:outerShdw blurRad="50800" dist="38100" dir="2700000" algn="tl">
                              <a:srgbClr val="000000">
                                <a:alpha val="40000"/>
                              </a:srgbClr>
                            </a:outerShdw>
                          </a:effectLst>
                          <a:latin typeface="Trebuchet MS" panose="020B0603020202020204" pitchFamily="34" charset="0"/>
                          <a:ea typeface="Calibri" panose="020F0502020204030204" pitchFamily="34" charset="0"/>
                          <a:cs typeface="Tahoma" panose="020B0604030504040204" pitchFamily="34" charset="0"/>
                        </a:rPr>
                        <a:t>Total marks:</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26366">
                <a:tc>
                  <a:txBody>
                    <a:bodyPr/>
                    <a:lstStyle/>
                    <a:p>
                      <a:pPr>
                        <a:lnSpc>
                          <a:spcPct val="150000"/>
                        </a:lnSpc>
                        <a:spcBef>
                          <a:spcPts val="600"/>
                        </a:spcBef>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1.</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26366">
                <a:tc>
                  <a:txBody>
                    <a:bodyPr/>
                    <a:lstStyle/>
                    <a:p>
                      <a:pPr>
                        <a:lnSpc>
                          <a:spcPct val="150000"/>
                        </a:lnSpc>
                        <a:spcBef>
                          <a:spcPts val="600"/>
                        </a:spcBef>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2.</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26366">
                <a:tc>
                  <a:txBody>
                    <a:bodyPr/>
                    <a:lstStyle/>
                    <a:p>
                      <a:pPr>
                        <a:lnSpc>
                          <a:spcPct val="150000"/>
                        </a:lnSpc>
                        <a:spcBef>
                          <a:spcPts val="600"/>
                        </a:spcBef>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3.</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26366">
                <a:tc>
                  <a:txBody>
                    <a:bodyPr/>
                    <a:lstStyle/>
                    <a:p>
                      <a:pPr>
                        <a:lnSpc>
                          <a:spcPct val="150000"/>
                        </a:lnSpc>
                        <a:spcBef>
                          <a:spcPts val="600"/>
                        </a:spcBef>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4.</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26366">
                <a:tc>
                  <a:txBody>
                    <a:bodyPr/>
                    <a:lstStyle/>
                    <a:p>
                      <a:pPr>
                        <a:lnSpc>
                          <a:spcPct val="150000"/>
                        </a:lnSpc>
                        <a:spcBef>
                          <a:spcPts val="600"/>
                        </a:spcBef>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5.</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26366">
                <a:tc>
                  <a:txBody>
                    <a:bodyPr/>
                    <a:lstStyle/>
                    <a:p>
                      <a:pPr>
                        <a:lnSpc>
                          <a:spcPct val="150000"/>
                        </a:lnSpc>
                        <a:spcBef>
                          <a:spcPts val="600"/>
                        </a:spcBef>
                        <a:spcAft>
                          <a:spcPts val="0"/>
                        </a:spcAft>
                      </a:pPr>
                      <a:r>
                        <a:rPr lang="en-US" sz="1000" b="1">
                          <a:effectLst/>
                          <a:latin typeface="Trebuchet MS" panose="020B0603020202020204" pitchFamily="34" charset="0"/>
                          <a:ea typeface="Calibri" panose="020F0502020204030204" pitchFamily="34" charset="0"/>
                          <a:cs typeface="Tahoma" panose="020B0604030504040204" pitchFamily="34" charset="0"/>
                        </a:rPr>
                        <a:t>Total:</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n-US" sz="1000">
                          <a:effectLst/>
                          <a:latin typeface="Trebuchet MS" panose="020B0603020202020204" pitchFamily="34" charset="0"/>
                          <a:ea typeface="Calibri" panose="020F0502020204030204" pitchFamily="34" charset="0"/>
                          <a:cs typeface="Tahoma" panose="020B0604030504040204" pitchFamily="34" charset="0"/>
                        </a:rPr>
                        <a:t> </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26366">
                <a:tc>
                  <a:txBody>
                    <a:bodyPr/>
                    <a:lstStyle/>
                    <a:p>
                      <a:pPr>
                        <a:lnSpc>
                          <a:spcPct val="150000"/>
                        </a:lnSpc>
                        <a:spcBef>
                          <a:spcPts val="600"/>
                        </a:spcBef>
                        <a:spcAft>
                          <a:spcPts val="0"/>
                        </a:spcAft>
                      </a:pPr>
                      <a:r>
                        <a:rPr lang="en-US" sz="1000" b="1">
                          <a:effectLst/>
                          <a:latin typeface="Trebuchet MS" panose="020B0603020202020204" pitchFamily="34" charset="0"/>
                          <a:ea typeface="Calibri" panose="020F0502020204030204" pitchFamily="34" charset="0"/>
                          <a:cs typeface="Tahoma" panose="020B0604030504040204" pitchFamily="34" charset="0"/>
                        </a:rPr>
                        <a:t>Percentage:</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Bef>
                          <a:spcPts val="600"/>
                        </a:spcBef>
                        <a:spcAft>
                          <a:spcPts val="0"/>
                        </a:spcAft>
                      </a:pPr>
                      <a:r>
                        <a:rPr lang="en-US" sz="1000" b="1">
                          <a:effectLst/>
                          <a:latin typeface="Trebuchet MS" panose="020B0603020202020204" pitchFamily="34" charset="0"/>
                          <a:ea typeface="Calibri" panose="020F0502020204030204" pitchFamily="34" charset="0"/>
                          <a:cs typeface="Tahoma" panose="020B0604030504040204" pitchFamily="34" charset="0"/>
                        </a:rPr>
                        <a:t>%</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Bef>
                          <a:spcPts val="600"/>
                        </a:spcBef>
                        <a:spcAft>
                          <a:spcPts val="0"/>
                        </a:spcAft>
                      </a:pPr>
                      <a:r>
                        <a:rPr lang="en-US" sz="1000" b="1">
                          <a:effectLst/>
                          <a:latin typeface="Trebuchet MS" panose="020B0603020202020204" pitchFamily="34" charset="0"/>
                          <a:ea typeface="Calibri" panose="020F0502020204030204" pitchFamily="34" charset="0"/>
                          <a:cs typeface="Tahoma" panose="020B0604030504040204" pitchFamily="34" charset="0"/>
                        </a:rPr>
                        <a:t>0%</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Bef>
                          <a:spcPts val="600"/>
                        </a:spcBef>
                        <a:spcAft>
                          <a:spcPts val="0"/>
                        </a:spcAft>
                      </a:pPr>
                      <a:r>
                        <a:rPr lang="en-US" sz="1000" b="1" dirty="0">
                          <a:effectLst/>
                          <a:latin typeface="Trebuchet MS" panose="020B0603020202020204" pitchFamily="34" charset="0"/>
                          <a:ea typeface="Calibri" panose="020F0502020204030204" pitchFamily="34" charset="0"/>
                          <a:cs typeface="Tahoma" panose="020B0604030504040204" pitchFamily="34" charset="0"/>
                        </a:rPr>
                        <a:t> 0%</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03064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102DF-E7B9-4FF2-B10B-A8A6DBDFCE30}"/>
              </a:ext>
            </a:extLst>
          </p:cNvPr>
          <p:cNvSpPr>
            <a:spLocks noGrp="1"/>
          </p:cNvSpPr>
          <p:nvPr>
            <p:ph type="title"/>
          </p:nvPr>
        </p:nvSpPr>
        <p:spPr/>
        <p:txBody>
          <a:bodyPr/>
          <a:lstStyle/>
          <a:p>
            <a:r>
              <a:rPr lang="en-ZA" dirty="0">
                <a:latin typeface="Century Gothic" panose="020B0502020202020204" pitchFamily="34" charset="0"/>
              </a:rPr>
              <a:t>Learning Outcomes: </a:t>
            </a:r>
          </a:p>
        </p:txBody>
      </p:sp>
      <p:sp>
        <p:nvSpPr>
          <p:cNvPr id="3" name="Content Placeholder 2">
            <a:extLst>
              <a:ext uri="{FF2B5EF4-FFF2-40B4-BE49-F238E27FC236}">
                <a16:creationId xmlns:a16="http://schemas.microsoft.com/office/drawing/2014/main" id="{EA05EC9F-BBD8-4996-BFEE-5A06DD79F380}"/>
              </a:ext>
            </a:extLst>
          </p:cNvPr>
          <p:cNvSpPr>
            <a:spLocks noGrp="1"/>
          </p:cNvSpPr>
          <p:nvPr>
            <p:ph idx="1"/>
          </p:nvPr>
        </p:nvSpPr>
        <p:spPr/>
        <p:txBody>
          <a:bodyPr/>
          <a:lstStyle/>
          <a:p>
            <a:pPr marL="0" indent="0">
              <a:buNone/>
            </a:pPr>
            <a:r>
              <a:rPr lang="en-US" dirty="0">
                <a:latin typeface="Century Gothic" panose="020B0502020202020204" pitchFamily="34" charset="0"/>
              </a:rPr>
              <a:t>At the end of this session, you will be able to:</a:t>
            </a:r>
          </a:p>
          <a:p>
            <a:pPr marL="0" indent="0">
              <a:buNone/>
            </a:pPr>
            <a:endParaRPr lang="en-US" dirty="0">
              <a:latin typeface="Century Gothic" panose="020B0502020202020204" pitchFamily="34" charset="0"/>
            </a:endParaRPr>
          </a:p>
          <a:p>
            <a:pPr>
              <a:buSzPts val="1100"/>
              <a:buFont typeface="Symbol" panose="05050102010706020507" pitchFamily="18" charset="2"/>
              <a:buChar char="·"/>
            </a:pPr>
            <a:r>
              <a:rPr lang="en-US" dirty="0">
                <a:solidFill>
                  <a:srgbClr val="000000"/>
                </a:solidFill>
                <a:latin typeface="Century Gothic" panose="020B0502020202020204" pitchFamily="34" charset="0"/>
              </a:rPr>
              <a:t>Write Learning Outcomes and Assessment Criteria</a:t>
            </a:r>
          </a:p>
          <a:p>
            <a:pPr>
              <a:buSzPts val="1100"/>
              <a:buFont typeface="Symbol" panose="05050102010706020507" pitchFamily="18" charset="2"/>
              <a:buChar char="·"/>
            </a:pPr>
            <a:r>
              <a:rPr lang="en-US" dirty="0">
                <a:solidFill>
                  <a:srgbClr val="000000"/>
                </a:solidFill>
                <a:latin typeface="Century Gothic" panose="020B0502020202020204" pitchFamily="34" charset="0"/>
              </a:rPr>
              <a:t>Use taxonomies for assessment to design assessment activities </a:t>
            </a:r>
          </a:p>
          <a:p>
            <a:pPr>
              <a:buSzPts val="1100"/>
              <a:buFont typeface="Symbol" panose="05050102010706020507" pitchFamily="18" charset="2"/>
              <a:buChar char="·"/>
            </a:pPr>
            <a:r>
              <a:rPr lang="en-US" dirty="0">
                <a:solidFill>
                  <a:srgbClr val="000000"/>
                </a:solidFill>
                <a:latin typeface="Century Gothic" panose="020B0502020202020204" pitchFamily="34" charset="0"/>
              </a:rPr>
              <a:t>Evaluate an assessment activity </a:t>
            </a:r>
          </a:p>
          <a:p>
            <a:pPr marL="0" indent="0">
              <a:buNone/>
            </a:pPr>
            <a:endParaRPr lang="en-ZA" dirty="0"/>
          </a:p>
        </p:txBody>
      </p:sp>
    </p:spTree>
    <p:extLst>
      <p:ext uri="{BB962C8B-B14F-4D97-AF65-F5344CB8AC3E}">
        <p14:creationId xmlns:p14="http://schemas.microsoft.com/office/powerpoint/2010/main" val="3300839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E200B-008C-4FDE-AB78-3B577B999772}"/>
              </a:ext>
            </a:extLst>
          </p:cNvPr>
          <p:cNvSpPr>
            <a:spLocks noGrp="1"/>
          </p:cNvSpPr>
          <p:nvPr>
            <p:ph type="title"/>
          </p:nvPr>
        </p:nvSpPr>
        <p:spPr>
          <a:xfrm>
            <a:off x="655320" y="365125"/>
            <a:ext cx="5120114" cy="1692794"/>
          </a:xfrm>
        </p:spPr>
        <p:txBody>
          <a:bodyPr>
            <a:normAutofit/>
          </a:bodyPr>
          <a:lstStyle/>
          <a:p>
            <a:r>
              <a:rPr lang="en-ZA" sz="3700">
                <a:latin typeface="Century Gothic" panose="020B0502020202020204" pitchFamily="34" charset="0"/>
              </a:rPr>
              <a:t>Exit Level Outcomes &amp; Associated Assessment Criteria </a:t>
            </a:r>
          </a:p>
        </p:txBody>
      </p:sp>
      <p:cxnSp>
        <p:nvCxnSpPr>
          <p:cNvPr id="13"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622FDEE-6C2B-459E-BDD5-6E0B899AB738}"/>
              </a:ext>
            </a:extLst>
          </p:cNvPr>
          <p:cNvSpPr>
            <a:spLocks noGrp="1"/>
          </p:cNvSpPr>
          <p:nvPr>
            <p:ph idx="1"/>
          </p:nvPr>
        </p:nvSpPr>
        <p:spPr>
          <a:xfrm>
            <a:off x="655321" y="2575034"/>
            <a:ext cx="5120113" cy="3462228"/>
          </a:xfrm>
        </p:spPr>
        <p:txBody>
          <a:bodyPr>
            <a:normAutofit/>
          </a:bodyPr>
          <a:lstStyle/>
          <a:p>
            <a:pPr>
              <a:spcAft>
                <a:spcPts val="0"/>
              </a:spcAft>
            </a:pPr>
            <a:r>
              <a:rPr lang="en-GB" sz="1700">
                <a:latin typeface="Century Gothic" panose="020B0502020202020204" pitchFamily="34" charset="0"/>
                <a:ea typeface="Times New Roman" panose="02020603050405020304" pitchFamily="18" charset="0"/>
                <a:cs typeface="Times New Roman" panose="02020603050405020304" pitchFamily="18" charset="0"/>
              </a:rPr>
              <a:t>The Exit Level Outcomes, which are framed against the Level Descriptors, should indicate what the learner will be able to do and know as a result of completing the qualification or part qualification. </a:t>
            </a:r>
          </a:p>
          <a:p>
            <a:pPr>
              <a:spcAft>
                <a:spcPts val="0"/>
              </a:spcAft>
            </a:pPr>
            <a:r>
              <a:rPr lang="en-GB" sz="1700">
                <a:latin typeface="Century Gothic" panose="020B0502020202020204" pitchFamily="34" charset="0"/>
                <a:ea typeface="Times New Roman" panose="02020603050405020304" pitchFamily="18" charset="0"/>
                <a:cs typeface="Times New Roman" panose="02020603050405020304" pitchFamily="18" charset="0"/>
              </a:rPr>
              <a:t>Associated Assessment Criteria are written for the qualification to indicate the nature and level of the assessment associated with the qualification and how the Exit Level Outcomes could be assessed in an integrated way. The criteria can be given as a comprehensive set derived from the Level Descriptors.</a:t>
            </a:r>
            <a:endParaRPr lang="en-ZA" sz="1700">
              <a:latin typeface="Century Gothic" panose="020B0502020202020204" pitchFamily="34" charset="0"/>
              <a:ea typeface="Times New Roman" panose="02020603050405020304" pitchFamily="18" charset="0"/>
              <a:cs typeface="Times New Roman" panose="02020603050405020304" pitchFamily="18" charset="0"/>
            </a:endParaRPr>
          </a:p>
          <a:p>
            <a:endParaRPr lang="en-ZA" sz="1700"/>
          </a:p>
        </p:txBody>
      </p:sp>
      <p:pic>
        <p:nvPicPr>
          <p:cNvPr id="4" name="Picture 3">
            <a:extLst>
              <a:ext uri="{FF2B5EF4-FFF2-40B4-BE49-F238E27FC236}">
                <a16:creationId xmlns:a16="http://schemas.microsoft.com/office/drawing/2014/main" id="{C04C48FF-B105-43D5-ABFC-E1CBA7D2D84B}"/>
              </a:ext>
            </a:extLst>
          </p:cNvPr>
          <p:cNvPicPr>
            <a:picLocks noChangeAspect="1"/>
          </p:cNvPicPr>
          <p:nvPr/>
        </p:nvPicPr>
        <p:blipFill rotWithShape="1">
          <a:blip r:embed="rId2"/>
          <a:srcRect l="32582" r="2139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04210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D8F44-8ECE-4A51-91B7-B9122C07BEFA}"/>
              </a:ext>
            </a:extLst>
          </p:cNvPr>
          <p:cNvSpPr>
            <a:spLocks noGrp="1"/>
          </p:cNvSpPr>
          <p:nvPr>
            <p:ph type="title"/>
          </p:nvPr>
        </p:nvSpPr>
        <p:spPr>
          <a:xfrm>
            <a:off x="648929" y="629266"/>
            <a:ext cx="6586491" cy="1676603"/>
          </a:xfrm>
        </p:spPr>
        <p:txBody>
          <a:bodyPr>
            <a:normAutofit/>
          </a:bodyPr>
          <a:lstStyle/>
          <a:p>
            <a:r>
              <a:rPr lang="en-ZA" dirty="0">
                <a:latin typeface="Century Gothic" panose="020B0502020202020204" pitchFamily="34" charset="0"/>
              </a:rPr>
              <a:t>SAQA Level Descriptors</a:t>
            </a:r>
          </a:p>
        </p:txBody>
      </p:sp>
      <p:sp>
        <p:nvSpPr>
          <p:cNvPr id="3" name="Content Placeholder 2">
            <a:extLst>
              <a:ext uri="{FF2B5EF4-FFF2-40B4-BE49-F238E27FC236}">
                <a16:creationId xmlns:a16="http://schemas.microsoft.com/office/drawing/2014/main" id="{8F7D81FA-606C-46EB-8681-82657E472425}"/>
              </a:ext>
            </a:extLst>
          </p:cNvPr>
          <p:cNvSpPr>
            <a:spLocks noGrp="1"/>
          </p:cNvSpPr>
          <p:nvPr>
            <p:ph idx="1"/>
          </p:nvPr>
        </p:nvSpPr>
        <p:spPr>
          <a:xfrm>
            <a:off x="648930" y="2438400"/>
            <a:ext cx="6586489" cy="3785419"/>
          </a:xfrm>
        </p:spPr>
        <p:txBody>
          <a:bodyPr>
            <a:normAutofit/>
          </a:bodyPr>
          <a:lstStyle/>
          <a:p>
            <a:pPr marL="0" indent="0">
              <a:buNone/>
            </a:pPr>
            <a:r>
              <a:rPr lang="en-ZA" sz="1100">
                <a:latin typeface="Century Gothic" panose="020B0502020202020204" pitchFamily="34" charset="0"/>
                <a:ea typeface="Calibri" panose="020F0502020204030204" pitchFamily="34" charset="0"/>
                <a:cs typeface="Arial" panose="020B0604020202020204" pitchFamily="34" charset="0"/>
              </a:rPr>
              <a:t>Ten categories are used in the level descriptors to describe applied competencies across each of the ten levels of the National Qualifications Framework, which are:</a:t>
            </a:r>
            <a:endParaRPr lang="en-ZA" sz="1100">
              <a:latin typeface="Century Gothic" panose="020B0502020202020204" pitchFamily="34" charset="0"/>
              <a:ea typeface="Calibri" panose="020F0502020204030204" pitchFamily="34" charset="0"/>
              <a:cs typeface="Cambria" panose="02040503050406030204" pitchFamily="18" charset="0"/>
            </a:endParaRPr>
          </a:p>
          <a:p>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Scope of knowledge:</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Knowledge literacy</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Method and Procedure:</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Problem solving:</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Ethics and professional practice:</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Accessing, processing and managing information:</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Producing and communicating information</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Context and systems:</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Management of learning:</a:t>
            </a:r>
            <a:endParaRPr lang="en-ZA" sz="1100">
              <a:latin typeface="Century Gothic" panose="020B0502020202020204" pitchFamily="34" charset="0"/>
              <a:ea typeface="Calibri" panose="020F0502020204030204" pitchFamily="34" charset="0"/>
              <a:cs typeface="Cambria" panose="02040503050406030204" pitchFamily="18" charset="0"/>
            </a:endParaRPr>
          </a:p>
          <a:p>
            <a:pPr marL="342900" lvl="0" indent="-342900">
              <a:spcAft>
                <a:spcPts val="1000"/>
              </a:spcAft>
              <a:buFont typeface="Symbol" panose="05050102010706020507" pitchFamily="18" charset="2"/>
              <a:buChar char=""/>
            </a:pPr>
            <a:r>
              <a:rPr lang="en-GB" sz="1100">
                <a:latin typeface="Century Gothic" panose="020B0502020202020204" pitchFamily="34" charset="0"/>
                <a:ea typeface="Calibri" panose="020F0502020204030204" pitchFamily="34" charset="0"/>
                <a:cs typeface="Arial" panose="020B0604020202020204" pitchFamily="34" charset="0"/>
              </a:rPr>
              <a:t>Accountability</a:t>
            </a:r>
            <a:endParaRPr lang="en-ZA" sz="1100">
              <a:latin typeface="Century Gothic" panose="020B0502020202020204" pitchFamily="34" charset="0"/>
              <a:ea typeface="Calibri" panose="020F0502020204030204" pitchFamily="34" charset="0"/>
              <a:cs typeface="Cambria" panose="02040503050406030204" pitchFamily="18" charset="0"/>
            </a:endParaRPr>
          </a:p>
          <a:p>
            <a:endParaRPr lang="en-ZA" sz="1100"/>
          </a:p>
        </p:txBody>
      </p:sp>
      <p:pic>
        <p:nvPicPr>
          <p:cNvPr id="4" name="Picture 3">
            <a:extLst>
              <a:ext uri="{FF2B5EF4-FFF2-40B4-BE49-F238E27FC236}">
                <a16:creationId xmlns:a16="http://schemas.microsoft.com/office/drawing/2014/main" id="{FC8FCA3F-EFAD-41F0-A7AF-2B82031D30FD}"/>
              </a:ext>
            </a:extLst>
          </p:cNvPr>
          <p:cNvPicPr>
            <a:picLocks noChangeAspect="1"/>
          </p:cNvPicPr>
          <p:nvPr/>
        </p:nvPicPr>
        <p:blipFill rotWithShape="1">
          <a:blip r:embed="rId2"/>
          <a:srcRect l="2038"/>
          <a:stretch/>
        </p:blipFill>
        <p:spPr>
          <a:xfrm>
            <a:off x="7556408" y="10"/>
            <a:ext cx="4635591" cy="6857990"/>
          </a:xfrm>
          <a:prstGeom prst="rect">
            <a:avLst/>
          </a:prstGeom>
          <a:effectLst/>
        </p:spPr>
      </p:pic>
    </p:spTree>
    <p:extLst>
      <p:ext uri="{BB962C8B-B14F-4D97-AF65-F5344CB8AC3E}">
        <p14:creationId xmlns:p14="http://schemas.microsoft.com/office/powerpoint/2010/main" val="3919167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E406F-F274-4E7D-8A5C-7CBF48D1E99A}"/>
              </a:ext>
            </a:extLst>
          </p:cNvPr>
          <p:cNvSpPr>
            <a:spLocks noGrp="1"/>
          </p:cNvSpPr>
          <p:nvPr>
            <p:ph type="title"/>
          </p:nvPr>
        </p:nvSpPr>
        <p:spPr/>
        <p:txBody>
          <a:bodyPr/>
          <a:lstStyle/>
          <a:p>
            <a:r>
              <a:rPr lang="en-ZA" dirty="0">
                <a:latin typeface="Century Gothic" panose="020B0502020202020204" pitchFamily="34" charset="0"/>
              </a:rPr>
              <a:t>SAQA Level Descriptors</a:t>
            </a:r>
          </a:p>
        </p:txBody>
      </p:sp>
      <p:pic>
        <p:nvPicPr>
          <p:cNvPr id="4" name="Content Placeholder 3">
            <a:extLst>
              <a:ext uri="{FF2B5EF4-FFF2-40B4-BE49-F238E27FC236}">
                <a16:creationId xmlns:a16="http://schemas.microsoft.com/office/drawing/2014/main" id="{21213DF8-5FEE-44B1-ABB8-DD8611D1AB4E}"/>
              </a:ext>
            </a:extLst>
          </p:cNvPr>
          <p:cNvPicPr>
            <a:picLocks noGrp="1" noChangeAspect="1"/>
          </p:cNvPicPr>
          <p:nvPr>
            <p:ph idx="1"/>
          </p:nvPr>
        </p:nvPicPr>
        <p:blipFill>
          <a:blip r:embed="rId2"/>
          <a:stretch>
            <a:fillRect/>
          </a:stretch>
        </p:blipFill>
        <p:spPr>
          <a:xfrm>
            <a:off x="545690" y="1681761"/>
            <a:ext cx="11186113" cy="4674793"/>
          </a:xfrm>
          <a:prstGeom prst="rect">
            <a:avLst/>
          </a:prstGeom>
          <a:solidFill>
            <a:srgbClr val="FF0000"/>
          </a:solidFill>
        </p:spPr>
      </p:pic>
      <p:cxnSp>
        <p:nvCxnSpPr>
          <p:cNvPr id="7" name="Straight Arrow Connector 6">
            <a:extLst>
              <a:ext uri="{FF2B5EF4-FFF2-40B4-BE49-F238E27FC236}">
                <a16:creationId xmlns:a16="http://schemas.microsoft.com/office/drawing/2014/main" id="{3D0F0289-04A9-462F-95A6-39F3DB3C6876}"/>
              </a:ext>
            </a:extLst>
          </p:cNvPr>
          <p:cNvCxnSpPr/>
          <p:nvPr/>
        </p:nvCxnSpPr>
        <p:spPr>
          <a:xfrm flipH="1" flipV="1">
            <a:off x="10595295" y="4286774"/>
            <a:ext cx="553674" cy="39428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D4D3E75-394D-4865-ADED-FFB24C5F5338}"/>
              </a:ext>
            </a:extLst>
          </p:cNvPr>
          <p:cNvPicPr>
            <a:picLocks noChangeAspect="1"/>
          </p:cNvPicPr>
          <p:nvPr/>
        </p:nvPicPr>
        <p:blipFill>
          <a:blip r:embed="rId3"/>
          <a:stretch>
            <a:fillRect/>
          </a:stretch>
        </p:blipFill>
        <p:spPr>
          <a:xfrm>
            <a:off x="9261192" y="2742125"/>
            <a:ext cx="682811" cy="530398"/>
          </a:xfrm>
          <a:prstGeom prst="rect">
            <a:avLst/>
          </a:prstGeom>
        </p:spPr>
      </p:pic>
      <p:pic>
        <p:nvPicPr>
          <p:cNvPr id="9" name="Picture 8">
            <a:extLst>
              <a:ext uri="{FF2B5EF4-FFF2-40B4-BE49-F238E27FC236}">
                <a16:creationId xmlns:a16="http://schemas.microsoft.com/office/drawing/2014/main" id="{CAC7693C-AA9D-47F0-8F11-72672B084D8E}"/>
              </a:ext>
            </a:extLst>
          </p:cNvPr>
          <p:cNvPicPr>
            <a:picLocks noChangeAspect="1"/>
          </p:cNvPicPr>
          <p:nvPr/>
        </p:nvPicPr>
        <p:blipFill>
          <a:blip r:embed="rId3"/>
          <a:stretch>
            <a:fillRect/>
          </a:stretch>
        </p:blipFill>
        <p:spPr>
          <a:xfrm>
            <a:off x="6769662" y="5176239"/>
            <a:ext cx="682811" cy="530398"/>
          </a:xfrm>
          <a:prstGeom prst="rect">
            <a:avLst/>
          </a:prstGeom>
        </p:spPr>
      </p:pic>
      <p:pic>
        <p:nvPicPr>
          <p:cNvPr id="10" name="Picture 9">
            <a:extLst>
              <a:ext uri="{FF2B5EF4-FFF2-40B4-BE49-F238E27FC236}">
                <a16:creationId xmlns:a16="http://schemas.microsoft.com/office/drawing/2014/main" id="{49A3CF9E-BD32-4FAE-8AA5-BE6AB13698FC}"/>
              </a:ext>
            </a:extLst>
          </p:cNvPr>
          <p:cNvPicPr>
            <a:picLocks noChangeAspect="1"/>
          </p:cNvPicPr>
          <p:nvPr/>
        </p:nvPicPr>
        <p:blipFill>
          <a:blip r:embed="rId3"/>
          <a:stretch>
            <a:fillRect/>
          </a:stretch>
        </p:blipFill>
        <p:spPr>
          <a:xfrm>
            <a:off x="5262659" y="5548166"/>
            <a:ext cx="682811" cy="530398"/>
          </a:xfrm>
          <a:prstGeom prst="rect">
            <a:avLst/>
          </a:prstGeom>
        </p:spPr>
      </p:pic>
      <p:pic>
        <p:nvPicPr>
          <p:cNvPr id="11" name="Picture 10">
            <a:extLst>
              <a:ext uri="{FF2B5EF4-FFF2-40B4-BE49-F238E27FC236}">
                <a16:creationId xmlns:a16="http://schemas.microsoft.com/office/drawing/2014/main" id="{77A665B7-C400-45CA-8747-554AD8F89A71}"/>
              </a:ext>
            </a:extLst>
          </p:cNvPr>
          <p:cNvPicPr>
            <a:picLocks noChangeAspect="1"/>
          </p:cNvPicPr>
          <p:nvPr/>
        </p:nvPicPr>
        <p:blipFill>
          <a:blip r:embed="rId3"/>
          <a:stretch>
            <a:fillRect/>
          </a:stretch>
        </p:blipFill>
        <p:spPr>
          <a:xfrm>
            <a:off x="3464400" y="5017768"/>
            <a:ext cx="682811" cy="530398"/>
          </a:xfrm>
          <a:prstGeom prst="rect">
            <a:avLst/>
          </a:prstGeom>
        </p:spPr>
      </p:pic>
      <p:pic>
        <p:nvPicPr>
          <p:cNvPr id="12" name="Picture 11">
            <a:extLst>
              <a:ext uri="{FF2B5EF4-FFF2-40B4-BE49-F238E27FC236}">
                <a16:creationId xmlns:a16="http://schemas.microsoft.com/office/drawing/2014/main" id="{FD1F3B4B-55FF-4EC0-8A04-BD406344ECB8}"/>
              </a:ext>
            </a:extLst>
          </p:cNvPr>
          <p:cNvPicPr>
            <a:picLocks noChangeAspect="1"/>
          </p:cNvPicPr>
          <p:nvPr/>
        </p:nvPicPr>
        <p:blipFill>
          <a:blip r:embed="rId3"/>
          <a:stretch>
            <a:fillRect/>
          </a:stretch>
        </p:blipFill>
        <p:spPr>
          <a:xfrm>
            <a:off x="1828546" y="3953517"/>
            <a:ext cx="682811" cy="530398"/>
          </a:xfrm>
          <a:prstGeom prst="rect">
            <a:avLst/>
          </a:prstGeom>
        </p:spPr>
      </p:pic>
    </p:spTree>
    <p:extLst>
      <p:ext uri="{BB962C8B-B14F-4D97-AF65-F5344CB8AC3E}">
        <p14:creationId xmlns:p14="http://schemas.microsoft.com/office/powerpoint/2010/main" val="4219892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Learning Outcomes</a:t>
            </a:r>
          </a:p>
        </p:txBody>
      </p:sp>
      <p:sp>
        <p:nvSpPr>
          <p:cNvPr id="3" name="Content Placeholder 2"/>
          <p:cNvSpPr>
            <a:spLocks noGrp="1"/>
          </p:cNvSpPr>
          <p:nvPr>
            <p:ph idx="1"/>
          </p:nvPr>
        </p:nvSpPr>
        <p:spPr/>
        <p:txBody>
          <a:bodyPr>
            <a:normAutofit fontScale="85000" lnSpcReduction="10000"/>
          </a:bodyPr>
          <a:lstStyle/>
          <a:p>
            <a:pPr>
              <a:defRPr/>
            </a:pPr>
            <a:r>
              <a:rPr lang="en-ZA" altLang="en-US" dirty="0">
                <a:latin typeface="Century Gothic" pitchFamily="34" charset="0"/>
              </a:rPr>
              <a:t>statements of what a students are expected to…</a:t>
            </a:r>
          </a:p>
          <a:p>
            <a:pPr marL="571500" indent="-571500">
              <a:buFont typeface="Wingdings" panose="05000000000000000000" pitchFamily="2" charset="2"/>
              <a:buChar char="ü"/>
              <a:defRPr/>
            </a:pPr>
            <a:r>
              <a:rPr lang="en-ZA" altLang="en-US" b="1" dirty="0">
                <a:latin typeface="Century Gothic" pitchFamily="34" charset="0"/>
              </a:rPr>
              <a:t>know</a:t>
            </a:r>
            <a:r>
              <a:rPr lang="en-ZA" altLang="en-US" dirty="0">
                <a:latin typeface="Century Gothic" pitchFamily="34" charset="0"/>
              </a:rPr>
              <a:t>, </a:t>
            </a:r>
          </a:p>
          <a:p>
            <a:pPr marL="571500" indent="-571500">
              <a:buFont typeface="Wingdings" panose="05000000000000000000" pitchFamily="2" charset="2"/>
              <a:buChar char="ü"/>
              <a:defRPr/>
            </a:pPr>
            <a:r>
              <a:rPr lang="en-ZA" altLang="en-US" b="1" dirty="0">
                <a:latin typeface="Century Gothic" pitchFamily="34" charset="0"/>
              </a:rPr>
              <a:t>understand</a:t>
            </a:r>
            <a:r>
              <a:rPr lang="en-ZA" altLang="en-US" dirty="0">
                <a:latin typeface="Century Gothic" pitchFamily="34" charset="0"/>
              </a:rPr>
              <a:t> and</a:t>
            </a:r>
          </a:p>
          <a:p>
            <a:pPr marL="571500" indent="-571500">
              <a:buFont typeface="Wingdings" panose="05000000000000000000" pitchFamily="2" charset="2"/>
              <a:buChar char="ü"/>
              <a:defRPr/>
            </a:pPr>
            <a:r>
              <a:rPr lang="en-ZA" altLang="en-US" dirty="0">
                <a:latin typeface="Century Gothic" pitchFamily="34" charset="0"/>
              </a:rPr>
              <a:t>be able to </a:t>
            </a:r>
            <a:r>
              <a:rPr lang="en-ZA" altLang="en-US" b="1" dirty="0">
                <a:latin typeface="Century Gothic" pitchFamily="34" charset="0"/>
              </a:rPr>
              <a:t>do/demonstrate</a:t>
            </a:r>
            <a:r>
              <a:rPr lang="en-ZA" altLang="en-US" dirty="0">
                <a:latin typeface="Century Gothic" pitchFamily="34" charset="0"/>
              </a:rPr>
              <a:t>… </a:t>
            </a:r>
            <a:br>
              <a:rPr lang="en-ZA" altLang="en-US" dirty="0">
                <a:latin typeface="Century Gothic" pitchFamily="34" charset="0"/>
              </a:rPr>
            </a:br>
            <a:r>
              <a:rPr lang="en-ZA" altLang="en-US" dirty="0">
                <a:latin typeface="Century Gothic" pitchFamily="34" charset="0"/>
              </a:rPr>
              <a:t>on successful completion of a learning experience.</a:t>
            </a:r>
          </a:p>
          <a:p>
            <a:pPr marL="571500" indent="-571500">
              <a:buFont typeface="Wingdings" panose="05000000000000000000" pitchFamily="2" charset="2"/>
              <a:buChar char="ü"/>
              <a:defRPr/>
            </a:pPr>
            <a:endParaRPr lang="en-ZA" altLang="en-US" dirty="0">
              <a:solidFill>
                <a:srgbClr val="0070C0"/>
              </a:solidFill>
              <a:latin typeface="Century Gothic" pitchFamily="34" charset="0"/>
            </a:endParaRPr>
          </a:p>
          <a:p>
            <a:pPr marL="0" indent="0">
              <a:buNone/>
              <a:defRPr/>
            </a:pPr>
            <a:r>
              <a:rPr lang="en-US" altLang="en-US" i="1" dirty="0">
                <a:latin typeface="Century Gothic" pitchFamily="34" charset="0"/>
              </a:rPr>
              <a:t>e.g. </a:t>
            </a:r>
          </a:p>
          <a:p>
            <a:pPr>
              <a:defRPr/>
            </a:pPr>
            <a:endParaRPr lang="en-US" altLang="en-US" i="1" dirty="0">
              <a:latin typeface="Century Gothic" pitchFamily="34" charset="0"/>
            </a:endParaRPr>
          </a:p>
          <a:p>
            <a:pPr>
              <a:defRPr/>
            </a:pPr>
            <a:r>
              <a:rPr lang="en-US" altLang="en-US" dirty="0">
                <a:latin typeface="Century Gothic" pitchFamily="34" charset="0"/>
              </a:rPr>
              <a:t>At the end of this learning experience the student should be able to:</a:t>
            </a:r>
          </a:p>
          <a:p>
            <a:pPr marL="0" indent="0">
              <a:buNone/>
              <a:defRPr/>
            </a:pPr>
            <a:br>
              <a:rPr lang="en-US" altLang="en-US" dirty="0">
                <a:latin typeface="Century Gothic" pitchFamily="34" charset="0"/>
              </a:rPr>
            </a:br>
            <a:r>
              <a:rPr lang="en-US" altLang="en-US" dirty="0">
                <a:latin typeface="Century Gothic" pitchFamily="34" charset="0"/>
              </a:rPr>
              <a:t>              </a:t>
            </a:r>
            <a:r>
              <a:rPr lang="en-US" altLang="en-US" i="1" dirty="0">
                <a:solidFill>
                  <a:srgbClr val="FF0000"/>
                </a:solidFill>
                <a:latin typeface="Century Gothic" pitchFamily="34" charset="0"/>
              </a:rPr>
              <a:t>write</a:t>
            </a:r>
            <a:r>
              <a:rPr lang="en-US" altLang="en-US" i="1" dirty="0">
                <a:latin typeface="Century Gothic" pitchFamily="34" charset="0"/>
              </a:rPr>
              <a:t> </a:t>
            </a:r>
            <a:r>
              <a:rPr lang="en-US" altLang="en-US" i="1" dirty="0">
                <a:solidFill>
                  <a:srgbClr val="00B050"/>
                </a:solidFill>
                <a:latin typeface="Century Gothic" pitchFamily="34" charset="0"/>
              </a:rPr>
              <a:t>learning outcomes </a:t>
            </a:r>
            <a:r>
              <a:rPr lang="en-US" altLang="en-US" i="1" dirty="0">
                <a:solidFill>
                  <a:schemeClr val="accent5">
                    <a:lumMod val="50000"/>
                  </a:schemeClr>
                </a:solidFill>
                <a:latin typeface="Century Gothic" pitchFamily="34" charset="0"/>
              </a:rPr>
              <a:t>using the prescribed FPD format</a:t>
            </a:r>
          </a:p>
          <a:p>
            <a:pPr marL="571500" indent="-571500">
              <a:buFont typeface="Wingdings" panose="05000000000000000000" pitchFamily="2" charset="2"/>
              <a:buChar char="ü"/>
              <a:defRPr/>
            </a:pPr>
            <a:endParaRPr lang="en-ZA" altLang="en-US" dirty="0">
              <a:solidFill>
                <a:srgbClr val="0070C0"/>
              </a:solidFill>
              <a:latin typeface="Century Gothic" pitchFamily="34" charset="0"/>
            </a:endParaRPr>
          </a:p>
        </p:txBody>
      </p:sp>
    </p:spTree>
    <p:extLst>
      <p:ext uri="{BB962C8B-B14F-4D97-AF65-F5344CB8AC3E}">
        <p14:creationId xmlns:p14="http://schemas.microsoft.com/office/powerpoint/2010/main" val="2263736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4" name="Text Box 5"/>
          <p:cNvSpPr txBox="1">
            <a:spLocks noGrp="1" noChangeArrowheads="1"/>
          </p:cNvSpPr>
          <p:nvPr>
            <p:ph idx="1"/>
          </p:nvPr>
        </p:nvSpPr>
        <p:spPr bwMode="auto">
          <a:xfrm>
            <a:off x="838200" y="1825625"/>
            <a:ext cx="10515600" cy="2862322"/>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800" dirty="0">
              <a:solidFill>
                <a:srgbClr val="0070C0"/>
              </a:solidFill>
              <a:latin typeface="Century Gothic" panose="020B0502020202020204" pitchFamily="34" charset="0"/>
              <a:ea typeface="ＭＳ Ｐゴシック" panose="020B0600070205080204" pitchFamily="34" charset="-128"/>
            </a:endParaRPr>
          </a:p>
          <a:p>
            <a:pPr algn="ctr">
              <a:spcBef>
                <a:spcPct val="0"/>
              </a:spcBef>
              <a:buFontTx/>
              <a:buNone/>
            </a:pPr>
            <a:r>
              <a:rPr lang="en-US" altLang="en-US" sz="2800" dirty="0">
                <a:latin typeface="Century Gothic" panose="020B0502020202020204" pitchFamily="34" charset="0"/>
                <a:ea typeface="ＭＳ Ｐゴシック" panose="020B0600070205080204" pitchFamily="34" charset="-128"/>
              </a:rPr>
              <a:t>“</a:t>
            </a:r>
            <a:r>
              <a:rPr lang="en-ZA" altLang="en-US" sz="2800" dirty="0">
                <a:latin typeface="Century Gothic" panose="020B0502020202020204" pitchFamily="34" charset="0"/>
                <a:ea typeface="ＭＳ Ｐゴシック" panose="020B0600070205080204" pitchFamily="34" charset="-128"/>
              </a:rPr>
              <a:t>At the end of this learning experience the student should be able to </a:t>
            </a:r>
            <a:r>
              <a:rPr lang="en-US" altLang="en-US" sz="2800" dirty="0">
                <a:latin typeface="Century Gothic" panose="020B0502020202020204" pitchFamily="34" charset="0"/>
                <a:ea typeface="ＭＳ Ｐゴシック" panose="020B0600070205080204" pitchFamily="34" charset="-128"/>
              </a:rPr>
              <a:t>“</a:t>
            </a:r>
          </a:p>
          <a:p>
            <a:pPr algn="ctr">
              <a:spcBef>
                <a:spcPct val="0"/>
              </a:spcBef>
              <a:buFontTx/>
              <a:buNone/>
            </a:pPr>
            <a:endParaRPr lang="en-US" altLang="en-US" sz="2800" dirty="0">
              <a:solidFill>
                <a:srgbClr val="FF0000"/>
              </a:solidFill>
              <a:latin typeface="Century Gothic" panose="020B0502020202020204" pitchFamily="34" charset="0"/>
              <a:ea typeface="ＭＳ Ｐゴシック" panose="020B0600070205080204" pitchFamily="34" charset="-128"/>
            </a:endParaRPr>
          </a:p>
          <a:p>
            <a:pPr algn="ctr">
              <a:spcBef>
                <a:spcPct val="0"/>
              </a:spcBef>
              <a:buFontTx/>
              <a:buNone/>
            </a:pPr>
            <a:r>
              <a:rPr lang="en-US" altLang="en-US" sz="2800" dirty="0">
                <a:solidFill>
                  <a:srgbClr val="FF0000"/>
                </a:solidFill>
                <a:latin typeface="Century Gothic" panose="020B0502020202020204" pitchFamily="34" charset="0"/>
                <a:ea typeface="ＭＳ Ｐゴシック" panose="020B0600070205080204" pitchFamily="34" charset="-128"/>
              </a:rPr>
              <a:t>verb   </a:t>
            </a:r>
            <a:r>
              <a:rPr lang="en-US" altLang="en-US" sz="2800" dirty="0">
                <a:latin typeface="Century Gothic" panose="020B0502020202020204" pitchFamily="34" charset="0"/>
                <a:ea typeface="ＭＳ Ｐゴシック" panose="020B0600070205080204" pitchFamily="34" charset="-128"/>
              </a:rPr>
              <a:t>+     </a:t>
            </a:r>
            <a:r>
              <a:rPr lang="en-US" altLang="en-US" sz="2800" u="sng" dirty="0">
                <a:solidFill>
                  <a:srgbClr val="7030A0"/>
                </a:solidFill>
                <a:latin typeface="Century Gothic" panose="020B0502020202020204" pitchFamily="34" charset="0"/>
                <a:ea typeface="ＭＳ Ｐゴシック" panose="020B0600070205080204" pitchFamily="34" charset="-128"/>
              </a:rPr>
              <a:t>noun   </a:t>
            </a:r>
            <a:r>
              <a:rPr lang="en-US" altLang="en-US" sz="2800" dirty="0">
                <a:solidFill>
                  <a:srgbClr val="FF0000"/>
                </a:solidFill>
                <a:latin typeface="Century Gothic" panose="020B0502020202020204" pitchFamily="34" charset="0"/>
                <a:ea typeface="ＭＳ Ｐゴシック" panose="020B0600070205080204" pitchFamily="34" charset="-128"/>
              </a:rPr>
              <a:t> </a:t>
            </a:r>
            <a:r>
              <a:rPr lang="en-US" altLang="en-US" sz="2800" dirty="0">
                <a:latin typeface="Century Gothic" panose="020B0502020202020204" pitchFamily="34" charset="0"/>
                <a:ea typeface="ＭＳ Ｐゴシック" panose="020B0600070205080204" pitchFamily="34" charset="-128"/>
              </a:rPr>
              <a:t>+</a:t>
            </a:r>
            <a:r>
              <a:rPr lang="en-US" altLang="en-US" sz="2800" dirty="0">
                <a:solidFill>
                  <a:srgbClr val="FF0000"/>
                </a:solidFill>
                <a:latin typeface="Century Gothic" panose="020B0502020202020204" pitchFamily="34" charset="0"/>
                <a:ea typeface="ＭＳ Ｐゴシック" panose="020B0600070205080204" pitchFamily="34" charset="-128"/>
              </a:rPr>
              <a:t>            </a:t>
            </a:r>
            <a:r>
              <a:rPr lang="en-US" altLang="en-US" sz="2800" u="sng" dirty="0">
                <a:solidFill>
                  <a:srgbClr val="0070C0"/>
                </a:solidFill>
                <a:latin typeface="Century Gothic" panose="020B0502020202020204" pitchFamily="34" charset="0"/>
                <a:ea typeface="ＭＳ Ｐゴシック" panose="020B0600070205080204" pitchFamily="34" charset="-128"/>
              </a:rPr>
              <a:t>condition</a:t>
            </a:r>
            <a:r>
              <a:rPr lang="en-US" altLang="en-US" sz="2800" dirty="0">
                <a:solidFill>
                  <a:srgbClr val="0070C0"/>
                </a:solidFill>
                <a:latin typeface="Century Gothic" panose="020B0502020202020204" pitchFamily="34" charset="0"/>
                <a:ea typeface="ＭＳ Ｐゴシック" panose="020B0600070205080204" pitchFamily="34" charset="-128"/>
              </a:rPr>
              <a:t> </a:t>
            </a:r>
          </a:p>
          <a:p>
            <a:pPr>
              <a:spcBef>
                <a:spcPct val="0"/>
              </a:spcBef>
              <a:buFontTx/>
              <a:buNone/>
            </a:pPr>
            <a:r>
              <a:rPr lang="en-US" altLang="en-US" sz="2000" dirty="0">
                <a:solidFill>
                  <a:srgbClr val="7030A0"/>
                </a:solidFill>
                <a:latin typeface="Century Gothic" panose="020B0502020202020204" pitchFamily="34" charset="0"/>
                <a:ea typeface="ＭＳ Ｐゴシック" panose="020B0600070205080204" pitchFamily="34" charset="-128"/>
              </a:rPr>
              <a:t>                                         (content/practice)                 </a:t>
            </a:r>
            <a:r>
              <a:rPr lang="en-US" altLang="en-US" sz="2000" dirty="0">
                <a:solidFill>
                  <a:srgbClr val="0070C0"/>
                </a:solidFill>
                <a:latin typeface="Century Gothic" panose="020B0502020202020204" pitchFamily="34" charset="0"/>
                <a:ea typeface="ＭＳ Ｐゴシック" panose="020B0600070205080204" pitchFamily="34" charset="-128"/>
              </a:rPr>
              <a:t>(</a:t>
            </a:r>
            <a:r>
              <a:rPr lang="en-US" altLang="en-US" sz="2000" dirty="0">
                <a:solidFill>
                  <a:srgbClr val="FFC000"/>
                </a:solidFill>
                <a:latin typeface="Century Gothic" panose="020B0502020202020204" pitchFamily="34" charset="0"/>
                <a:ea typeface="ＭＳ Ｐゴシック" panose="020B0600070205080204" pitchFamily="34" charset="-128"/>
              </a:rPr>
              <a:t>context</a:t>
            </a:r>
            <a:r>
              <a:rPr lang="en-US" altLang="en-US" sz="2000" dirty="0">
                <a:solidFill>
                  <a:srgbClr val="0070C0"/>
                </a:solidFill>
                <a:latin typeface="Century Gothic" panose="020B0502020202020204" pitchFamily="34" charset="0"/>
                <a:ea typeface="ＭＳ Ｐゴシック" panose="020B0600070205080204" pitchFamily="34" charset="-128"/>
              </a:rPr>
              <a:t> &amp; </a:t>
            </a:r>
            <a:r>
              <a:rPr lang="en-US" altLang="en-US" sz="2000" dirty="0">
                <a:solidFill>
                  <a:srgbClr val="FF0000"/>
                </a:solidFill>
                <a:latin typeface="Century Gothic" panose="020B0502020202020204" pitchFamily="34" charset="0"/>
                <a:ea typeface="ＭＳ Ｐゴシック" panose="020B0600070205080204" pitchFamily="34" charset="-128"/>
              </a:rPr>
              <a:t>extent</a:t>
            </a:r>
            <a:r>
              <a:rPr lang="en-US" altLang="en-US" sz="2000" dirty="0">
                <a:solidFill>
                  <a:srgbClr val="0070C0"/>
                </a:solidFill>
                <a:latin typeface="Century Gothic" panose="020B0502020202020204" pitchFamily="34" charset="0"/>
                <a:ea typeface="ＭＳ Ｐゴシック" panose="020B0600070205080204" pitchFamily="34" charset="-128"/>
              </a:rPr>
              <a:t>)</a:t>
            </a:r>
          </a:p>
          <a:p>
            <a:pPr>
              <a:spcBef>
                <a:spcPct val="0"/>
              </a:spcBef>
              <a:buFontTx/>
              <a:buNone/>
            </a:pPr>
            <a:endParaRPr lang="en-US" altLang="en-US" sz="2000" dirty="0">
              <a:solidFill>
                <a:srgbClr val="0070C0"/>
              </a:solidFill>
              <a:latin typeface="Century Gothic" panose="020B0502020202020204" pitchFamily="34" charset="0"/>
              <a:ea typeface="ＭＳ Ｐゴシック" panose="020B0600070205080204" pitchFamily="34" charset="-128"/>
            </a:endParaRPr>
          </a:p>
          <a:p>
            <a:pPr>
              <a:spcBef>
                <a:spcPct val="0"/>
              </a:spcBef>
              <a:buFontTx/>
              <a:buNone/>
            </a:pPr>
            <a:endParaRPr lang="en-US" altLang="en-US" sz="2000" dirty="0">
              <a:solidFill>
                <a:srgbClr val="0070C0"/>
              </a:solidFill>
              <a:latin typeface="Century Gothic" panose="020B0502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49365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Assessment Criteria</a:t>
            </a:r>
          </a:p>
        </p:txBody>
      </p:sp>
      <p:sp>
        <p:nvSpPr>
          <p:cNvPr id="3" name="Content Placeholder 2"/>
          <p:cNvSpPr>
            <a:spLocks noGrp="1"/>
          </p:cNvSpPr>
          <p:nvPr>
            <p:ph idx="1"/>
          </p:nvPr>
        </p:nvSpPr>
        <p:spPr/>
        <p:txBody>
          <a:bodyPr>
            <a:normAutofit fontScale="92500" lnSpcReduction="20000"/>
          </a:bodyPr>
          <a:lstStyle/>
          <a:p>
            <a:pPr>
              <a:defRPr/>
            </a:pPr>
            <a:r>
              <a:rPr lang="en-ZA" altLang="en-US" sz="4000" dirty="0">
                <a:solidFill>
                  <a:srgbClr val="FF0000"/>
                </a:solidFill>
                <a:latin typeface="Century Gothic" pitchFamily="34" charset="0"/>
              </a:rPr>
              <a:t>Are?</a:t>
            </a:r>
          </a:p>
          <a:p>
            <a:pPr marL="0" indent="0">
              <a:buNone/>
              <a:defRPr/>
            </a:pPr>
            <a:r>
              <a:rPr lang="en-ZA" altLang="en-US" dirty="0">
                <a:solidFill>
                  <a:srgbClr val="0070C0"/>
                </a:solidFill>
                <a:latin typeface="Century Gothic" pitchFamily="34" charset="0"/>
              </a:rPr>
              <a:t>  LOs translated into practice </a:t>
            </a:r>
          </a:p>
          <a:p>
            <a:pPr>
              <a:defRPr/>
            </a:pPr>
            <a:endParaRPr lang="en-ZA" altLang="en-US" sz="4000" dirty="0">
              <a:solidFill>
                <a:srgbClr val="FF0000"/>
              </a:solidFill>
              <a:latin typeface="Century Gothic" pitchFamily="34" charset="0"/>
            </a:endParaRPr>
          </a:p>
          <a:p>
            <a:pPr>
              <a:defRPr/>
            </a:pPr>
            <a:r>
              <a:rPr lang="en-ZA" altLang="en-US" sz="4000" dirty="0">
                <a:solidFill>
                  <a:srgbClr val="FF0000"/>
                </a:solidFill>
                <a:latin typeface="Century Gothic" pitchFamily="34" charset="0"/>
              </a:rPr>
              <a:t>Characteristics:</a:t>
            </a:r>
            <a:endParaRPr lang="en-ZA" altLang="en-US" sz="2000" dirty="0">
              <a:solidFill>
                <a:srgbClr val="FF0000"/>
              </a:solidFill>
              <a:latin typeface="Century Gothic" pitchFamily="34" charset="0"/>
            </a:endParaRPr>
          </a:p>
          <a:p>
            <a:pPr>
              <a:defRPr/>
            </a:pPr>
            <a:endParaRPr lang="en-ZA" altLang="en-US" dirty="0">
              <a:solidFill>
                <a:srgbClr val="0070C0"/>
              </a:solidFill>
              <a:latin typeface="Century Gothic" pitchFamily="34" charset="0"/>
            </a:endParaRPr>
          </a:p>
          <a:p>
            <a:pPr>
              <a:buFont typeface="Arial" charset="0"/>
              <a:buChar char="•"/>
              <a:defRPr/>
            </a:pPr>
            <a:r>
              <a:rPr lang="en-ZA" altLang="en-US" b="1" dirty="0">
                <a:solidFill>
                  <a:srgbClr val="0070C0"/>
                </a:solidFill>
                <a:latin typeface="Century Gothic" pitchFamily="34" charset="0"/>
              </a:rPr>
              <a:t>Specify the detailed tasks </a:t>
            </a:r>
            <a:r>
              <a:rPr lang="en-ZA" altLang="en-US" dirty="0">
                <a:solidFill>
                  <a:srgbClr val="0070C0"/>
                </a:solidFill>
                <a:latin typeface="Century Gothic" pitchFamily="34" charset="0"/>
              </a:rPr>
              <a:t>on which the student   </a:t>
            </a:r>
            <a:br>
              <a:rPr lang="en-ZA" altLang="en-US" dirty="0">
                <a:solidFill>
                  <a:srgbClr val="0070C0"/>
                </a:solidFill>
                <a:latin typeface="Century Gothic" pitchFamily="34" charset="0"/>
              </a:rPr>
            </a:br>
            <a:r>
              <a:rPr lang="en-ZA" altLang="en-US" dirty="0">
                <a:solidFill>
                  <a:srgbClr val="0070C0"/>
                </a:solidFill>
                <a:latin typeface="Century Gothic" pitchFamily="34" charset="0"/>
              </a:rPr>
              <a:t>  will be assessed</a:t>
            </a:r>
          </a:p>
          <a:p>
            <a:pPr>
              <a:defRPr/>
            </a:pPr>
            <a:endParaRPr lang="en-US" altLang="en-US" dirty="0">
              <a:solidFill>
                <a:srgbClr val="0070C0"/>
              </a:solidFill>
              <a:latin typeface="Century Gothic" pitchFamily="34" charset="0"/>
            </a:endParaRPr>
          </a:p>
          <a:p>
            <a:pPr>
              <a:buFont typeface="Arial" charset="0"/>
              <a:buChar char="•"/>
              <a:defRPr/>
            </a:pPr>
            <a:r>
              <a:rPr lang="en-US" altLang="en-US" dirty="0">
                <a:solidFill>
                  <a:srgbClr val="0070C0"/>
                </a:solidFill>
                <a:latin typeface="Century Gothic" pitchFamily="34" charset="0"/>
              </a:rPr>
              <a:t>Are </a:t>
            </a:r>
            <a:r>
              <a:rPr lang="en-US" altLang="en-US" b="1" dirty="0">
                <a:solidFill>
                  <a:srgbClr val="0070C0"/>
                </a:solidFill>
                <a:latin typeface="Century Gothic" pitchFamily="34" charset="0"/>
              </a:rPr>
              <a:t>aligned</a:t>
            </a:r>
            <a:r>
              <a:rPr lang="en-US" altLang="en-US" dirty="0">
                <a:solidFill>
                  <a:srgbClr val="0070C0"/>
                </a:solidFill>
                <a:latin typeface="Century Gothic" pitchFamily="34" charset="0"/>
              </a:rPr>
              <a:t> to the LOs, teaching and learning   </a:t>
            </a:r>
            <a:br>
              <a:rPr lang="en-US" altLang="en-US" dirty="0">
                <a:solidFill>
                  <a:srgbClr val="0070C0"/>
                </a:solidFill>
                <a:latin typeface="Century Gothic" pitchFamily="34" charset="0"/>
              </a:rPr>
            </a:br>
            <a:r>
              <a:rPr lang="en-US" altLang="en-US" dirty="0">
                <a:solidFill>
                  <a:srgbClr val="0070C0"/>
                </a:solidFill>
                <a:latin typeface="Century Gothic" pitchFamily="34" charset="0"/>
              </a:rPr>
              <a:t>  activities and assessment tasks</a:t>
            </a:r>
          </a:p>
          <a:p>
            <a:endParaRPr lang="en-ZA" dirty="0"/>
          </a:p>
        </p:txBody>
      </p:sp>
    </p:spTree>
    <p:extLst>
      <p:ext uri="{BB962C8B-B14F-4D97-AF65-F5344CB8AC3E}">
        <p14:creationId xmlns:p14="http://schemas.microsoft.com/office/powerpoint/2010/main" val="146941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4" name="Text Box 5"/>
          <p:cNvSpPr txBox="1">
            <a:spLocks noGrp="1" noChangeArrowheads="1"/>
          </p:cNvSpPr>
          <p:nvPr>
            <p:ph idx="1"/>
          </p:nvPr>
        </p:nvSpPr>
        <p:spPr bwMode="auto">
          <a:xfrm>
            <a:off x="838200" y="1825625"/>
            <a:ext cx="10515600" cy="2407839"/>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9300" indent="-45720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eaLnBrk="1" hangingPunct="1">
              <a:lnSpc>
                <a:spcPct val="90000"/>
              </a:lnSpc>
              <a:spcBef>
                <a:spcPts val="1200"/>
              </a:spcBef>
              <a:spcAft>
                <a:spcPts val="200"/>
              </a:spcAft>
              <a:buNone/>
            </a:pPr>
            <a:r>
              <a:rPr lang="en-ZA" altLang="en-US" sz="2400" dirty="0">
                <a:latin typeface="Century Gothic" panose="020B0502020202020204" pitchFamily="34" charset="0"/>
              </a:rPr>
              <a:t>AC express:</a:t>
            </a:r>
          </a:p>
          <a:p>
            <a:pPr lvl="1" eaLnBrk="1" hangingPunct="1">
              <a:lnSpc>
                <a:spcPct val="90000"/>
              </a:lnSpc>
              <a:spcBef>
                <a:spcPts val="200"/>
              </a:spcBef>
              <a:spcAft>
                <a:spcPts val="400"/>
              </a:spcAft>
              <a:buClr>
                <a:srgbClr val="1CADE4"/>
              </a:buClr>
              <a:buFont typeface="Calibri" panose="020F0502020204030204" pitchFamily="34" charset="0"/>
              <a:buAutoNum type="arabicPeriod"/>
            </a:pPr>
            <a:r>
              <a:rPr lang="en-ZA" altLang="en-US" sz="2000" dirty="0">
                <a:latin typeface="Century Gothic" panose="020B0502020202020204" pitchFamily="34" charset="0"/>
              </a:rPr>
              <a:t>the </a:t>
            </a:r>
            <a:r>
              <a:rPr lang="en-ZA" altLang="en-US" sz="2000" dirty="0">
                <a:solidFill>
                  <a:srgbClr val="7030A0"/>
                </a:solidFill>
                <a:latin typeface="Century Gothic" panose="020B0502020202020204" pitchFamily="34" charset="0"/>
              </a:rPr>
              <a:t>content/practice</a:t>
            </a:r>
            <a:r>
              <a:rPr lang="en-ZA" altLang="en-US" sz="2000" dirty="0">
                <a:latin typeface="Century Gothic" panose="020B0502020202020204" pitchFamily="34" charset="0"/>
              </a:rPr>
              <a:t> </a:t>
            </a:r>
            <a:r>
              <a:rPr lang="en-ZA" altLang="en-US" sz="1800" dirty="0">
                <a:latin typeface="Century Gothic" panose="020B0502020202020204" pitchFamily="34" charset="0"/>
              </a:rPr>
              <a:t>(</a:t>
            </a:r>
            <a:r>
              <a:rPr lang="en-ZA" altLang="en-US" sz="1800" u="sng" dirty="0">
                <a:latin typeface="Century Gothic" panose="020B0502020202020204" pitchFamily="34" charset="0"/>
              </a:rPr>
              <a:t>elements of the noun being assessed</a:t>
            </a:r>
            <a:r>
              <a:rPr lang="en-ZA" altLang="en-US" sz="1800" dirty="0">
                <a:latin typeface="Century Gothic" panose="020B0502020202020204" pitchFamily="34" charset="0"/>
              </a:rPr>
              <a:t>)</a:t>
            </a:r>
            <a:r>
              <a:rPr lang="en-ZA" altLang="en-US" sz="2000" dirty="0">
                <a:latin typeface="Century Gothic" panose="020B0502020202020204" pitchFamily="34" charset="0"/>
              </a:rPr>
              <a:t>                       </a:t>
            </a:r>
            <a:r>
              <a:rPr lang="en-ZA" altLang="en-US" sz="2000" b="1" dirty="0">
                <a:latin typeface="Century Gothic" panose="020B0502020202020204" pitchFamily="34" charset="0"/>
              </a:rPr>
              <a:t>WHAT?</a:t>
            </a:r>
          </a:p>
          <a:p>
            <a:pPr lvl="1" eaLnBrk="1" hangingPunct="1">
              <a:lnSpc>
                <a:spcPct val="90000"/>
              </a:lnSpc>
              <a:spcBef>
                <a:spcPts val="200"/>
              </a:spcBef>
              <a:spcAft>
                <a:spcPts val="400"/>
              </a:spcAft>
              <a:buClr>
                <a:srgbClr val="1CADE4"/>
              </a:buClr>
              <a:buFont typeface="Calibri" panose="020F0502020204030204" pitchFamily="34" charset="0"/>
              <a:buAutoNum type="arabicPeriod"/>
            </a:pPr>
            <a:r>
              <a:rPr lang="en-ZA" altLang="en-US" sz="2000" dirty="0">
                <a:latin typeface="Century Gothic" panose="020B0502020202020204" pitchFamily="34" charset="0"/>
              </a:rPr>
              <a:t>the </a:t>
            </a:r>
            <a:r>
              <a:rPr lang="en-ZA" altLang="en-US" sz="2000" dirty="0">
                <a:solidFill>
                  <a:srgbClr val="006600"/>
                </a:solidFill>
                <a:latin typeface="Century Gothic" panose="020B0502020202020204" pitchFamily="34" charset="0"/>
              </a:rPr>
              <a:t>verb </a:t>
            </a:r>
            <a:r>
              <a:rPr lang="en-ZA" altLang="en-US" sz="1800" dirty="0">
                <a:latin typeface="Century Gothic" panose="020B0502020202020204" pitchFamily="34" charset="0"/>
              </a:rPr>
              <a:t>(</a:t>
            </a:r>
            <a:r>
              <a:rPr lang="en-ZA" altLang="en-US" sz="1800" u="sng" dirty="0">
                <a:latin typeface="Century Gothic" panose="020B0502020202020204" pitchFamily="34" charset="0"/>
              </a:rPr>
              <a:t>what the graduate will have to do with the content</a:t>
            </a:r>
            <a:r>
              <a:rPr lang="en-ZA" altLang="en-US" sz="1800" dirty="0">
                <a:latin typeface="Century Gothic" panose="020B0502020202020204" pitchFamily="34" charset="0"/>
              </a:rPr>
              <a:t>)                          </a:t>
            </a:r>
            <a:r>
              <a:rPr lang="en-ZA" altLang="en-US" sz="2000" b="1" dirty="0">
                <a:latin typeface="Century Gothic" panose="020B0502020202020204" pitchFamily="34" charset="0"/>
              </a:rPr>
              <a:t>HOW?</a:t>
            </a:r>
          </a:p>
          <a:p>
            <a:pPr lvl="1" eaLnBrk="1" hangingPunct="1">
              <a:lnSpc>
                <a:spcPct val="90000"/>
              </a:lnSpc>
              <a:spcBef>
                <a:spcPts val="200"/>
              </a:spcBef>
              <a:spcAft>
                <a:spcPts val="400"/>
              </a:spcAft>
              <a:buClr>
                <a:srgbClr val="1CADE4"/>
              </a:buClr>
              <a:buFont typeface="Calibri" panose="020F0502020204030204" pitchFamily="34" charset="0"/>
              <a:buAutoNum type="arabicPeriod"/>
            </a:pPr>
            <a:r>
              <a:rPr lang="en-ZA" altLang="en-US" sz="2000" dirty="0">
                <a:latin typeface="Century Gothic" panose="020B0502020202020204" pitchFamily="34" charset="0"/>
              </a:rPr>
              <a:t>the </a:t>
            </a:r>
            <a:r>
              <a:rPr lang="en-ZA" altLang="en-US" sz="2000" dirty="0">
                <a:solidFill>
                  <a:srgbClr val="FFC000"/>
                </a:solidFill>
                <a:latin typeface="Century Gothic" panose="020B0502020202020204" pitchFamily="34" charset="0"/>
              </a:rPr>
              <a:t>context</a:t>
            </a:r>
            <a:r>
              <a:rPr lang="en-ZA" altLang="en-US" sz="2000" dirty="0">
                <a:latin typeface="Century Gothic" panose="020B0502020202020204" pitchFamily="34" charset="0"/>
              </a:rPr>
              <a:t> </a:t>
            </a:r>
            <a:r>
              <a:rPr lang="en-ZA" altLang="en-US" sz="1800" dirty="0">
                <a:latin typeface="Century Gothic" panose="020B0502020202020204" pitchFamily="34" charset="0"/>
              </a:rPr>
              <a:t>(</a:t>
            </a:r>
            <a:r>
              <a:rPr lang="en-ZA" altLang="en-US" sz="1800" u="sng" dirty="0">
                <a:latin typeface="Century Gothic" panose="020B0502020202020204" pitchFamily="34" charset="0"/>
              </a:rPr>
              <a:t>where it will be used</a:t>
            </a:r>
            <a:r>
              <a:rPr lang="en-ZA" altLang="en-US" sz="1800" dirty="0">
                <a:latin typeface="Century Gothic" panose="020B0502020202020204" pitchFamily="34" charset="0"/>
              </a:rPr>
              <a:t>)                                                          </a:t>
            </a:r>
            <a:r>
              <a:rPr lang="en-ZA" altLang="en-US" sz="2000" b="1" dirty="0">
                <a:latin typeface="Century Gothic" panose="020B0502020202020204" pitchFamily="34" charset="0"/>
              </a:rPr>
              <a:t>WHERE/WHEN?</a:t>
            </a:r>
          </a:p>
          <a:p>
            <a:pPr lvl="1" eaLnBrk="1" hangingPunct="1">
              <a:lnSpc>
                <a:spcPct val="90000"/>
              </a:lnSpc>
              <a:spcBef>
                <a:spcPts val="200"/>
              </a:spcBef>
              <a:spcAft>
                <a:spcPts val="400"/>
              </a:spcAft>
              <a:buClr>
                <a:srgbClr val="1CADE4"/>
              </a:buClr>
              <a:buFont typeface="Calibri" panose="020F0502020204030204" pitchFamily="34" charset="0"/>
              <a:buAutoNum type="arabicPeriod"/>
            </a:pPr>
            <a:r>
              <a:rPr lang="en-ZA" altLang="en-US" sz="2000" dirty="0">
                <a:latin typeface="Century Gothic" panose="020B0502020202020204" pitchFamily="34" charset="0"/>
              </a:rPr>
              <a:t>the </a:t>
            </a:r>
            <a:r>
              <a:rPr lang="en-ZA" altLang="en-US" sz="2000" dirty="0">
                <a:solidFill>
                  <a:srgbClr val="FF0000"/>
                </a:solidFill>
                <a:latin typeface="Century Gothic" panose="020B0502020202020204" pitchFamily="34" charset="0"/>
              </a:rPr>
              <a:t>extent</a:t>
            </a:r>
            <a:r>
              <a:rPr lang="en-ZA" altLang="en-US" sz="2000" dirty="0">
                <a:latin typeface="Century Gothic" panose="020B0502020202020204" pitchFamily="34" charset="0"/>
              </a:rPr>
              <a:t> </a:t>
            </a:r>
            <a:r>
              <a:rPr lang="en-ZA" altLang="en-US" sz="1800" dirty="0">
                <a:latin typeface="Century Gothic" panose="020B0502020202020204" pitchFamily="34" charset="0"/>
              </a:rPr>
              <a:t>(</a:t>
            </a:r>
            <a:r>
              <a:rPr lang="en-ZA" altLang="en-US" sz="1800" u="sng" dirty="0">
                <a:latin typeface="Century Gothic" panose="020B0502020202020204" pitchFamily="34" charset="0"/>
              </a:rPr>
              <a:t>to what end/ for what means</a:t>
            </a:r>
            <a:r>
              <a:rPr lang="en-ZA" altLang="en-US" sz="1800" dirty="0">
                <a:latin typeface="Century Gothic" panose="020B0502020202020204" pitchFamily="34" charset="0"/>
              </a:rPr>
              <a:t>)                                                              </a:t>
            </a:r>
            <a:r>
              <a:rPr lang="en-ZA" altLang="en-US" sz="2000" b="1" dirty="0">
                <a:latin typeface="Century Gothic" panose="020B0502020202020204" pitchFamily="34" charset="0"/>
              </a:rPr>
              <a:t>WHY?</a:t>
            </a:r>
          </a:p>
          <a:p>
            <a:pPr eaLnBrk="1" hangingPunct="1">
              <a:lnSpc>
                <a:spcPct val="90000"/>
              </a:lnSpc>
              <a:spcBef>
                <a:spcPts val="1200"/>
              </a:spcBef>
              <a:spcAft>
                <a:spcPts val="200"/>
              </a:spcAft>
              <a:buFontTx/>
              <a:buNone/>
            </a:pPr>
            <a:endParaRPr lang="en-ZA" altLang="en-US" sz="2800" dirty="0">
              <a:latin typeface="Century Gothic" panose="020B0502020202020204" pitchFamily="34" charset="0"/>
            </a:endParaRPr>
          </a:p>
        </p:txBody>
      </p:sp>
    </p:spTree>
    <p:extLst>
      <p:ext uri="{BB962C8B-B14F-4D97-AF65-F5344CB8AC3E}">
        <p14:creationId xmlns:p14="http://schemas.microsoft.com/office/powerpoint/2010/main" val="7870107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ISPRING_CONTENTLIB_ASSET_META" val="{&quot;ai&quot;:&quot;e3qzCJKmtDcvrL0ItipWcg&quot;,&quot;gi&quot;:&quot;FGqgo8LJlWW1vXT3-lNxyg&quot;,&quot;ti&quot;:&quot;ui_elements&quot;,&quot;vs&quot;:{&quot;f&quot;:[335],&quot;i&quot;:{&quot;d&quot;:&quot;e3qzCJKmtDcvrL0ItipWcg&quot;,&quot;p&quot;:tru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Yellow">
      <a:majorFont>
        <a:latin typeface="Segoe UI Semibold"/>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id="{95A6225B-DA0F-4BE2-984F-B631DB62D44D}" vid="{14976782-10BF-428F-BE62-8C25EB447F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827</Words>
  <Application>Microsoft Office PowerPoint</Application>
  <PresentationFormat>Widescreen</PresentationFormat>
  <Paragraphs>163</Paragraphs>
  <Slides>16</Slides>
  <Notes>1</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16</vt:i4>
      </vt:variant>
    </vt:vector>
  </HeadingPairs>
  <TitlesOfParts>
    <vt:vector size="29" baseType="lpstr">
      <vt:lpstr>Arial</vt:lpstr>
      <vt:lpstr>Calibri</vt:lpstr>
      <vt:lpstr>Calibri Light</vt:lpstr>
      <vt:lpstr>Century Gothic</vt:lpstr>
      <vt:lpstr>Open Sans</vt:lpstr>
      <vt:lpstr>Segoe UI</vt:lpstr>
      <vt:lpstr>Segoe UI Semibold</vt:lpstr>
      <vt:lpstr>Symbol</vt:lpstr>
      <vt:lpstr>Trebuchet MS</vt:lpstr>
      <vt:lpstr>Wingdings</vt:lpstr>
      <vt:lpstr>Office Theme</vt:lpstr>
      <vt:lpstr>1_Office Theme</vt:lpstr>
      <vt:lpstr>Theme</vt:lpstr>
      <vt:lpstr>Learning Outcomes and Assessment Criteria</vt:lpstr>
      <vt:lpstr>Learning Outcomes: </vt:lpstr>
      <vt:lpstr>Exit Level Outcomes &amp; Associated Assessment Criteria </vt:lpstr>
      <vt:lpstr>SAQA Level Descriptors</vt:lpstr>
      <vt:lpstr>SAQA Level Descriptors</vt:lpstr>
      <vt:lpstr>Learning Outcomes</vt:lpstr>
      <vt:lpstr>PowerPoint Presentation</vt:lpstr>
      <vt:lpstr>Assessment Criteria</vt:lpstr>
      <vt:lpstr>PowerPoint Presentation</vt:lpstr>
      <vt:lpstr>PowerPoint Presentation</vt:lpstr>
      <vt:lpstr>Example</vt:lpstr>
      <vt:lpstr>Example</vt:lpstr>
      <vt:lpstr>Taxonomies of Assessment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Skills Building Session: Assessment Planning &amp; Implementation</dc:title>
  <dc:creator>Elize Venter</dc:creator>
  <cp:lastModifiedBy>Elize Venter</cp:lastModifiedBy>
  <cp:revision>3</cp:revision>
  <dcterms:created xsi:type="dcterms:W3CDTF">2019-05-20T07:34:54Z</dcterms:created>
  <dcterms:modified xsi:type="dcterms:W3CDTF">2019-09-26T12:59:06Z</dcterms:modified>
</cp:coreProperties>
</file>